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5" r:id="rId6"/>
    <p:sldId id="264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EABD-9DCC-4973-8B52-FF19697848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584BC9B-9628-4C0C-9AF4-0EB30C983203}">
      <dgm:prSet phldrT="[Text]"/>
      <dgm:spPr/>
      <dgm:t>
        <a:bodyPr/>
        <a:lstStyle/>
        <a:p>
          <a:r>
            <a:rPr lang="en-US" dirty="0" smtClean="0"/>
            <a:t>Doctor view treatment history</a:t>
          </a:r>
          <a:endParaRPr lang="en-US" dirty="0"/>
        </a:p>
      </dgm:t>
    </dgm:pt>
    <dgm:pt modelId="{BCE2EEAE-5774-4415-9E4B-87E792938C59}" type="parTrans" cxnId="{EF2421B5-98E4-4AFE-90A6-443063155088}">
      <dgm:prSet/>
      <dgm:spPr/>
      <dgm:t>
        <a:bodyPr/>
        <a:lstStyle/>
        <a:p>
          <a:endParaRPr lang="en-US"/>
        </a:p>
      </dgm:t>
    </dgm:pt>
    <dgm:pt modelId="{0F16D5C8-0520-4819-BC68-37E7418341E1}" type="sibTrans" cxnId="{EF2421B5-98E4-4AFE-90A6-443063155088}">
      <dgm:prSet/>
      <dgm:spPr/>
      <dgm:t>
        <a:bodyPr/>
        <a:lstStyle/>
        <a:p>
          <a:endParaRPr lang="en-US"/>
        </a:p>
      </dgm:t>
    </dgm:pt>
    <dgm:pt modelId="{6616C302-4FBB-4BEC-8B98-D62DB14D346D}">
      <dgm:prSet phldrT="[Text]"/>
      <dgm:spPr/>
      <dgm:t>
        <a:bodyPr/>
        <a:lstStyle/>
        <a:p>
          <a:r>
            <a:rPr lang="en-US" dirty="0" smtClean="0"/>
            <a:t>Doctor create new treatment</a:t>
          </a:r>
          <a:endParaRPr lang="en-US" dirty="0"/>
        </a:p>
      </dgm:t>
    </dgm:pt>
    <dgm:pt modelId="{53F95CF8-0EAE-4421-8A5E-92CCE520DAF2}" type="parTrans" cxnId="{3FC2C60C-ABCB-43E4-85F8-EF6E41171DBB}">
      <dgm:prSet/>
      <dgm:spPr/>
      <dgm:t>
        <a:bodyPr/>
        <a:lstStyle/>
        <a:p>
          <a:endParaRPr lang="en-US"/>
        </a:p>
      </dgm:t>
    </dgm:pt>
    <dgm:pt modelId="{F349FE67-9ED9-494B-82F9-B3CA028936B2}" type="sibTrans" cxnId="{3FC2C60C-ABCB-43E4-85F8-EF6E41171DBB}">
      <dgm:prSet/>
      <dgm:spPr/>
      <dgm:t>
        <a:bodyPr/>
        <a:lstStyle/>
        <a:p>
          <a:endParaRPr lang="en-US"/>
        </a:p>
      </dgm:t>
    </dgm:pt>
    <dgm:pt modelId="{73B7E5A5-8633-483C-A304-C9D61FCFF131}">
      <dgm:prSet phldrT="[Text]"/>
      <dgm:spPr/>
      <dgm:t>
        <a:bodyPr/>
        <a:lstStyle/>
        <a:p>
          <a:r>
            <a:rPr lang="en-US" dirty="0" smtClean="0"/>
            <a:t>Doctor capture webcam from patient</a:t>
          </a:r>
          <a:endParaRPr lang="en-US" dirty="0"/>
        </a:p>
      </dgm:t>
    </dgm:pt>
    <dgm:pt modelId="{54CC1E88-2C30-4D31-A170-88D174DB608E}" type="parTrans" cxnId="{76534187-6453-497D-8BFC-B1DFBDF9A2AE}">
      <dgm:prSet/>
      <dgm:spPr/>
      <dgm:t>
        <a:bodyPr/>
        <a:lstStyle/>
        <a:p>
          <a:endParaRPr lang="en-US"/>
        </a:p>
      </dgm:t>
    </dgm:pt>
    <dgm:pt modelId="{445EAEDA-D026-4317-B29B-DE8DB243F558}" type="sibTrans" cxnId="{76534187-6453-497D-8BFC-B1DFBDF9A2AE}">
      <dgm:prSet/>
      <dgm:spPr/>
      <dgm:t>
        <a:bodyPr/>
        <a:lstStyle/>
        <a:p>
          <a:endParaRPr lang="en-US"/>
        </a:p>
      </dgm:t>
    </dgm:pt>
    <dgm:pt modelId="{9966B302-920A-4706-8176-04B8B16EA141}" type="pres">
      <dgm:prSet presAssocID="{74BEEABD-9DCC-4973-8B52-FF19697848C6}" presName="CompostProcess" presStyleCnt="0">
        <dgm:presLayoutVars>
          <dgm:dir/>
          <dgm:resizeHandles val="exact"/>
        </dgm:presLayoutVars>
      </dgm:prSet>
      <dgm:spPr/>
    </dgm:pt>
    <dgm:pt modelId="{99862904-016F-48BE-8B21-79FA89EA9A62}" type="pres">
      <dgm:prSet presAssocID="{74BEEABD-9DCC-4973-8B52-FF19697848C6}" presName="arrow" presStyleLbl="bgShp" presStyleIdx="0" presStyleCnt="1"/>
      <dgm:spPr/>
    </dgm:pt>
    <dgm:pt modelId="{29F07460-3AF5-4311-870D-0BB388363788}" type="pres">
      <dgm:prSet presAssocID="{74BEEABD-9DCC-4973-8B52-FF19697848C6}" presName="linearProcess" presStyleCnt="0"/>
      <dgm:spPr/>
    </dgm:pt>
    <dgm:pt modelId="{334D8C23-B8CD-483B-9D9B-9B5B296BFED1}" type="pres">
      <dgm:prSet presAssocID="{B584BC9B-9628-4C0C-9AF4-0EB30C98320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A9B1A-9548-4E0C-BFAC-A4462B02CAE2}" type="pres">
      <dgm:prSet presAssocID="{0F16D5C8-0520-4819-BC68-37E7418341E1}" presName="sibTrans" presStyleCnt="0"/>
      <dgm:spPr/>
    </dgm:pt>
    <dgm:pt modelId="{3BB38D9C-414A-4E63-AD2A-967627B7FAE0}" type="pres">
      <dgm:prSet presAssocID="{6616C302-4FBB-4BEC-8B98-D62DB14D346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1C00-E660-42FD-96D9-CC0E94848B48}" type="pres">
      <dgm:prSet presAssocID="{F349FE67-9ED9-494B-82F9-B3CA028936B2}" presName="sibTrans" presStyleCnt="0"/>
      <dgm:spPr/>
    </dgm:pt>
    <dgm:pt modelId="{2CC504BD-219C-45BB-A58F-EF48C5857137}" type="pres">
      <dgm:prSet presAssocID="{73B7E5A5-8633-483C-A304-C9D61FCFF13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0AE59-754F-4BC5-8A82-7E347FC43AD1}" type="presOf" srcId="{73B7E5A5-8633-483C-A304-C9D61FCFF131}" destId="{2CC504BD-219C-45BB-A58F-EF48C5857137}" srcOrd="0" destOrd="0" presId="urn:microsoft.com/office/officeart/2005/8/layout/hProcess9"/>
    <dgm:cxn modelId="{76534187-6453-497D-8BFC-B1DFBDF9A2AE}" srcId="{74BEEABD-9DCC-4973-8B52-FF19697848C6}" destId="{73B7E5A5-8633-483C-A304-C9D61FCFF131}" srcOrd="2" destOrd="0" parTransId="{54CC1E88-2C30-4D31-A170-88D174DB608E}" sibTransId="{445EAEDA-D026-4317-B29B-DE8DB243F558}"/>
    <dgm:cxn modelId="{EF2421B5-98E4-4AFE-90A6-443063155088}" srcId="{74BEEABD-9DCC-4973-8B52-FF19697848C6}" destId="{B584BC9B-9628-4C0C-9AF4-0EB30C983203}" srcOrd="0" destOrd="0" parTransId="{BCE2EEAE-5774-4415-9E4B-87E792938C59}" sibTransId="{0F16D5C8-0520-4819-BC68-37E7418341E1}"/>
    <dgm:cxn modelId="{71E73619-355F-4451-9E77-0F0BD6F44838}" type="presOf" srcId="{B584BC9B-9628-4C0C-9AF4-0EB30C983203}" destId="{334D8C23-B8CD-483B-9D9B-9B5B296BFED1}" srcOrd="0" destOrd="0" presId="urn:microsoft.com/office/officeart/2005/8/layout/hProcess9"/>
    <dgm:cxn modelId="{34FCDB9D-C592-4051-BDAC-C6564B1F7C4C}" type="presOf" srcId="{6616C302-4FBB-4BEC-8B98-D62DB14D346D}" destId="{3BB38D9C-414A-4E63-AD2A-967627B7FAE0}" srcOrd="0" destOrd="0" presId="urn:microsoft.com/office/officeart/2005/8/layout/hProcess9"/>
    <dgm:cxn modelId="{0249924D-F989-42EE-ABC9-93E80A49D0DB}" type="presOf" srcId="{74BEEABD-9DCC-4973-8B52-FF19697848C6}" destId="{9966B302-920A-4706-8176-04B8B16EA141}" srcOrd="0" destOrd="0" presId="urn:microsoft.com/office/officeart/2005/8/layout/hProcess9"/>
    <dgm:cxn modelId="{3FC2C60C-ABCB-43E4-85F8-EF6E41171DBB}" srcId="{74BEEABD-9DCC-4973-8B52-FF19697848C6}" destId="{6616C302-4FBB-4BEC-8B98-D62DB14D346D}" srcOrd="1" destOrd="0" parTransId="{53F95CF8-0EAE-4421-8A5E-92CCE520DAF2}" sibTransId="{F349FE67-9ED9-494B-82F9-B3CA028936B2}"/>
    <dgm:cxn modelId="{625689E5-6FB2-4213-8988-89B09C6A5750}" type="presParOf" srcId="{9966B302-920A-4706-8176-04B8B16EA141}" destId="{99862904-016F-48BE-8B21-79FA89EA9A62}" srcOrd="0" destOrd="0" presId="urn:microsoft.com/office/officeart/2005/8/layout/hProcess9"/>
    <dgm:cxn modelId="{22632DAF-6716-4472-8306-5778575B54F8}" type="presParOf" srcId="{9966B302-920A-4706-8176-04B8B16EA141}" destId="{29F07460-3AF5-4311-870D-0BB388363788}" srcOrd="1" destOrd="0" presId="urn:microsoft.com/office/officeart/2005/8/layout/hProcess9"/>
    <dgm:cxn modelId="{B2C36A37-C0B6-4BD6-84C7-2E4217DC0938}" type="presParOf" srcId="{29F07460-3AF5-4311-870D-0BB388363788}" destId="{334D8C23-B8CD-483B-9D9B-9B5B296BFED1}" srcOrd="0" destOrd="0" presId="urn:microsoft.com/office/officeart/2005/8/layout/hProcess9"/>
    <dgm:cxn modelId="{308CD55D-6329-4993-A507-14BB68FAC9F9}" type="presParOf" srcId="{29F07460-3AF5-4311-870D-0BB388363788}" destId="{4F7A9B1A-9548-4E0C-BFAC-A4462B02CAE2}" srcOrd="1" destOrd="0" presId="urn:microsoft.com/office/officeart/2005/8/layout/hProcess9"/>
    <dgm:cxn modelId="{143B7799-4D3E-404A-A2C1-6CEEC4D124BC}" type="presParOf" srcId="{29F07460-3AF5-4311-870D-0BB388363788}" destId="{3BB38D9C-414A-4E63-AD2A-967627B7FAE0}" srcOrd="2" destOrd="0" presId="urn:microsoft.com/office/officeart/2005/8/layout/hProcess9"/>
    <dgm:cxn modelId="{05354191-393C-4146-BAFA-602E909E2A03}" type="presParOf" srcId="{29F07460-3AF5-4311-870D-0BB388363788}" destId="{70CB1C00-E660-42FD-96D9-CC0E94848B48}" srcOrd="3" destOrd="0" presId="urn:microsoft.com/office/officeart/2005/8/layout/hProcess9"/>
    <dgm:cxn modelId="{FFBF5719-B071-4575-9874-B745C266BC73}" type="presParOf" srcId="{29F07460-3AF5-4311-870D-0BB388363788}" destId="{2CC504BD-219C-45BB-A58F-EF48C58571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62904-016F-48BE-8B21-79FA89EA9A62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C23-B8CD-483B-9D9B-9B5B296BFED1}">
      <dsp:nvSpPr>
        <dsp:cNvPr id="0" name=""/>
        <dsp:cNvSpPr/>
      </dsp:nvSpPr>
      <dsp:spPr>
        <a:xfrm>
          <a:off x="8840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view treatment history</a:t>
          </a:r>
          <a:endParaRPr lang="en-US" sz="2400" kern="1200" dirty="0"/>
        </a:p>
      </dsp:txBody>
      <dsp:txXfrm>
        <a:off x="97216" y="1446164"/>
        <a:ext cx="2472150" cy="1633632"/>
      </dsp:txXfrm>
    </dsp:sp>
    <dsp:sp modelId="{3BB38D9C-414A-4E63-AD2A-967627B7FAE0}">
      <dsp:nvSpPr>
        <dsp:cNvPr id="0" name=""/>
        <dsp:cNvSpPr/>
      </dsp:nvSpPr>
      <dsp:spPr>
        <a:xfrm>
          <a:off x="2790348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create new treatment</a:t>
          </a:r>
          <a:endParaRPr lang="en-US" sz="2400" kern="1200" dirty="0"/>
        </a:p>
      </dsp:txBody>
      <dsp:txXfrm>
        <a:off x="2878724" y="1446164"/>
        <a:ext cx="2472150" cy="1633632"/>
      </dsp:txXfrm>
    </dsp:sp>
    <dsp:sp modelId="{2CC504BD-219C-45BB-A58F-EF48C5857137}">
      <dsp:nvSpPr>
        <dsp:cNvPr id="0" name=""/>
        <dsp:cNvSpPr/>
      </dsp:nvSpPr>
      <dsp:spPr>
        <a:xfrm>
          <a:off x="5571857" y="1357788"/>
          <a:ext cx="2648902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Doctor capture webcam from patient</a:t>
          </a:r>
          <a:endParaRPr lang="en-US" sz="2400" kern="1200" dirty="0"/>
        </a:p>
      </dsp:txBody>
      <dsp:txXfrm>
        <a:off x="5660233" y="1446164"/>
        <a:ext cx="2472150" cy="163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5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6200" y="634301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OMCS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220" y="6343014"/>
            <a:ext cx="1541780" cy="5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911585-E7AF-4F9D-B4B2-D6F890EBD4FF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7EEBDC-BA08-4CF1-A396-358561FE3D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dirty="0"/>
              <a:t>ONLINE MEDICAL CONSULTANT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352800"/>
            <a:ext cx="1691640" cy="533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Supervisor: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NGUYỄN HUY HÙNG</a:t>
            </a:r>
          </a:p>
          <a:p>
            <a:r>
              <a:rPr lang="en-US" sz="4000" dirty="0" smtClean="0"/>
              <a:t>Team Member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NGUYÊN TIẾN SỨ</a:t>
            </a:r>
          </a:p>
          <a:p>
            <a:pPr lvl="1"/>
            <a:r>
              <a:rPr lang="en-US" sz="3600" dirty="0" smtClean="0">
                <a:latin typeface="Calibri" pitchFamily="34" charset="0"/>
                <a:cs typeface="Calibri" pitchFamily="34" charset="0"/>
              </a:rPr>
              <a:t>TRẦN CAO DANH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Introduction</a:t>
            </a:r>
          </a:p>
          <a:p>
            <a:pPr lvl="0"/>
            <a:r>
              <a:rPr lang="en-US" sz="3200" dirty="0" smtClean="0"/>
              <a:t>New features</a:t>
            </a:r>
          </a:p>
          <a:p>
            <a:pPr lvl="0"/>
            <a:r>
              <a:rPr lang="en-US" sz="3200" dirty="0" smtClean="0"/>
              <a:t>Demo</a:t>
            </a:r>
            <a:endParaRPr lang="en-US" sz="3200" dirty="0"/>
          </a:p>
          <a:p>
            <a:pPr lvl="0"/>
            <a:r>
              <a:rPr lang="en-US" sz="3200" dirty="0" smtClean="0"/>
              <a:t>Q&amp;A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anhtc\Desktop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5" y="163614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2085" y="2089207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 private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597" y="1224619"/>
            <a:ext cx="191951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webcam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4713" y="2139019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194" idx="3"/>
            <a:endCxn id="4" idx="1"/>
          </p:cNvCxnSpPr>
          <p:nvPr/>
        </p:nvCxnSpPr>
        <p:spPr>
          <a:xfrm>
            <a:off x="2195285" y="2474347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1" idx="1"/>
          </p:cNvCxnSpPr>
          <p:nvPr/>
        </p:nvCxnSpPr>
        <p:spPr>
          <a:xfrm flipV="1">
            <a:off x="5700485" y="1529419"/>
            <a:ext cx="1005112" cy="944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>
            <a:stCxn id="4" idx="3"/>
            <a:endCxn id="12" idx="1"/>
          </p:cNvCxnSpPr>
          <p:nvPr/>
        </p:nvCxnSpPr>
        <p:spPr>
          <a:xfrm flipV="1">
            <a:off x="5700485" y="2435540"/>
            <a:ext cx="994228" cy="3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Title 82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features</a:t>
            </a:r>
            <a:endParaRPr lang="en-US" dirty="0"/>
          </a:p>
        </p:txBody>
      </p:sp>
      <p:sp>
        <p:nvSpPr>
          <p:cNvPr id="8223" name="TextBox 8222"/>
          <p:cNvSpPr txBox="1"/>
          <p:nvPr/>
        </p:nvSpPr>
        <p:spPr>
          <a:xfrm>
            <a:off x="823685" y="344600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67285" y="3056677"/>
            <a:ext cx="1905000" cy="59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conversation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5700485" y="2474347"/>
            <a:ext cx="1066800" cy="878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danhtc\Desktop\People-Patient-Ma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3" y="37500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723243" y="571204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86713" y="4572000"/>
            <a:ext cx="2438400" cy="77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treatment history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267200" y="4927772"/>
            <a:ext cx="1919513" cy="2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82863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webcam</a:t>
            </a:r>
            <a:endParaRPr lang="en-US" dirty="0"/>
          </a:p>
        </p:txBody>
      </p:sp>
      <p:pic>
        <p:nvPicPr>
          <p:cNvPr id="5" name="Picture 4" descr="E:\online-medical-consultant-system\Document\Report\Diagram\ERD\Capture webc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38937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63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ONLINE MEDICAL CONSULTANT SYSTEM</vt:lpstr>
      <vt:lpstr>About us</vt:lpstr>
      <vt:lpstr>Agenda</vt:lpstr>
      <vt:lpstr>Introduction</vt:lpstr>
      <vt:lpstr>New features</vt:lpstr>
      <vt:lpstr>Demo</vt:lpstr>
      <vt:lpstr>Capture webcam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danhtc</dc:creator>
  <cp:lastModifiedBy>Capstone</cp:lastModifiedBy>
  <cp:revision>160</cp:revision>
  <dcterms:created xsi:type="dcterms:W3CDTF">2014-08-12T17:16:08Z</dcterms:created>
  <dcterms:modified xsi:type="dcterms:W3CDTF">2014-09-23T03:51:42Z</dcterms:modified>
</cp:coreProperties>
</file>