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6EACB7-A426-47ED-B3F0-C6E5276EE535}">
  <a:tblStyle styleId="{866EACB7-A426-47ED-B3F0-C6E5276EE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1.xml"/><Relationship Id="rId49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b49521a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b49521a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b49521a1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b49521a1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2587fb5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2587fb5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2587fb5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2587fb5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2587fb51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2587fb5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587fb5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2587fb5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2587fb5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2587fb5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2587fb51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2587fb51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2587fb51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2587fb51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2587fb51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2587fb51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b49521a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b49521a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2587fb51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2587fb51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2587fb51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2587fb51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2587fb51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2587fb51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587fb51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587fb51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587fb51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2587fb51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2587fb51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2587fb51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2587fb5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2587fb5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b49521a1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b49521a1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b49521a16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b49521a16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49521a16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b49521a16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b49521a1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b49521a1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b49521a16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b49521a16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b49521a16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b49521a16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b49521a16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b49521a16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b49521a16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b49521a16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49521a16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b49521a16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b49521a16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b49521a16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2f98ede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22f98ede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22f98ed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22f98ed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2587fb518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2587fb518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2587fb51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2587fb51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b49521a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b49521a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22f98ede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22f98ede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2587fb51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2587fb51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49521a1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b49521a1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b49521a1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b49521a1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b49521a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b49521a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b49521a1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b49521a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49521a1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b49521a1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linkedin.com/in/tpalani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Development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Palanisamy Thangamuthu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Popular Stacks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921125" y="2078250"/>
            <a:ext cx="5632800" cy="3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MEAN Stack</a:t>
            </a:r>
            <a:r>
              <a:rPr lang="en">
                <a:solidFill>
                  <a:schemeClr val="lt1"/>
                </a:solidFill>
              </a:rPr>
              <a:t>: MongoDB, Express, AngularJS and Node.js.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MERN Stack</a:t>
            </a:r>
            <a:r>
              <a:rPr lang="en">
                <a:solidFill>
                  <a:schemeClr val="lt1"/>
                </a:solidFill>
              </a:rPr>
              <a:t>: MongoDB, Express, ReactJS and Node.js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Django Stack</a:t>
            </a:r>
            <a:r>
              <a:rPr lang="en">
                <a:solidFill>
                  <a:schemeClr val="lt1"/>
                </a:solidFill>
              </a:rPr>
              <a:t>: Django, python and MySQL as Database.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Rails or Ruby on Rails</a:t>
            </a:r>
            <a:r>
              <a:rPr lang="en">
                <a:solidFill>
                  <a:schemeClr val="lt1"/>
                </a:solidFill>
              </a:rPr>
              <a:t>: Uses Ruby, PHP and MySQL.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LAMP Stack</a:t>
            </a:r>
            <a:r>
              <a:rPr lang="en">
                <a:solidFill>
                  <a:schemeClr val="lt1"/>
                </a:solidFill>
              </a:rPr>
              <a:t>: Linux, Apache, MySQL and PHP.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Technologies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Bootstrap &amp; React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React.js?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is a javascript library for building user interfaces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is a Library not a framework like Angular, Backbone, etc..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Developed by Facebook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Opensource.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was React developed?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Complexity of two-way data binding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Bad UX from using “cascading updates” of DOM tree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 lot of data on a page changing over time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Complexity of Facebook’s UI architecture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Shift from MVC mentality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 uses React?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5" y="1697625"/>
            <a:ext cx="7774976" cy="31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React.JS History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Facebook Software Engineer, Jordan Walke, created it.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React.JS was first used in 2011 for Facebook's Newsfeed feature.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Initial Release to the Public (V0.3.0) was in July 2013.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Current version of React.JS is V18.0.0 (April 2022).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Getting Started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75" y="1487250"/>
            <a:ext cx="7396651" cy="3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Getting Started…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3 Libraries included react, react-dom, babel.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First two let us write React code in our JavaScripts.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Babel, allows us to write JSX syntax and ES6 in older browsers.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To use React in production, you need npm which is included with Node.js.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Setting up a React 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Creating a React application requires you to set up build tools such as Babel and Webpack.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These build tools are required because React's JSX syntax is a language that the browser doesn't understand.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 u="sng">
                <a:solidFill>
                  <a:schemeClr val="lt1"/>
                </a:solidFill>
              </a:rPr>
              <a:t>Create React App</a:t>
            </a:r>
            <a:r>
              <a:rPr lang="en">
                <a:solidFill>
                  <a:schemeClr val="lt1"/>
                </a:solidFill>
              </a:rPr>
              <a:t> (CRA) is a tool to create single-page React applications that is officially supported by the React team.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Application Structure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75" y="1357700"/>
            <a:ext cx="5607575" cy="3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Full</a:t>
            </a:r>
            <a:r>
              <a:rPr lang="en">
                <a:solidFill>
                  <a:schemeClr val="lt1"/>
                </a:solidFill>
              </a:rPr>
              <a:t> S</a:t>
            </a:r>
            <a:r>
              <a:rPr lang="en">
                <a:solidFill>
                  <a:schemeClr val="lt1"/>
                </a:solidFill>
              </a:rPr>
              <a:t>tack?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Full stack development is the p</a:t>
            </a:r>
            <a:r>
              <a:rPr lang="en">
                <a:solidFill>
                  <a:schemeClr val="lt1"/>
                </a:solidFill>
              </a:rPr>
              <a:t>rocess of designing, creating, testing, and deploying a complete web application from start to finish.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Involves working with various technologies and tools, including front-end web development, back-end web development, and database development.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Responsible for the entire web application development process.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High demand because they can build a website or application from start to finish and quickly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Components are self-contained reusable building blocks of web application.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components are basically just idempotent functions (same input produces same output).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They describe your UI at any point in time, just like a server-rendered app.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Props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props stands for properties.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Props are arguments passed into React components.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Props are passed to components via HTML attributes.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accessed via </a:t>
            </a:r>
            <a:r>
              <a:rPr i="1" lang="en" u="sng">
                <a:solidFill>
                  <a:schemeClr val="lt1"/>
                </a:solidFill>
              </a:rPr>
              <a:t>this.props</a:t>
            </a:r>
            <a:r>
              <a:rPr lang="en">
                <a:solidFill>
                  <a:schemeClr val="lt1"/>
                </a:solidFill>
              </a:rPr>
              <a:t> or </a:t>
            </a:r>
            <a:r>
              <a:rPr i="1" lang="en" u="sng">
                <a:solidFill>
                  <a:schemeClr val="lt1"/>
                </a:solidFill>
              </a:rPr>
              <a:t>props</a:t>
            </a:r>
            <a:r>
              <a:rPr lang="en">
                <a:solidFill>
                  <a:schemeClr val="lt1"/>
                </a:solidFill>
              </a:rPr>
              <a:t> (in functional component).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Fundamentals - State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Represents internal state of the component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Accessed via this.state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When a component's state data changes, the rendered markup will be updated by re-invoking render() method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 u="sng">
                <a:solidFill>
                  <a:schemeClr val="lt1"/>
                </a:solidFill>
              </a:rPr>
              <a:t>The state can be updated by the props cannot.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Events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Just like HTML DOM events, React can perform actions based on user events.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has the same events as HTML: click, change, mouseover etc.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events are written in camelCase syntax.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event handlers are written inside curly braces.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React Router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Create React App doesn't include page routing.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React Router is the most popular solution.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To add it, run: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npm install --save react-router-dom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CRUD Operations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reate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R</a:t>
            </a:r>
            <a:r>
              <a:rPr lang="en">
                <a:solidFill>
                  <a:schemeClr val="lt1"/>
                </a:solidFill>
              </a:rPr>
              <a:t>ead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U</a:t>
            </a:r>
            <a:r>
              <a:rPr lang="en">
                <a:solidFill>
                  <a:schemeClr val="lt1"/>
                </a:solidFill>
              </a:rPr>
              <a:t>pdate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b="1" lang="en">
                <a:solidFill>
                  <a:schemeClr val="lt1"/>
                </a:solidFill>
              </a:rPr>
              <a:t>D</a:t>
            </a:r>
            <a:r>
              <a:rPr lang="en">
                <a:solidFill>
                  <a:schemeClr val="lt1"/>
                </a:solidFill>
              </a:rPr>
              <a:t>elete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17" name="Google Shape;217;p38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a 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 database is a structured, organized set of data.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Common examples of databases: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Telephone book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lang="en">
                <a:solidFill>
                  <a:schemeClr val="lt1"/>
                </a:solidFill>
              </a:rPr>
              <a:t>Student records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Database </a:t>
            </a:r>
            <a:r>
              <a:rPr lang="en">
                <a:solidFill>
                  <a:schemeClr val="lt1"/>
                </a:solidFill>
              </a:rPr>
              <a:t>management</a:t>
            </a:r>
            <a:r>
              <a:rPr lang="en">
                <a:solidFill>
                  <a:schemeClr val="lt1"/>
                </a:solidFill>
              </a:rPr>
              <a:t> systems are computer software applications that interact with user, other apps, and the db itself to capture and analyze data.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Well-known DBMSs include MYSQL, PostgreSQL, Oracle and IBM DB2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MongoDB - What is MongoDB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Scalable High-Performance Open-Source, </a:t>
            </a:r>
            <a:r>
              <a:rPr lang="en">
                <a:solidFill>
                  <a:schemeClr val="accent2"/>
                </a:solidFill>
              </a:rPr>
              <a:t>Document-oriented</a:t>
            </a:r>
            <a:r>
              <a:rPr lang="en">
                <a:solidFill>
                  <a:schemeClr val="lt1"/>
                </a:solidFill>
              </a:rPr>
              <a:t> database.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Built for </a:t>
            </a:r>
            <a:r>
              <a:rPr lang="en">
                <a:solidFill>
                  <a:schemeClr val="accent2"/>
                </a:solidFill>
              </a:rPr>
              <a:t>Speed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Rich document based queries for </a:t>
            </a:r>
            <a:r>
              <a:rPr lang="en">
                <a:solidFill>
                  <a:schemeClr val="accent2"/>
                </a:solidFill>
              </a:rPr>
              <a:t>Easy readability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Full index support for </a:t>
            </a:r>
            <a:r>
              <a:rPr lang="en">
                <a:solidFill>
                  <a:schemeClr val="accent2"/>
                </a:solidFill>
              </a:rPr>
              <a:t>High Performance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Replication and Failover for </a:t>
            </a:r>
            <a:r>
              <a:rPr lang="en">
                <a:solidFill>
                  <a:schemeClr val="accent2"/>
                </a:solidFill>
              </a:rPr>
              <a:t>High Availability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Map/Reduce for </a:t>
            </a:r>
            <a:r>
              <a:rPr lang="en">
                <a:solidFill>
                  <a:schemeClr val="accent2"/>
                </a:solidFill>
              </a:rPr>
              <a:t>Aggregation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 is using MongoDB?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4" y="1570375"/>
            <a:ext cx="4614599" cy="34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Web Application Works?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9690" l="0" r="0" t="0"/>
          <a:stretch/>
        </p:blipFill>
        <p:spPr>
          <a:xfrm>
            <a:off x="531200" y="1466475"/>
            <a:ext cx="6374076" cy="31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= 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Made up of multiple collections.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Created on-the-fly when referenced for the first time.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 = Table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Schema-less, and contains documents.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Indexable by one or more keys.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Created on-the-fly when referenced for the first time.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Capped Collections: Fixed size, older records get dropped after reaching the limit.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 = Record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Stored in a collection.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Can have _id key - works like primary keys in mySQL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Supported relationships.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Document storage in BSON(Binary form of JSON) format.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- How it look likes?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5" y="1597525"/>
            <a:ext cx="3918150" cy="3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65" name="Google Shape;265;p46"/>
          <p:cNvSpPr txBox="1"/>
          <p:nvPr>
            <p:ph idx="1" type="subTitle"/>
          </p:nvPr>
        </p:nvSpPr>
        <p:spPr>
          <a:xfrm>
            <a:off x="1626827" y="35850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&amp; Express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NodeJS?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In simple words it is “Server side Javascript”.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V8 is open-source Javascript engine developed by Google. Its written using C++ and used in chrome browser.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Node.js runs on V8.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Its open-source runs on Linux, Windows and other OS as well.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High performance network applications framework, well optimized for concurrent environments.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NodeJS Benchmarks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428994"/>
            <a:ext cx="6332626" cy="356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 is using </a:t>
            </a:r>
            <a:r>
              <a:rPr lang="en">
                <a:solidFill>
                  <a:schemeClr val="lt1"/>
                </a:solidFill>
              </a:rPr>
              <a:t>NodeJS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3" name="Google Shape;2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5125"/>
            <a:ext cx="5836850" cy="30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Express Js?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Minimalist web application framework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Runs on NodeJS.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 is used to build a single page, multipage, and hybrid web application.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It's a layer built on the top of the Node js that helps manage servers and routes.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Express - REST API Overview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95" name="Google Shape;295;p51"/>
          <p:cNvGraphicFramePr/>
          <p:nvPr/>
        </p:nvGraphicFramePr>
        <p:xfrm>
          <a:off x="618837" y="16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{866EACB7-A426-47ED-B3F0-C6E5276EE535}</a:tableStyleId>
              </a:tblPr>
              <a:tblGrid>
                <a:gridCol w="2408250"/>
                <a:gridCol w="2408250"/>
                <a:gridCol w="2408250"/>
              </a:tblGrid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URLs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all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the user by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a new 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the user by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the user properties by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/users/:id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the user by 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Traditional Web 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62550" y="1635000"/>
            <a:ext cx="1237500" cy="33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5" y="1370400"/>
            <a:ext cx="659745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FSE - Roadmap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1" name="Google Shape;3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50" y="1437925"/>
            <a:ext cx="7415148" cy="34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490250" y="526350"/>
            <a:ext cx="806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307" name="Google Shape;307;p53"/>
          <p:cNvSpPr txBox="1"/>
          <p:nvPr>
            <p:ph idx="4294967295" type="body"/>
          </p:nvPr>
        </p:nvSpPr>
        <p:spPr>
          <a:xfrm>
            <a:off x="4448825" y="3692550"/>
            <a:ext cx="4584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9952175204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mailtopalanii@gmail.com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https://www.linkedin.com/in/tpalanii/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Full Stack</a:t>
            </a:r>
            <a:r>
              <a:rPr lang="en">
                <a:solidFill>
                  <a:schemeClr val="lt1"/>
                </a:solidFill>
              </a:rPr>
              <a:t> 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2550" y="1635000"/>
            <a:ext cx="1237500" cy="33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00" y="1372725"/>
            <a:ext cx="626402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Frontend 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Javascript Libraries such as jQuery, React, ZeptoJS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Frameworks like Angular, Vue, Backbone, Ember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Bootstrap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</a:t>
            </a:r>
            <a:r>
              <a:rPr lang="en">
                <a:solidFill>
                  <a:schemeClr val="lt1"/>
                </a:solidFill>
              </a:rPr>
              <a:t>end 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Java(Spring)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PHP(Laravel)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NodeJs(Express)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Python(Django, Flask, Pylons)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Ruby(Ruby on Rails)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Mysql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PostgreSQL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MongoDB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CouchDB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Oracle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Servers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Apache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">
                <a:solidFill>
                  <a:schemeClr val="lt1"/>
                </a:solidFill>
              </a:rPr>
              <a:t>Nginx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