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6"/>
  </p:notesMasterIdLst>
  <p:handoutMasterIdLst>
    <p:handoutMasterId r:id="rId17"/>
  </p:handoutMasterIdLst>
  <p:sldIdLst>
    <p:sldId id="488" r:id="rId5"/>
    <p:sldId id="2134804567" r:id="rId6"/>
    <p:sldId id="2147469028" r:id="rId7"/>
    <p:sldId id="2147469029" r:id="rId8"/>
    <p:sldId id="2147469030" r:id="rId9"/>
    <p:sldId id="2147469031" r:id="rId10"/>
    <p:sldId id="2147469032" r:id="rId11"/>
    <p:sldId id="2147469033" r:id="rId12"/>
    <p:sldId id="2147469034" r:id="rId13"/>
    <p:sldId id="2147469035" r:id="rId14"/>
    <p:sldId id="214746903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Huff" initials="GH" lastIdx="1" clrIdx="0">
    <p:extLst>
      <p:ext uri="{19B8F6BF-5375-455C-9EA6-DF929625EA0E}">
        <p15:presenceInfo xmlns:p15="http://schemas.microsoft.com/office/powerpoint/2012/main" userId="S::gregory.huff@aexp.com::8d92b053-7b14-4c75-853c-b30528a465d3" providerId="AD"/>
      </p:ext>
    </p:extLst>
  </p:cmAuthor>
  <p:cmAuthor id="2" name="Hiranmayi Palanki" initials="HP" lastIdx="2" clrIdx="1">
    <p:extLst>
      <p:ext uri="{19B8F6BF-5375-455C-9EA6-DF929625EA0E}">
        <p15:presenceInfo xmlns:p15="http://schemas.microsoft.com/office/powerpoint/2012/main" userId="S::hiranmayi.palanki@aexp.com::eb8f6f7c-348d-46b9-986b-5c7a065a3e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73FDD6"/>
    <a:srgbClr val="73FB79"/>
    <a:srgbClr val="7030A0"/>
    <a:srgbClr val="76D6FF"/>
    <a:srgbClr val="9437FF"/>
    <a:srgbClr val="D883FF"/>
    <a:srgbClr val="00FA00"/>
    <a:srgbClr val="00A3C9"/>
    <a:srgbClr val="002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78"/>
    <p:restoredTop sz="96240"/>
  </p:normalViewPr>
  <p:slideViewPr>
    <p:cSldViewPr snapToGrid="0">
      <p:cViewPr varScale="1">
        <p:scale>
          <a:sx n="157" d="100"/>
          <a:sy n="157" d="100"/>
        </p:scale>
        <p:origin x="176" y="328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C31B3-0132-404E-9CC0-51F6B44FF53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177A88-BE2B-4394-9448-B0895A895F74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Project Overview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17F079-CC54-48FB-B944-E6141AA90646}" type="parTrans" cxnId="{CB22F070-49BF-44BB-BCBE-2D8F8A8C4744}">
      <dgm:prSet/>
      <dgm:spPr/>
      <dgm:t>
        <a:bodyPr/>
        <a:lstStyle/>
        <a:p>
          <a:endParaRPr lang="en-US"/>
        </a:p>
      </dgm:t>
    </dgm:pt>
    <dgm:pt modelId="{2D53A253-279F-402C-B82F-DDF5B61A307B}" type="sibTrans" cxnId="{CB22F070-49BF-44BB-BCBE-2D8F8A8C4744}">
      <dgm:prSet/>
      <dgm:spPr/>
      <dgm:t>
        <a:bodyPr/>
        <a:lstStyle/>
        <a:p>
          <a:endParaRPr lang="en-US"/>
        </a:p>
      </dgm:t>
    </dgm:pt>
    <dgm:pt modelId="{A417E6AF-E6B7-49ED-BCD2-38F1E6B3AAF2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Libraries Utilized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969A3B-47F7-4217-BFCA-F0BB1EB9A84B}" type="parTrans" cxnId="{746A8D5D-EB5F-4958-89A8-7DB994240209}">
      <dgm:prSet/>
      <dgm:spPr/>
      <dgm:t>
        <a:bodyPr/>
        <a:lstStyle/>
        <a:p>
          <a:endParaRPr lang="en-US"/>
        </a:p>
      </dgm:t>
    </dgm:pt>
    <dgm:pt modelId="{2A92EF48-50C8-49D0-82CC-FA24DD5B6BB2}" type="sibTrans" cxnId="{746A8D5D-EB5F-4958-89A8-7DB994240209}">
      <dgm:prSet/>
      <dgm:spPr/>
      <dgm:t>
        <a:bodyPr/>
        <a:lstStyle/>
        <a:p>
          <a:endParaRPr lang="en-US"/>
        </a:p>
      </dgm:t>
    </dgm:pt>
    <dgm:pt modelId="{641DFF40-8604-4F37-B51E-FC8BEDF24293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Data Sources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17CD61-DA08-480F-814B-1FF1CA1BFC37}" type="parTrans" cxnId="{A561E508-B935-446D-B381-8F720958EAE9}">
      <dgm:prSet/>
      <dgm:spPr/>
      <dgm:t>
        <a:bodyPr/>
        <a:lstStyle/>
        <a:p>
          <a:endParaRPr lang="en-US"/>
        </a:p>
      </dgm:t>
    </dgm:pt>
    <dgm:pt modelId="{1A60EEAB-C128-428B-BE3F-ACCA898D4E16}" type="sibTrans" cxnId="{A561E508-B935-446D-B381-8F720958EAE9}">
      <dgm:prSet/>
      <dgm:spPr/>
      <dgm:t>
        <a:bodyPr/>
        <a:lstStyle/>
        <a:p>
          <a:endParaRPr lang="en-US"/>
        </a:p>
      </dgm:t>
    </dgm:pt>
    <dgm:pt modelId="{09F9584A-A326-4CD5-AADE-FE2A7ADD8F72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CDDCD6-8D4D-4ED1-82A7-06DE8B459B01}" type="parTrans" cxnId="{A563647A-A332-4519-BB7C-B28425A95C08}">
      <dgm:prSet/>
      <dgm:spPr/>
      <dgm:t>
        <a:bodyPr/>
        <a:lstStyle/>
        <a:p>
          <a:endParaRPr lang="en-US"/>
        </a:p>
      </dgm:t>
    </dgm:pt>
    <dgm:pt modelId="{71DD412D-629B-40CB-A268-2DA568281C71}" type="sibTrans" cxnId="{A563647A-A332-4519-BB7C-B28425A95C08}">
      <dgm:prSet/>
      <dgm:spPr/>
      <dgm:t>
        <a:bodyPr/>
        <a:lstStyle/>
        <a:p>
          <a:endParaRPr lang="en-US"/>
        </a:p>
      </dgm:t>
    </dgm:pt>
    <dgm:pt modelId="{F17651D6-236F-4D5E-9B89-F070B3CA6173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Data Visualization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61660B-5164-426C-9780-977B133A2E90}" type="parTrans" cxnId="{B7C59195-34E4-4D52-99F5-8D22A360B3AD}">
      <dgm:prSet/>
      <dgm:spPr/>
      <dgm:t>
        <a:bodyPr/>
        <a:lstStyle/>
        <a:p>
          <a:endParaRPr lang="en-US"/>
        </a:p>
      </dgm:t>
    </dgm:pt>
    <dgm:pt modelId="{7E30FFC5-FB75-4E4B-A0DD-7C12BE93FDB4}" type="sibTrans" cxnId="{B7C59195-34E4-4D52-99F5-8D22A360B3AD}">
      <dgm:prSet/>
      <dgm:spPr/>
      <dgm:t>
        <a:bodyPr/>
        <a:lstStyle/>
        <a:p>
          <a:endParaRPr lang="en-US"/>
        </a:p>
      </dgm:t>
    </dgm:pt>
    <dgm:pt modelId="{3EA5A8AD-A9E2-4947-854F-5D4B01813B0F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Sentiment Analysis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44F35E-8BF2-4238-9636-9E9301BB55EA}" type="parTrans" cxnId="{6CFFAAB0-F128-4DA7-B392-0393D94AF741}">
      <dgm:prSet/>
      <dgm:spPr/>
      <dgm:t>
        <a:bodyPr/>
        <a:lstStyle/>
        <a:p>
          <a:endParaRPr lang="en-US"/>
        </a:p>
      </dgm:t>
    </dgm:pt>
    <dgm:pt modelId="{07DC27E7-DC89-4AA3-B439-EA66E8A0E1C4}" type="sibTrans" cxnId="{6CFFAAB0-F128-4DA7-B392-0393D94AF741}">
      <dgm:prSet/>
      <dgm:spPr/>
      <dgm:t>
        <a:bodyPr/>
        <a:lstStyle/>
        <a:p>
          <a:endParaRPr lang="en-US"/>
        </a:p>
      </dgm:t>
    </dgm:pt>
    <dgm:pt modelId="{6F2CC21D-EDD3-41C4-BB25-B99C5360F347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Model Deployment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9075B-F798-48EE-8A34-44F889AB7EA5}" type="parTrans" cxnId="{A91BF466-CCC5-4DBD-B4A9-4FB4AC62D871}">
      <dgm:prSet/>
      <dgm:spPr/>
      <dgm:t>
        <a:bodyPr/>
        <a:lstStyle/>
        <a:p>
          <a:endParaRPr lang="en-US"/>
        </a:p>
      </dgm:t>
    </dgm:pt>
    <dgm:pt modelId="{0D2D34AA-626C-4B0D-8088-D52BB1BFAA6B}" type="sibTrans" cxnId="{A91BF466-CCC5-4DBD-B4A9-4FB4AC62D871}">
      <dgm:prSet/>
      <dgm:spPr/>
      <dgm:t>
        <a:bodyPr/>
        <a:lstStyle/>
        <a:p>
          <a:endParaRPr lang="en-US"/>
        </a:p>
      </dgm:t>
    </dgm:pt>
    <dgm:pt modelId="{A77E5598-AF23-4713-B797-014D5CEB984E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How to Make Predictions using the Model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3D3524-1A22-4D25-B3DB-578EEB3B5A83}" type="parTrans" cxnId="{310B9889-227B-4228-9798-710A292A52E4}">
      <dgm:prSet/>
      <dgm:spPr/>
      <dgm:t>
        <a:bodyPr/>
        <a:lstStyle/>
        <a:p>
          <a:endParaRPr lang="en-US"/>
        </a:p>
      </dgm:t>
    </dgm:pt>
    <dgm:pt modelId="{B860912B-3A9A-44B5-9CB8-0DA722ACB4A1}" type="sibTrans" cxnId="{310B9889-227B-4228-9798-710A292A52E4}">
      <dgm:prSet/>
      <dgm:spPr/>
      <dgm:t>
        <a:bodyPr/>
        <a:lstStyle/>
        <a:p>
          <a:endParaRPr lang="en-US"/>
        </a:p>
      </dgm:t>
    </dgm:pt>
    <dgm:pt modelId="{2C21AF74-EC28-4911-AAE1-AD8C7865E882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CE396F-D760-46F2-A0B8-EEFAC12966FC}" type="parTrans" cxnId="{6938A15B-C3EF-4D81-8993-EDEBBCD99C22}">
      <dgm:prSet/>
      <dgm:spPr/>
      <dgm:t>
        <a:bodyPr/>
        <a:lstStyle/>
        <a:p>
          <a:endParaRPr lang="en-US"/>
        </a:p>
      </dgm:t>
    </dgm:pt>
    <dgm:pt modelId="{0C6D814B-09F4-4C79-91CD-C426FFD1CB0F}" type="sibTrans" cxnId="{6938A15B-C3EF-4D81-8993-EDEBBCD99C22}">
      <dgm:prSet/>
      <dgm:spPr/>
      <dgm:t>
        <a:bodyPr/>
        <a:lstStyle/>
        <a:p>
          <a:endParaRPr lang="en-US"/>
        </a:p>
      </dgm:t>
    </dgm:pt>
    <dgm:pt modelId="{EA24124A-212E-3F40-9AF0-2A14ED894A39}" type="pres">
      <dgm:prSet presAssocID="{8C9C31B3-0132-404E-9CC0-51F6B44FF538}" presName="linear" presStyleCnt="0">
        <dgm:presLayoutVars>
          <dgm:animLvl val="lvl"/>
          <dgm:resizeHandles val="exact"/>
        </dgm:presLayoutVars>
      </dgm:prSet>
      <dgm:spPr/>
    </dgm:pt>
    <dgm:pt modelId="{B2AB6B0B-93DD-B54E-AE6A-1ED23E991293}" type="pres">
      <dgm:prSet presAssocID="{6A177A88-BE2B-4394-9448-B0895A895F7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D5355F7-A316-8D40-9B3F-3A32555DA9B8}" type="pres">
      <dgm:prSet presAssocID="{2D53A253-279F-402C-B82F-DDF5B61A307B}" presName="spacer" presStyleCnt="0"/>
      <dgm:spPr/>
    </dgm:pt>
    <dgm:pt modelId="{43F3AE3B-DD23-CE43-B4F3-2931ABAC9831}" type="pres">
      <dgm:prSet presAssocID="{A417E6AF-E6B7-49ED-BCD2-38F1E6B3AAF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499EC91-1691-AE43-9F95-6D18B05CBBEE}" type="pres">
      <dgm:prSet presAssocID="{2A92EF48-50C8-49D0-82CC-FA24DD5B6BB2}" presName="spacer" presStyleCnt="0"/>
      <dgm:spPr/>
    </dgm:pt>
    <dgm:pt modelId="{319220C6-79DD-0248-9F03-E6D9ADD8E7CC}" type="pres">
      <dgm:prSet presAssocID="{641DFF40-8604-4F37-B51E-FC8BEDF2429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B9C49DCF-9351-5940-AD10-F019566690A5}" type="pres">
      <dgm:prSet presAssocID="{1A60EEAB-C128-428B-BE3F-ACCA898D4E16}" presName="spacer" presStyleCnt="0"/>
      <dgm:spPr/>
    </dgm:pt>
    <dgm:pt modelId="{388D4687-B82A-7E45-BBE0-9860E122A183}" type="pres">
      <dgm:prSet presAssocID="{09F9584A-A326-4CD5-AADE-FE2A7ADD8F7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074082D-9B1D-4645-91BC-2B9E09DCBE2F}" type="pres">
      <dgm:prSet presAssocID="{71DD412D-629B-40CB-A268-2DA568281C71}" presName="spacer" presStyleCnt="0"/>
      <dgm:spPr/>
    </dgm:pt>
    <dgm:pt modelId="{7EDFCBEC-328B-344C-814E-6C5493197190}" type="pres">
      <dgm:prSet presAssocID="{F17651D6-236F-4D5E-9B89-F070B3CA617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CBA626B4-FE1A-AC41-A582-9DF017A18ED7}" type="pres">
      <dgm:prSet presAssocID="{7E30FFC5-FB75-4E4B-A0DD-7C12BE93FDB4}" presName="spacer" presStyleCnt="0"/>
      <dgm:spPr/>
    </dgm:pt>
    <dgm:pt modelId="{3C3319B0-D020-F44A-BC9F-304483A465C3}" type="pres">
      <dgm:prSet presAssocID="{3EA5A8AD-A9E2-4947-854F-5D4B01813B0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61BF3AC-FB1E-B340-B860-EDD4A51AAEE6}" type="pres">
      <dgm:prSet presAssocID="{07DC27E7-DC89-4AA3-B439-EA66E8A0E1C4}" presName="spacer" presStyleCnt="0"/>
      <dgm:spPr/>
    </dgm:pt>
    <dgm:pt modelId="{3F0D7B98-6912-B842-9E3B-EF7ED92AE00D}" type="pres">
      <dgm:prSet presAssocID="{6F2CC21D-EDD3-41C4-BB25-B99C5360F34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FD24538-7915-2B43-8A44-C75D3CF13463}" type="pres">
      <dgm:prSet presAssocID="{0D2D34AA-626C-4B0D-8088-D52BB1BFAA6B}" presName="spacer" presStyleCnt="0"/>
      <dgm:spPr/>
    </dgm:pt>
    <dgm:pt modelId="{3CADDB5F-BE97-7F43-9DD0-44D318C4D5E3}" type="pres">
      <dgm:prSet presAssocID="{A77E5598-AF23-4713-B797-014D5CEB984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BF17A3B-2CB6-FD43-A4A8-6876CDC5CE68}" type="pres">
      <dgm:prSet presAssocID="{B860912B-3A9A-44B5-9CB8-0DA722ACB4A1}" presName="spacer" presStyleCnt="0"/>
      <dgm:spPr/>
    </dgm:pt>
    <dgm:pt modelId="{24D50A68-94D7-C64F-90F4-D3D8577A394B}" type="pres">
      <dgm:prSet presAssocID="{2C21AF74-EC28-4911-AAE1-AD8C7865E882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561E508-B935-446D-B381-8F720958EAE9}" srcId="{8C9C31B3-0132-404E-9CC0-51F6B44FF538}" destId="{641DFF40-8604-4F37-B51E-FC8BEDF24293}" srcOrd="2" destOrd="0" parTransId="{7217CD61-DA08-480F-814B-1FF1CA1BFC37}" sibTransId="{1A60EEAB-C128-428B-BE3F-ACCA898D4E16}"/>
    <dgm:cxn modelId="{F3694618-6438-BA4B-B685-6B19FD212552}" type="presOf" srcId="{F17651D6-236F-4D5E-9B89-F070B3CA6173}" destId="{7EDFCBEC-328B-344C-814E-6C5493197190}" srcOrd="0" destOrd="0" presId="urn:microsoft.com/office/officeart/2005/8/layout/vList2"/>
    <dgm:cxn modelId="{91528F29-4DE7-F74B-997D-3A8498B9D375}" type="presOf" srcId="{A77E5598-AF23-4713-B797-014D5CEB984E}" destId="{3CADDB5F-BE97-7F43-9DD0-44D318C4D5E3}" srcOrd="0" destOrd="0" presId="urn:microsoft.com/office/officeart/2005/8/layout/vList2"/>
    <dgm:cxn modelId="{C280CA36-A33E-AC41-99F4-B95001AA2F0A}" type="presOf" srcId="{6A177A88-BE2B-4394-9448-B0895A895F74}" destId="{B2AB6B0B-93DD-B54E-AE6A-1ED23E991293}" srcOrd="0" destOrd="0" presId="urn:microsoft.com/office/officeart/2005/8/layout/vList2"/>
    <dgm:cxn modelId="{BD660941-B265-9F46-A61C-30660EA37EB3}" type="presOf" srcId="{641DFF40-8604-4F37-B51E-FC8BEDF24293}" destId="{319220C6-79DD-0248-9F03-E6D9ADD8E7CC}" srcOrd="0" destOrd="0" presId="urn:microsoft.com/office/officeart/2005/8/layout/vList2"/>
    <dgm:cxn modelId="{6938A15B-C3EF-4D81-8993-EDEBBCD99C22}" srcId="{8C9C31B3-0132-404E-9CC0-51F6B44FF538}" destId="{2C21AF74-EC28-4911-AAE1-AD8C7865E882}" srcOrd="8" destOrd="0" parTransId="{B6CE396F-D760-46F2-A0B8-EEFAC12966FC}" sibTransId="{0C6D814B-09F4-4C79-91CD-C426FFD1CB0F}"/>
    <dgm:cxn modelId="{746A8D5D-EB5F-4958-89A8-7DB994240209}" srcId="{8C9C31B3-0132-404E-9CC0-51F6B44FF538}" destId="{A417E6AF-E6B7-49ED-BCD2-38F1E6B3AAF2}" srcOrd="1" destOrd="0" parTransId="{46969A3B-47F7-4217-BFCA-F0BB1EB9A84B}" sibTransId="{2A92EF48-50C8-49D0-82CC-FA24DD5B6BB2}"/>
    <dgm:cxn modelId="{A91BF466-CCC5-4DBD-B4A9-4FB4AC62D871}" srcId="{8C9C31B3-0132-404E-9CC0-51F6B44FF538}" destId="{6F2CC21D-EDD3-41C4-BB25-B99C5360F347}" srcOrd="6" destOrd="0" parTransId="{F1E9075B-F798-48EE-8A34-44F889AB7EA5}" sibTransId="{0D2D34AA-626C-4B0D-8088-D52BB1BFAA6B}"/>
    <dgm:cxn modelId="{CB22F070-49BF-44BB-BCBE-2D8F8A8C4744}" srcId="{8C9C31B3-0132-404E-9CC0-51F6B44FF538}" destId="{6A177A88-BE2B-4394-9448-B0895A895F74}" srcOrd="0" destOrd="0" parTransId="{8617F079-CC54-48FB-B944-E6141AA90646}" sibTransId="{2D53A253-279F-402C-B82F-DDF5B61A307B}"/>
    <dgm:cxn modelId="{FE383978-116B-0944-80CB-00006DEA8426}" type="presOf" srcId="{2C21AF74-EC28-4911-AAE1-AD8C7865E882}" destId="{24D50A68-94D7-C64F-90F4-D3D8577A394B}" srcOrd="0" destOrd="0" presId="urn:microsoft.com/office/officeart/2005/8/layout/vList2"/>
    <dgm:cxn modelId="{A563647A-A332-4519-BB7C-B28425A95C08}" srcId="{8C9C31B3-0132-404E-9CC0-51F6B44FF538}" destId="{09F9584A-A326-4CD5-AADE-FE2A7ADD8F72}" srcOrd="3" destOrd="0" parTransId="{ECCDDCD6-8D4D-4ED1-82A7-06DE8B459B01}" sibTransId="{71DD412D-629B-40CB-A268-2DA568281C71}"/>
    <dgm:cxn modelId="{310B9889-227B-4228-9798-710A292A52E4}" srcId="{8C9C31B3-0132-404E-9CC0-51F6B44FF538}" destId="{A77E5598-AF23-4713-B797-014D5CEB984E}" srcOrd="7" destOrd="0" parTransId="{F63D3524-1A22-4D25-B3DB-578EEB3B5A83}" sibTransId="{B860912B-3A9A-44B5-9CB8-0DA722ACB4A1}"/>
    <dgm:cxn modelId="{B7C59195-34E4-4D52-99F5-8D22A360B3AD}" srcId="{8C9C31B3-0132-404E-9CC0-51F6B44FF538}" destId="{F17651D6-236F-4D5E-9B89-F070B3CA6173}" srcOrd="4" destOrd="0" parTransId="{7461660B-5164-426C-9780-977B133A2E90}" sibTransId="{7E30FFC5-FB75-4E4B-A0DD-7C12BE93FDB4}"/>
    <dgm:cxn modelId="{44978496-E2F2-424D-9FB5-6A42073E9AB5}" type="presOf" srcId="{A417E6AF-E6B7-49ED-BCD2-38F1E6B3AAF2}" destId="{43F3AE3B-DD23-CE43-B4F3-2931ABAC9831}" srcOrd="0" destOrd="0" presId="urn:microsoft.com/office/officeart/2005/8/layout/vList2"/>
    <dgm:cxn modelId="{E52F72AE-C5EC-414D-8DD6-FD9C2CE0F9AD}" type="presOf" srcId="{6F2CC21D-EDD3-41C4-BB25-B99C5360F347}" destId="{3F0D7B98-6912-B842-9E3B-EF7ED92AE00D}" srcOrd="0" destOrd="0" presId="urn:microsoft.com/office/officeart/2005/8/layout/vList2"/>
    <dgm:cxn modelId="{6CFFAAB0-F128-4DA7-B392-0393D94AF741}" srcId="{8C9C31B3-0132-404E-9CC0-51F6B44FF538}" destId="{3EA5A8AD-A9E2-4947-854F-5D4B01813B0F}" srcOrd="5" destOrd="0" parTransId="{3A44F35E-8BF2-4238-9636-9E9301BB55EA}" sibTransId="{07DC27E7-DC89-4AA3-B439-EA66E8A0E1C4}"/>
    <dgm:cxn modelId="{0984F8B3-CEFC-4440-A243-7A074495555F}" type="presOf" srcId="{3EA5A8AD-A9E2-4947-854F-5D4B01813B0F}" destId="{3C3319B0-D020-F44A-BC9F-304483A465C3}" srcOrd="0" destOrd="0" presId="urn:microsoft.com/office/officeart/2005/8/layout/vList2"/>
    <dgm:cxn modelId="{B0B97DB4-1BF7-D944-8A35-1DC1C03A53E1}" type="presOf" srcId="{09F9584A-A326-4CD5-AADE-FE2A7ADD8F72}" destId="{388D4687-B82A-7E45-BBE0-9860E122A183}" srcOrd="0" destOrd="0" presId="urn:microsoft.com/office/officeart/2005/8/layout/vList2"/>
    <dgm:cxn modelId="{1FDF2BBA-8E0D-6E4A-938B-3E185AE0F55C}" type="presOf" srcId="{8C9C31B3-0132-404E-9CC0-51F6B44FF538}" destId="{EA24124A-212E-3F40-9AF0-2A14ED894A39}" srcOrd="0" destOrd="0" presId="urn:microsoft.com/office/officeart/2005/8/layout/vList2"/>
    <dgm:cxn modelId="{01D9D05C-BA5C-1444-9F05-F37E6A4DE11F}" type="presParOf" srcId="{EA24124A-212E-3F40-9AF0-2A14ED894A39}" destId="{B2AB6B0B-93DD-B54E-AE6A-1ED23E991293}" srcOrd="0" destOrd="0" presId="urn:microsoft.com/office/officeart/2005/8/layout/vList2"/>
    <dgm:cxn modelId="{2E6FA7DF-4B0A-E74F-B0BE-270EECA28D4E}" type="presParOf" srcId="{EA24124A-212E-3F40-9AF0-2A14ED894A39}" destId="{8D5355F7-A316-8D40-9B3F-3A32555DA9B8}" srcOrd="1" destOrd="0" presId="urn:microsoft.com/office/officeart/2005/8/layout/vList2"/>
    <dgm:cxn modelId="{D91C3865-3CBF-0546-BB38-FD7E858F5AD2}" type="presParOf" srcId="{EA24124A-212E-3F40-9AF0-2A14ED894A39}" destId="{43F3AE3B-DD23-CE43-B4F3-2931ABAC9831}" srcOrd="2" destOrd="0" presId="urn:microsoft.com/office/officeart/2005/8/layout/vList2"/>
    <dgm:cxn modelId="{85114BAE-B1F1-414E-BE4E-7A9B7EF9808C}" type="presParOf" srcId="{EA24124A-212E-3F40-9AF0-2A14ED894A39}" destId="{0499EC91-1691-AE43-9F95-6D18B05CBBEE}" srcOrd="3" destOrd="0" presId="urn:microsoft.com/office/officeart/2005/8/layout/vList2"/>
    <dgm:cxn modelId="{096850D1-C773-2642-A742-8D327A9AE20C}" type="presParOf" srcId="{EA24124A-212E-3F40-9AF0-2A14ED894A39}" destId="{319220C6-79DD-0248-9F03-E6D9ADD8E7CC}" srcOrd="4" destOrd="0" presId="urn:microsoft.com/office/officeart/2005/8/layout/vList2"/>
    <dgm:cxn modelId="{0B6618CD-E81A-0E4D-AF86-F914F8ADEAF0}" type="presParOf" srcId="{EA24124A-212E-3F40-9AF0-2A14ED894A39}" destId="{B9C49DCF-9351-5940-AD10-F019566690A5}" srcOrd="5" destOrd="0" presId="urn:microsoft.com/office/officeart/2005/8/layout/vList2"/>
    <dgm:cxn modelId="{0D9EE875-DF4E-5646-A588-E0711890E916}" type="presParOf" srcId="{EA24124A-212E-3F40-9AF0-2A14ED894A39}" destId="{388D4687-B82A-7E45-BBE0-9860E122A183}" srcOrd="6" destOrd="0" presId="urn:microsoft.com/office/officeart/2005/8/layout/vList2"/>
    <dgm:cxn modelId="{0A58C706-FE2A-DA4D-80F6-B81A3391AB06}" type="presParOf" srcId="{EA24124A-212E-3F40-9AF0-2A14ED894A39}" destId="{E074082D-9B1D-4645-91BC-2B9E09DCBE2F}" srcOrd="7" destOrd="0" presId="urn:microsoft.com/office/officeart/2005/8/layout/vList2"/>
    <dgm:cxn modelId="{902FD017-51A2-204E-A21C-F4223284A454}" type="presParOf" srcId="{EA24124A-212E-3F40-9AF0-2A14ED894A39}" destId="{7EDFCBEC-328B-344C-814E-6C5493197190}" srcOrd="8" destOrd="0" presId="urn:microsoft.com/office/officeart/2005/8/layout/vList2"/>
    <dgm:cxn modelId="{BC17071F-9DCC-F642-B312-AAAC549491CA}" type="presParOf" srcId="{EA24124A-212E-3F40-9AF0-2A14ED894A39}" destId="{CBA626B4-FE1A-AC41-A582-9DF017A18ED7}" srcOrd="9" destOrd="0" presId="urn:microsoft.com/office/officeart/2005/8/layout/vList2"/>
    <dgm:cxn modelId="{F2D28A80-507B-3045-9F4E-BADA10EC66D8}" type="presParOf" srcId="{EA24124A-212E-3F40-9AF0-2A14ED894A39}" destId="{3C3319B0-D020-F44A-BC9F-304483A465C3}" srcOrd="10" destOrd="0" presId="urn:microsoft.com/office/officeart/2005/8/layout/vList2"/>
    <dgm:cxn modelId="{4240DC4E-5ED9-BB4F-94BD-925765E5039F}" type="presParOf" srcId="{EA24124A-212E-3F40-9AF0-2A14ED894A39}" destId="{B61BF3AC-FB1E-B340-B860-EDD4A51AAEE6}" srcOrd="11" destOrd="0" presId="urn:microsoft.com/office/officeart/2005/8/layout/vList2"/>
    <dgm:cxn modelId="{2B615C2D-D117-134B-A553-DFEAED497921}" type="presParOf" srcId="{EA24124A-212E-3F40-9AF0-2A14ED894A39}" destId="{3F0D7B98-6912-B842-9E3B-EF7ED92AE00D}" srcOrd="12" destOrd="0" presId="urn:microsoft.com/office/officeart/2005/8/layout/vList2"/>
    <dgm:cxn modelId="{4F15E0F6-05BC-9B4F-8ADB-09F0A6674D2F}" type="presParOf" srcId="{EA24124A-212E-3F40-9AF0-2A14ED894A39}" destId="{DFD24538-7915-2B43-8A44-C75D3CF13463}" srcOrd="13" destOrd="0" presId="urn:microsoft.com/office/officeart/2005/8/layout/vList2"/>
    <dgm:cxn modelId="{2B162619-42B8-6543-9117-51F36EB457F4}" type="presParOf" srcId="{EA24124A-212E-3F40-9AF0-2A14ED894A39}" destId="{3CADDB5F-BE97-7F43-9DD0-44D318C4D5E3}" srcOrd="14" destOrd="0" presId="urn:microsoft.com/office/officeart/2005/8/layout/vList2"/>
    <dgm:cxn modelId="{F805EE54-8D3C-6C4F-9BCB-F87BEB51300B}" type="presParOf" srcId="{EA24124A-212E-3F40-9AF0-2A14ED894A39}" destId="{3BF17A3B-2CB6-FD43-A4A8-6876CDC5CE68}" srcOrd="15" destOrd="0" presId="urn:microsoft.com/office/officeart/2005/8/layout/vList2"/>
    <dgm:cxn modelId="{525C32C4-2959-AB41-96F7-08779F238553}" type="presParOf" srcId="{EA24124A-212E-3F40-9AF0-2A14ED894A39}" destId="{24D50A68-94D7-C64F-90F4-D3D8577A394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15753-FC32-49EE-BC57-51BCE231649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671A6F-C6D7-4AE6-8227-C5B76CD9EF8B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The objective of this project is to build a Restaurant Review Sentiment Analysis system using a Machine Learning Model. </a:t>
          </a:r>
        </a:p>
      </dgm:t>
    </dgm:pt>
    <dgm:pt modelId="{531F74D2-E4D7-47BD-89B2-4DFFBB205847}" type="parTrans" cxnId="{B1745B2A-446D-4FAC-BCD7-F639BEF5C7FD}">
      <dgm:prSet/>
      <dgm:spPr/>
      <dgm:t>
        <a:bodyPr/>
        <a:lstStyle/>
        <a:p>
          <a:endParaRPr lang="en-US"/>
        </a:p>
      </dgm:t>
    </dgm:pt>
    <dgm:pt modelId="{424846AF-ADDB-4FEF-A0F8-BC030FA22DEE}" type="sibTrans" cxnId="{B1745B2A-446D-4FAC-BCD7-F639BEF5C7FD}">
      <dgm:prSet/>
      <dgm:spPr/>
      <dgm:t>
        <a:bodyPr/>
        <a:lstStyle/>
        <a:p>
          <a:endParaRPr lang="en-US"/>
        </a:p>
      </dgm:t>
    </dgm:pt>
    <dgm:pt modelId="{8C627E9F-5D79-4FFE-93E3-08A76720FD6E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The project utilizes restaurant reviews from both TripAdvisor and Google to develop a sentiment analysis model. </a:t>
          </a:r>
        </a:p>
      </dgm:t>
    </dgm:pt>
    <dgm:pt modelId="{FA575A90-8FD3-40C1-81EA-E6B6CAC977CA}" type="parTrans" cxnId="{4179F510-6999-4692-8A4A-FE83FAD7B36B}">
      <dgm:prSet/>
      <dgm:spPr/>
      <dgm:t>
        <a:bodyPr/>
        <a:lstStyle/>
        <a:p>
          <a:endParaRPr lang="en-US"/>
        </a:p>
      </dgm:t>
    </dgm:pt>
    <dgm:pt modelId="{C8790F36-B766-4626-822C-0AF54E29F293}" type="sibTrans" cxnId="{4179F510-6999-4692-8A4A-FE83FAD7B36B}">
      <dgm:prSet/>
      <dgm:spPr/>
      <dgm:t>
        <a:bodyPr/>
        <a:lstStyle/>
        <a:p>
          <a:endParaRPr lang="en-US"/>
        </a:p>
      </dgm:t>
    </dgm:pt>
    <dgm:pt modelId="{D263082D-774C-411F-84C2-A89CCD7A965D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The goal is to predict the sentiment of a review as either Negative, Neutral, or Positive, based on the text of the review.</a:t>
          </a:r>
        </a:p>
      </dgm:t>
    </dgm:pt>
    <dgm:pt modelId="{ED6E4636-77AC-468B-B289-3EA49AD909D3}" type="parTrans" cxnId="{F3C7D9FD-4ECE-4E12-B2D5-A3F20715F270}">
      <dgm:prSet/>
      <dgm:spPr/>
      <dgm:t>
        <a:bodyPr/>
        <a:lstStyle/>
        <a:p>
          <a:endParaRPr lang="en-US"/>
        </a:p>
      </dgm:t>
    </dgm:pt>
    <dgm:pt modelId="{D31FC853-7693-4044-ACB3-B4AFE3352D51}" type="sibTrans" cxnId="{F3C7D9FD-4ECE-4E12-B2D5-A3F20715F270}">
      <dgm:prSet/>
      <dgm:spPr/>
      <dgm:t>
        <a:bodyPr/>
        <a:lstStyle/>
        <a:p>
          <a:endParaRPr lang="en-US"/>
        </a:p>
      </dgm:t>
    </dgm:pt>
    <dgm:pt modelId="{89F932A7-1083-7547-AC83-1D3276254527}" type="pres">
      <dgm:prSet presAssocID="{1AA15753-FC32-49EE-BC57-51BCE2316494}" presName="linear" presStyleCnt="0">
        <dgm:presLayoutVars>
          <dgm:animLvl val="lvl"/>
          <dgm:resizeHandles val="exact"/>
        </dgm:presLayoutVars>
      </dgm:prSet>
      <dgm:spPr/>
    </dgm:pt>
    <dgm:pt modelId="{243DDC6A-F8A8-B84A-BA8E-E976FC79DF42}" type="pres">
      <dgm:prSet presAssocID="{E7671A6F-C6D7-4AE6-8227-C5B76CD9EF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280889-7559-B145-870F-BEC01844F7FD}" type="pres">
      <dgm:prSet presAssocID="{424846AF-ADDB-4FEF-A0F8-BC030FA22DEE}" presName="spacer" presStyleCnt="0"/>
      <dgm:spPr/>
    </dgm:pt>
    <dgm:pt modelId="{D23A7A10-346C-B140-8E37-8349BC154512}" type="pres">
      <dgm:prSet presAssocID="{8C627E9F-5D79-4FFE-93E3-08A76720FD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4BB7D6-CD53-7D41-8B84-C891FEDE6705}" type="pres">
      <dgm:prSet presAssocID="{C8790F36-B766-4626-822C-0AF54E29F293}" presName="spacer" presStyleCnt="0"/>
      <dgm:spPr/>
    </dgm:pt>
    <dgm:pt modelId="{76C69BF1-8ADD-ED45-A1B9-2A13C8974B8D}" type="pres">
      <dgm:prSet presAssocID="{D263082D-774C-411F-84C2-A89CCD7A96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1F4502-C33E-D049-A8A6-B03A9A9A16B5}" type="presOf" srcId="{8C627E9F-5D79-4FFE-93E3-08A76720FD6E}" destId="{D23A7A10-346C-B140-8E37-8349BC154512}" srcOrd="0" destOrd="0" presId="urn:microsoft.com/office/officeart/2005/8/layout/vList2"/>
    <dgm:cxn modelId="{4179F510-6999-4692-8A4A-FE83FAD7B36B}" srcId="{1AA15753-FC32-49EE-BC57-51BCE2316494}" destId="{8C627E9F-5D79-4FFE-93E3-08A76720FD6E}" srcOrd="1" destOrd="0" parTransId="{FA575A90-8FD3-40C1-81EA-E6B6CAC977CA}" sibTransId="{C8790F36-B766-4626-822C-0AF54E29F293}"/>
    <dgm:cxn modelId="{B1745B2A-446D-4FAC-BCD7-F639BEF5C7FD}" srcId="{1AA15753-FC32-49EE-BC57-51BCE2316494}" destId="{E7671A6F-C6D7-4AE6-8227-C5B76CD9EF8B}" srcOrd="0" destOrd="0" parTransId="{531F74D2-E4D7-47BD-89B2-4DFFBB205847}" sibTransId="{424846AF-ADDB-4FEF-A0F8-BC030FA22DEE}"/>
    <dgm:cxn modelId="{81C25751-3FF0-7543-840D-2D2A65EE27DB}" type="presOf" srcId="{1AA15753-FC32-49EE-BC57-51BCE2316494}" destId="{89F932A7-1083-7547-AC83-1D3276254527}" srcOrd="0" destOrd="0" presId="urn:microsoft.com/office/officeart/2005/8/layout/vList2"/>
    <dgm:cxn modelId="{B01B04AA-03D6-1248-8019-604701187E43}" type="presOf" srcId="{D263082D-774C-411F-84C2-A89CCD7A965D}" destId="{76C69BF1-8ADD-ED45-A1B9-2A13C8974B8D}" srcOrd="0" destOrd="0" presId="urn:microsoft.com/office/officeart/2005/8/layout/vList2"/>
    <dgm:cxn modelId="{F66009EE-5EA6-9045-A51C-AE344974A861}" type="presOf" srcId="{E7671A6F-C6D7-4AE6-8227-C5B76CD9EF8B}" destId="{243DDC6A-F8A8-B84A-BA8E-E976FC79DF42}" srcOrd="0" destOrd="0" presId="urn:microsoft.com/office/officeart/2005/8/layout/vList2"/>
    <dgm:cxn modelId="{F3C7D9FD-4ECE-4E12-B2D5-A3F20715F270}" srcId="{1AA15753-FC32-49EE-BC57-51BCE2316494}" destId="{D263082D-774C-411F-84C2-A89CCD7A965D}" srcOrd="2" destOrd="0" parTransId="{ED6E4636-77AC-468B-B289-3EA49AD909D3}" sibTransId="{D31FC853-7693-4044-ACB3-B4AFE3352D51}"/>
    <dgm:cxn modelId="{D689DC66-181B-B840-B8ED-F956E3BACF42}" type="presParOf" srcId="{89F932A7-1083-7547-AC83-1D3276254527}" destId="{243DDC6A-F8A8-B84A-BA8E-E976FC79DF42}" srcOrd="0" destOrd="0" presId="urn:microsoft.com/office/officeart/2005/8/layout/vList2"/>
    <dgm:cxn modelId="{D3F7C7AC-909A-4742-9C02-7DA14388F828}" type="presParOf" srcId="{89F932A7-1083-7547-AC83-1D3276254527}" destId="{BD280889-7559-B145-870F-BEC01844F7FD}" srcOrd="1" destOrd="0" presId="urn:microsoft.com/office/officeart/2005/8/layout/vList2"/>
    <dgm:cxn modelId="{3BD34129-135F-914A-9528-944C9BA8DEC9}" type="presParOf" srcId="{89F932A7-1083-7547-AC83-1D3276254527}" destId="{D23A7A10-346C-B140-8E37-8349BC154512}" srcOrd="2" destOrd="0" presId="urn:microsoft.com/office/officeart/2005/8/layout/vList2"/>
    <dgm:cxn modelId="{72371A7F-C96D-7E4A-90A7-04F1DF4CBA83}" type="presParOf" srcId="{89F932A7-1083-7547-AC83-1D3276254527}" destId="{2B4BB7D6-CD53-7D41-8B84-C891FEDE6705}" srcOrd="3" destOrd="0" presId="urn:microsoft.com/office/officeart/2005/8/layout/vList2"/>
    <dgm:cxn modelId="{B6172CE9-F84E-B445-9B11-884A4A6E9000}" type="presParOf" srcId="{89F932A7-1083-7547-AC83-1D3276254527}" destId="{76C69BF1-8ADD-ED45-A1B9-2A13C8974B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D06F0-E550-4A83-BCF0-E914534D532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C76D08-35CD-47EF-B328-66C62B5F0C36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TripAdvisor Data: Contains restaurant reviews from TripAdvisor, including information such as author, title, review, rating, dates, restaurant, and location.</a:t>
          </a:r>
        </a:p>
      </dgm:t>
    </dgm:pt>
    <dgm:pt modelId="{110D2ECB-1D6A-4774-9D7F-39ED56370B3B}" type="parTrans" cxnId="{E26A12A3-BBC1-4AE8-8394-DB5467C52A1B}">
      <dgm:prSet/>
      <dgm:spPr/>
      <dgm:t>
        <a:bodyPr/>
        <a:lstStyle/>
        <a:p>
          <a:endParaRPr lang="en-US"/>
        </a:p>
      </dgm:t>
    </dgm:pt>
    <dgm:pt modelId="{DF175771-7D3D-480A-ADC1-96CE499E7A96}" type="sibTrans" cxnId="{E26A12A3-BBC1-4AE8-8394-DB5467C52A1B}">
      <dgm:prSet/>
      <dgm:spPr/>
      <dgm:t>
        <a:bodyPr/>
        <a:lstStyle/>
        <a:p>
          <a:endParaRPr lang="en-US"/>
        </a:p>
      </dgm:t>
    </dgm:pt>
    <dgm:pt modelId="{936F9CB2-0ED9-4E95-806E-4A58DFE9A1B1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Google Review Data: Contains restaurant reviews from Google, including information such as author, rating, review, restaurant, location, and review length.</a:t>
          </a:r>
        </a:p>
      </dgm:t>
    </dgm:pt>
    <dgm:pt modelId="{E70C99F1-7B25-4715-BDDF-E1A7C01481DA}" type="parTrans" cxnId="{778666BD-8352-4D27-BF1D-E22E3B3120FB}">
      <dgm:prSet/>
      <dgm:spPr/>
      <dgm:t>
        <a:bodyPr/>
        <a:lstStyle/>
        <a:p>
          <a:endParaRPr lang="en-US"/>
        </a:p>
      </dgm:t>
    </dgm:pt>
    <dgm:pt modelId="{888D3AF4-6A66-43B8-A27C-CED91978CAC3}" type="sibTrans" cxnId="{778666BD-8352-4D27-BF1D-E22E3B3120FB}">
      <dgm:prSet/>
      <dgm:spPr/>
      <dgm:t>
        <a:bodyPr/>
        <a:lstStyle/>
        <a:p>
          <a:endParaRPr lang="en-US"/>
        </a:p>
      </dgm:t>
    </dgm:pt>
    <dgm:pt modelId="{A8248086-F2DC-6A4F-8BD1-2C85AFA6D9D2}" type="pres">
      <dgm:prSet presAssocID="{32CD06F0-E550-4A83-BCF0-E914534D532C}" presName="linear" presStyleCnt="0">
        <dgm:presLayoutVars>
          <dgm:animLvl val="lvl"/>
          <dgm:resizeHandles val="exact"/>
        </dgm:presLayoutVars>
      </dgm:prSet>
      <dgm:spPr/>
    </dgm:pt>
    <dgm:pt modelId="{A1D3940C-94DA-3549-AB76-DC1DA8BF8F4F}" type="pres">
      <dgm:prSet presAssocID="{12C76D08-35CD-47EF-B328-66C62B5F0C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B525C5-C7CC-DF43-886C-6643E54EEB3C}" type="pres">
      <dgm:prSet presAssocID="{DF175771-7D3D-480A-ADC1-96CE499E7A96}" presName="spacer" presStyleCnt="0"/>
      <dgm:spPr/>
    </dgm:pt>
    <dgm:pt modelId="{4D73BB65-9749-FE47-B6B2-799719435210}" type="pres">
      <dgm:prSet presAssocID="{936F9CB2-0ED9-4E95-806E-4A58DFE9A1B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C6ACA00-93CC-A44A-98EE-1D1E41DB9AF8}" type="presOf" srcId="{12C76D08-35CD-47EF-B328-66C62B5F0C36}" destId="{A1D3940C-94DA-3549-AB76-DC1DA8BF8F4F}" srcOrd="0" destOrd="0" presId="urn:microsoft.com/office/officeart/2005/8/layout/vList2"/>
    <dgm:cxn modelId="{E087E859-4673-EF41-9C8B-B2269EF2DAD9}" type="presOf" srcId="{32CD06F0-E550-4A83-BCF0-E914534D532C}" destId="{A8248086-F2DC-6A4F-8BD1-2C85AFA6D9D2}" srcOrd="0" destOrd="0" presId="urn:microsoft.com/office/officeart/2005/8/layout/vList2"/>
    <dgm:cxn modelId="{E26A12A3-BBC1-4AE8-8394-DB5467C52A1B}" srcId="{32CD06F0-E550-4A83-BCF0-E914534D532C}" destId="{12C76D08-35CD-47EF-B328-66C62B5F0C36}" srcOrd="0" destOrd="0" parTransId="{110D2ECB-1D6A-4774-9D7F-39ED56370B3B}" sibTransId="{DF175771-7D3D-480A-ADC1-96CE499E7A96}"/>
    <dgm:cxn modelId="{09C1BFB8-BAAF-A745-8085-F6108DDB96E9}" type="presOf" srcId="{936F9CB2-0ED9-4E95-806E-4A58DFE9A1B1}" destId="{4D73BB65-9749-FE47-B6B2-799719435210}" srcOrd="0" destOrd="0" presId="urn:microsoft.com/office/officeart/2005/8/layout/vList2"/>
    <dgm:cxn modelId="{778666BD-8352-4D27-BF1D-E22E3B3120FB}" srcId="{32CD06F0-E550-4A83-BCF0-E914534D532C}" destId="{936F9CB2-0ED9-4E95-806E-4A58DFE9A1B1}" srcOrd="1" destOrd="0" parTransId="{E70C99F1-7B25-4715-BDDF-E1A7C01481DA}" sibTransId="{888D3AF4-6A66-43B8-A27C-CED91978CAC3}"/>
    <dgm:cxn modelId="{5A91B5DD-9BCF-F54A-8CDE-FD9369AFD21E}" type="presParOf" srcId="{A8248086-F2DC-6A4F-8BD1-2C85AFA6D9D2}" destId="{A1D3940C-94DA-3549-AB76-DC1DA8BF8F4F}" srcOrd="0" destOrd="0" presId="urn:microsoft.com/office/officeart/2005/8/layout/vList2"/>
    <dgm:cxn modelId="{CA7DB1C6-5FA4-6F4F-8835-86DBBC9C5F99}" type="presParOf" srcId="{A8248086-F2DC-6A4F-8BD1-2C85AFA6D9D2}" destId="{FBB525C5-C7CC-DF43-886C-6643E54EEB3C}" srcOrd="1" destOrd="0" presId="urn:microsoft.com/office/officeart/2005/8/layout/vList2"/>
    <dgm:cxn modelId="{C9DBEDBE-AFB5-484F-A384-A6A2912A7EC4}" type="presParOf" srcId="{A8248086-F2DC-6A4F-8BD1-2C85AFA6D9D2}" destId="{4D73BB65-9749-FE47-B6B2-7997194352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09FE13-C9B0-4346-8C35-89F283264AB1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F549C0-C0AF-482B-AE52-F4BAC151E0C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Before building the sentiment analysis model, I performed data preprocessing, which included the following steps:</a:t>
          </a:r>
        </a:p>
      </dgm:t>
    </dgm:pt>
    <dgm:pt modelId="{7D154388-70AF-42B7-9078-3F0CD20CEB75}" type="parTrans" cxnId="{A6127FBC-1DF4-434A-B890-46D9BF024D31}">
      <dgm:prSet/>
      <dgm:spPr/>
      <dgm:t>
        <a:bodyPr/>
        <a:lstStyle/>
        <a:p>
          <a:endParaRPr lang="en-US"/>
        </a:p>
      </dgm:t>
    </dgm:pt>
    <dgm:pt modelId="{42130E50-81FA-426E-8B12-96063C4E0B9D}" type="sibTrans" cxnId="{A6127FBC-1DF4-434A-B890-46D9BF024D31}">
      <dgm:prSet/>
      <dgm:spPr/>
      <dgm:t>
        <a:bodyPr/>
        <a:lstStyle/>
        <a:p>
          <a:endParaRPr lang="en-US"/>
        </a:p>
      </dgm:t>
    </dgm:pt>
    <dgm:pt modelId="{7AB5A4C2-FAFE-4073-BF33-9C357D249A89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Checked for missing values in both datasets and removed rows with missing data.</a:t>
          </a:r>
        </a:p>
      </dgm:t>
    </dgm:pt>
    <dgm:pt modelId="{A6CBF613-03F0-4D7C-8E77-1E92DCA93FA1}" type="parTrans" cxnId="{0B89B38A-5BC6-4F02-9648-55416D730B3D}">
      <dgm:prSet/>
      <dgm:spPr/>
      <dgm:t>
        <a:bodyPr/>
        <a:lstStyle/>
        <a:p>
          <a:endParaRPr lang="en-US"/>
        </a:p>
      </dgm:t>
    </dgm:pt>
    <dgm:pt modelId="{83206D91-7250-4529-9DFD-EEE0C0516D08}" type="sibTrans" cxnId="{0B89B38A-5BC6-4F02-9648-55416D730B3D}">
      <dgm:prSet/>
      <dgm:spPr/>
      <dgm:t>
        <a:bodyPr/>
        <a:lstStyle/>
        <a:p>
          <a:endParaRPr lang="en-US"/>
        </a:p>
      </dgm:t>
    </dgm:pt>
    <dgm:pt modelId="{3BC12E92-D06F-4DC9-826A-07EA03AFBE09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Calculated summary statistics for ratings in both datasets.</a:t>
          </a:r>
        </a:p>
      </dgm:t>
    </dgm:pt>
    <dgm:pt modelId="{BD6B5A0E-1061-42CC-8604-A12CBA9621E0}" type="parTrans" cxnId="{A965403E-BB54-4872-9C48-23394E6555CC}">
      <dgm:prSet/>
      <dgm:spPr/>
      <dgm:t>
        <a:bodyPr/>
        <a:lstStyle/>
        <a:p>
          <a:endParaRPr lang="en-US"/>
        </a:p>
      </dgm:t>
    </dgm:pt>
    <dgm:pt modelId="{215BAF1E-4740-4434-B5FE-DD41A627AC73}" type="sibTrans" cxnId="{A965403E-BB54-4872-9C48-23394E6555CC}">
      <dgm:prSet/>
      <dgm:spPr/>
      <dgm:t>
        <a:bodyPr/>
        <a:lstStyle/>
        <a:p>
          <a:endParaRPr lang="en-US"/>
        </a:p>
      </dgm:t>
    </dgm:pt>
    <dgm:pt modelId="{AFE7E792-67C3-C443-9691-A9487A8361BC}" type="pres">
      <dgm:prSet presAssocID="{5109FE13-C9B0-4346-8C35-89F283264AB1}" presName="outerComposite" presStyleCnt="0">
        <dgm:presLayoutVars>
          <dgm:chMax val="5"/>
          <dgm:dir/>
          <dgm:resizeHandles val="exact"/>
        </dgm:presLayoutVars>
      </dgm:prSet>
      <dgm:spPr/>
    </dgm:pt>
    <dgm:pt modelId="{545B1B8F-162C-8645-8825-52E21080689D}" type="pres">
      <dgm:prSet presAssocID="{5109FE13-C9B0-4346-8C35-89F283264AB1}" presName="dummyMaxCanvas" presStyleCnt="0">
        <dgm:presLayoutVars/>
      </dgm:prSet>
      <dgm:spPr/>
    </dgm:pt>
    <dgm:pt modelId="{4444EC3D-BAF3-234C-90BB-EBB0378733DA}" type="pres">
      <dgm:prSet presAssocID="{5109FE13-C9B0-4346-8C35-89F283264AB1}" presName="ThreeNodes_1" presStyleLbl="node1" presStyleIdx="0" presStyleCnt="3">
        <dgm:presLayoutVars>
          <dgm:bulletEnabled val="1"/>
        </dgm:presLayoutVars>
      </dgm:prSet>
      <dgm:spPr/>
    </dgm:pt>
    <dgm:pt modelId="{848BA50C-F921-9949-9C66-D5BD8489C87B}" type="pres">
      <dgm:prSet presAssocID="{5109FE13-C9B0-4346-8C35-89F283264AB1}" presName="ThreeNodes_2" presStyleLbl="node1" presStyleIdx="1" presStyleCnt="3">
        <dgm:presLayoutVars>
          <dgm:bulletEnabled val="1"/>
        </dgm:presLayoutVars>
      </dgm:prSet>
      <dgm:spPr/>
    </dgm:pt>
    <dgm:pt modelId="{DCE9AFAF-635E-9240-BD41-1F187A66DA11}" type="pres">
      <dgm:prSet presAssocID="{5109FE13-C9B0-4346-8C35-89F283264AB1}" presName="ThreeNodes_3" presStyleLbl="node1" presStyleIdx="2" presStyleCnt="3">
        <dgm:presLayoutVars>
          <dgm:bulletEnabled val="1"/>
        </dgm:presLayoutVars>
      </dgm:prSet>
      <dgm:spPr/>
    </dgm:pt>
    <dgm:pt modelId="{DB9515BE-F69F-3641-8ADF-D681B96E70A3}" type="pres">
      <dgm:prSet presAssocID="{5109FE13-C9B0-4346-8C35-89F283264AB1}" presName="ThreeConn_1-2" presStyleLbl="fgAccFollowNode1" presStyleIdx="0" presStyleCnt="2">
        <dgm:presLayoutVars>
          <dgm:bulletEnabled val="1"/>
        </dgm:presLayoutVars>
      </dgm:prSet>
      <dgm:spPr/>
    </dgm:pt>
    <dgm:pt modelId="{9EFD9838-3996-944F-82D9-47DBFAF759B2}" type="pres">
      <dgm:prSet presAssocID="{5109FE13-C9B0-4346-8C35-89F283264AB1}" presName="ThreeConn_2-3" presStyleLbl="fgAccFollowNode1" presStyleIdx="1" presStyleCnt="2">
        <dgm:presLayoutVars>
          <dgm:bulletEnabled val="1"/>
        </dgm:presLayoutVars>
      </dgm:prSet>
      <dgm:spPr/>
    </dgm:pt>
    <dgm:pt modelId="{4E2BDDF1-592C-2747-9643-A2728ADB6F47}" type="pres">
      <dgm:prSet presAssocID="{5109FE13-C9B0-4346-8C35-89F283264AB1}" presName="ThreeNodes_1_text" presStyleLbl="node1" presStyleIdx="2" presStyleCnt="3">
        <dgm:presLayoutVars>
          <dgm:bulletEnabled val="1"/>
        </dgm:presLayoutVars>
      </dgm:prSet>
      <dgm:spPr/>
    </dgm:pt>
    <dgm:pt modelId="{B96E25DE-399B-034B-B2C3-D1B5BBA3ABA1}" type="pres">
      <dgm:prSet presAssocID="{5109FE13-C9B0-4346-8C35-89F283264AB1}" presName="ThreeNodes_2_text" presStyleLbl="node1" presStyleIdx="2" presStyleCnt="3">
        <dgm:presLayoutVars>
          <dgm:bulletEnabled val="1"/>
        </dgm:presLayoutVars>
      </dgm:prSet>
      <dgm:spPr/>
    </dgm:pt>
    <dgm:pt modelId="{0D23FF6E-6E40-9845-B778-47B4157F127B}" type="pres">
      <dgm:prSet presAssocID="{5109FE13-C9B0-4346-8C35-89F283264A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CB4BF2F-43E1-1542-98C4-0445D343B459}" type="presOf" srcId="{5109FE13-C9B0-4346-8C35-89F283264AB1}" destId="{AFE7E792-67C3-C443-9691-A9487A8361BC}" srcOrd="0" destOrd="0" presId="urn:microsoft.com/office/officeart/2005/8/layout/vProcess5"/>
    <dgm:cxn modelId="{A965403E-BB54-4872-9C48-23394E6555CC}" srcId="{5109FE13-C9B0-4346-8C35-89F283264AB1}" destId="{3BC12E92-D06F-4DC9-826A-07EA03AFBE09}" srcOrd="2" destOrd="0" parTransId="{BD6B5A0E-1061-42CC-8604-A12CBA9621E0}" sibTransId="{215BAF1E-4740-4434-B5FE-DD41A627AC73}"/>
    <dgm:cxn modelId="{7E80FD45-5E00-8D42-BDAB-2121FD37F586}" type="presOf" srcId="{3BC12E92-D06F-4DC9-826A-07EA03AFBE09}" destId="{0D23FF6E-6E40-9845-B778-47B4157F127B}" srcOrd="1" destOrd="0" presId="urn:microsoft.com/office/officeart/2005/8/layout/vProcess5"/>
    <dgm:cxn modelId="{C634E762-198A-3D44-B631-7C9C6DE30C87}" type="presOf" srcId="{B9F549C0-C0AF-482B-AE52-F4BAC151E0C7}" destId="{4444EC3D-BAF3-234C-90BB-EBB0378733DA}" srcOrd="0" destOrd="0" presId="urn:microsoft.com/office/officeart/2005/8/layout/vProcess5"/>
    <dgm:cxn modelId="{CCC14F7C-CA46-9940-AF58-BF34B24463CE}" type="presOf" srcId="{7AB5A4C2-FAFE-4073-BF33-9C357D249A89}" destId="{B96E25DE-399B-034B-B2C3-D1B5BBA3ABA1}" srcOrd="1" destOrd="0" presId="urn:microsoft.com/office/officeart/2005/8/layout/vProcess5"/>
    <dgm:cxn modelId="{C5C0A57F-2233-6B41-BBFC-11E4128C74EB}" type="presOf" srcId="{B9F549C0-C0AF-482B-AE52-F4BAC151E0C7}" destId="{4E2BDDF1-592C-2747-9643-A2728ADB6F47}" srcOrd="1" destOrd="0" presId="urn:microsoft.com/office/officeart/2005/8/layout/vProcess5"/>
    <dgm:cxn modelId="{6CBE8086-FD3B-6E4D-8F41-23F82830A6F5}" type="presOf" srcId="{42130E50-81FA-426E-8B12-96063C4E0B9D}" destId="{DB9515BE-F69F-3641-8ADF-D681B96E70A3}" srcOrd="0" destOrd="0" presId="urn:microsoft.com/office/officeart/2005/8/layout/vProcess5"/>
    <dgm:cxn modelId="{A06B9788-2FBE-6F4D-AADA-3322B04DAA37}" type="presOf" srcId="{7AB5A4C2-FAFE-4073-BF33-9C357D249A89}" destId="{848BA50C-F921-9949-9C66-D5BD8489C87B}" srcOrd="0" destOrd="0" presId="urn:microsoft.com/office/officeart/2005/8/layout/vProcess5"/>
    <dgm:cxn modelId="{0B89B38A-5BC6-4F02-9648-55416D730B3D}" srcId="{5109FE13-C9B0-4346-8C35-89F283264AB1}" destId="{7AB5A4C2-FAFE-4073-BF33-9C357D249A89}" srcOrd="1" destOrd="0" parTransId="{A6CBF613-03F0-4D7C-8E77-1E92DCA93FA1}" sibTransId="{83206D91-7250-4529-9DFD-EEE0C0516D08}"/>
    <dgm:cxn modelId="{448AEAA8-431F-F144-A1E3-247CEA274CE3}" type="presOf" srcId="{3BC12E92-D06F-4DC9-826A-07EA03AFBE09}" destId="{DCE9AFAF-635E-9240-BD41-1F187A66DA11}" srcOrd="0" destOrd="0" presId="urn:microsoft.com/office/officeart/2005/8/layout/vProcess5"/>
    <dgm:cxn modelId="{A6127FBC-1DF4-434A-B890-46D9BF024D31}" srcId="{5109FE13-C9B0-4346-8C35-89F283264AB1}" destId="{B9F549C0-C0AF-482B-AE52-F4BAC151E0C7}" srcOrd="0" destOrd="0" parTransId="{7D154388-70AF-42B7-9078-3F0CD20CEB75}" sibTransId="{42130E50-81FA-426E-8B12-96063C4E0B9D}"/>
    <dgm:cxn modelId="{813F64DA-DD58-A944-945C-FAF6C2EA9422}" type="presOf" srcId="{83206D91-7250-4529-9DFD-EEE0C0516D08}" destId="{9EFD9838-3996-944F-82D9-47DBFAF759B2}" srcOrd="0" destOrd="0" presId="urn:microsoft.com/office/officeart/2005/8/layout/vProcess5"/>
    <dgm:cxn modelId="{74A0BD6F-EE16-0742-9418-522125BD0F0E}" type="presParOf" srcId="{AFE7E792-67C3-C443-9691-A9487A8361BC}" destId="{545B1B8F-162C-8645-8825-52E21080689D}" srcOrd="0" destOrd="0" presId="urn:microsoft.com/office/officeart/2005/8/layout/vProcess5"/>
    <dgm:cxn modelId="{E1BFE16C-C146-C34B-8E19-F95A6B89CCD6}" type="presParOf" srcId="{AFE7E792-67C3-C443-9691-A9487A8361BC}" destId="{4444EC3D-BAF3-234C-90BB-EBB0378733DA}" srcOrd="1" destOrd="0" presId="urn:microsoft.com/office/officeart/2005/8/layout/vProcess5"/>
    <dgm:cxn modelId="{A6B50966-A7F4-D04E-8DBD-A86D4A3902E8}" type="presParOf" srcId="{AFE7E792-67C3-C443-9691-A9487A8361BC}" destId="{848BA50C-F921-9949-9C66-D5BD8489C87B}" srcOrd="2" destOrd="0" presId="urn:microsoft.com/office/officeart/2005/8/layout/vProcess5"/>
    <dgm:cxn modelId="{85895267-92A1-1E45-BC6D-EF350F105C1D}" type="presParOf" srcId="{AFE7E792-67C3-C443-9691-A9487A8361BC}" destId="{DCE9AFAF-635E-9240-BD41-1F187A66DA11}" srcOrd="3" destOrd="0" presId="urn:microsoft.com/office/officeart/2005/8/layout/vProcess5"/>
    <dgm:cxn modelId="{712B2A8D-9BD3-0441-B8BD-D4CFEF562682}" type="presParOf" srcId="{AFE7E792-67C3-C443-9691-A9487A8361BC}" destId="{DB9515BE-F69F-3641-8ADF-D681B96E70A3}" srcOrd="4" destOrd="0" presId="urn:microsoft.com/office/officeart/2005/8/layout/vProcess5"/>
    <dgm:cxn modelId="{4BF1E9D6-E148-F644-98A0-9242E9872A6F}" type="presParOf" srcId="{AFE7E792-67C3-C443-9691-A9487A8361BC}" destId="{9EFD9838-3996-944F-82D9-47DBFAF759B2}" srcOrd="5" destOrd="0" presId="urn:microsoft.com/office/officeart/2005/8/layout/vProcess5"/>
    <dgm:cxn modelId="{034BE2DF-08D6-0146-94D7-4C82F7E63524}" type="presParOf" srcId="{AFE7E792-67C3-C443-9691-A9487A8361BC}" destId="{4E2BDDF1-592C-2747-9643-A2728ADB6F47}" srcOrd="6" destOrd="0" presId="urn:microsoft.com/office/officeart/2005/8/layout/vProcess5"/>
    <dgm:cxn modelId="{01855A91-586F-0D44-A35C-565F64F7F268}" type="presParOf" srcId="{AFE7E792-67C3-C443-9691-A9487A8361BC}" destId="{B96E25DE-399B-034B-B2C3-D1B5BBA3ABA1}" srcOrd="7" destOrd="0" presId="urn:microsoft.com/office/officeart/2005/8/layout/vProcess5"/>
    <dgm:cxn modelId="{385577FC-33BE-1840-9E14-E6535DAA4D87}" type="presParOf" srcId="{AFE7E792-67C3-C443-9691-A9487A8361BC}" destId="{0D23FF6E-6E40-9845-B778-47B4157F127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CB58E8-C7BD-437C-8434-F91BE38AC0D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D3A105-A5FD-4931-BBED-8C2333075B83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Plotted the distribution of ratings for TripAdvisor and Google Review.</a:t>
          </a:r>
        </a:p>
      </dgm:t>
    </dgm:pt>
    <dgm:pt modelId="{27F23AA6-A1F5-41A6-9866-5FF35BF9E213}" type="parTrans" cxnId="{CD423295-5746-4935-8CAF-E6F566F8AEE5}">
      <dgm:prSet/>
      <dgm:spPr/>
      <dgm:t>
        <a:bodyPr/>
        <a:lstStyle/>
        <a:p>
          <a:endParaRPr lang="en-US"/>
        </a:p>
      </dgm:t>
    </dgm:pt>
    <dgm:pt modelId="{51CEE936-24DD-4EBA-8FA6-6B2F969D61AA}" type="sibTrans" cxnId="{CD423295-5746-4935-8CAF-E6F566F8AEE5}">
      <dgm:prSet/>
      <dgm:spPr/>
      <dgm:t>
        <a:bodyPr/>
        <a:lstStyle/>
        <a:p>
          <a:endParaRPr lang="en-US"/>
        </a:p>
      </dgm:t>
    </dgm:pt>
    <dgm:pt modelId="{5FB69632-0855-401E-BC33-8DE2F2D6A1A3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Analyzed the distribution of ratings by location for TripAdvisor and Google Reviews.</a:t>
          </a:r>
        </a:p>
      </dgm:t>
    </dgm:pt>
    <dgm:pt modelId="{178748EB-76A9-4408-811A-FF11AE7DFB00}" type="parTrans" cxnId="{38DEC064-B67E-4F1D-8792-7049D17FEED4}">
      <dgm:prSet/>
      <dgm:spPr/>
      <dgm:t>
        <a:bodyPr/>
        <a:lstStyle/>
        <a:p>
          <a:endParaRPr lang="en-US"/>
        </a:p>
      </dgm:t>
    </dgm:pt>
    <dgm:pt modelId="{C323A57E-7F2B-443C-AC76-8874E7AC69CD}" type="sibTrans" cxnId="{38DEC064-B67E-4F1D-8792-7049D17FEED4}">
      <dgm:prSet/>
      <dgm:spPr/>
      <dgm:t>
        <a:bodyPr/>
        <a:lstStyle/>
        <a:p>
          <a:endParaRPr lang="en-US"/>
        </a:p>
      </dgm:t>
    </dgm:pt>
    <dgm:pt modelId="{5A3DDEED-078D-4C02-81B3-5935DD7A6D7B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Generated word clouds for TripAdvisor and Google reviews.</a:t>
          </a:r>
        </a:p>
      </dgm:t>
    </dgm:pt>
    <dgm:pt modelId="{BEA41D7D-5D20-4060-B06D-F81B7970BEB1}" type="parTrans" cxnId="{66C4B04F-72CB-45A1-9274-8CC838B6CED6}">
      <dgm:prSet/>
      <dgm:spPr/>
      <dgm:t>
        <a:bodyPr/>
        <a:lstStyle/>
        <a:p>
          <a:endParaRPr lang="en-US"/>
        </a:p>
      </dgm:t>
    </dgm:pt>
    <dgm:pt modelId="{AC551416-281C-419B-8360-ECEFB311A1C4}" type="sibTrans" cxnId="{66C4B04F-72CB-45A1-9274-8CC838B6CED6}">
      <dgm:prSet/>
      <dgm:spPr/>
      <dgm:t>
        <a:bodyPr/>
        <a:lstStyle/>
        <a:p>
          <a:endParaRPr lang="en-US"/>
        </a:p>
      </dgm:t>
    </dgm:pt>
    <dgm:pt modelId="{9152098E-022C-46A8-B63C-F47DFA64C80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Calculated and visualized the distribution of review lengths.</a:t>
          </a:r>
        </a:p>
      </dgm:t>
    </dgm:pt>
    <dgm:pt modelId="{3675DAAC-A8ED-478B-8E66-659ED231BB27}" type="parTrans" cxnId="{D5EBA8C7-37C5-4296-9BDC-CF501C6E9769}">
      <dgm:prSet/>
      <dgm:spPr/>
      <dgm:t>
        <a:bodyPr/>
        <a:lstStyle/>
        <a:p>
          <a:endParaRPr lang="en-US"/>
        </a:p>
      </dgm:t>
    </dgm:pt>
    <dgm:pt modelId="{71FEC15E-F09F-4855-9EA6-434F1CA44993}" type="sibTrans" cxnId="{D5EBA8C7-37C5-4296-9BDC-CF501C6E9769}">
      <dgm:prSet/>
      <dgm:spPr/>
      <dgm:t>
        <a:bodyPr/>
        <a:lstStyle/>
        <a:p>
          <a:endParaRPr lang="en-US"/>
        </a:p>
      </dgm:t>
    </dgm:pt>
    <dgm:pt modelId="{4A96F88A-9E99-4045-BD25-99B3A8D0CF43}" type="pres">
      <dgm:prSet presAssocID="{26CB58E8-C7BD-437C-8434-F91BE38AC0D8}" presName="linear" presStyleCnt="0">
        <dgm:presLayoutVars>
          <dgm:animLvl val="lvl"/>
          <dgm:resizeHandles val="exact"/>
        </dgm:presLayoutVars>
      </dgm:prSet>
      <dgm:spPr/>
    </dgm:pt>
    <dgm:pt modelId="{C4AB054F-D308-C24F-827C-AC2D63BE1372}" type="pres">
      <dgm:prSet presAssocID="{0DD3A105-A5FD-4931-BBED-8C2333075B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C2B07B-9645-9E49-B981-2180D3374CBD}" type="pres">
      <dgm:prSet presAssocID="{51CEE936-24DD-4EBA-8FA6-6B2F969D61AA}" presName="spacer" presStyleCnt="0"/>
      <dgm:spPr/>
    </dgm:pt>
    <dgm:pt modelId="{3F22C03C-697F-BA4F-B83C-20A23CBECD32}" type="pres">
      <dgm:prSet presAssocID="{5FB69632-0855-401E-BC33-8DE2F2D6A1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2C37E3-DAD4-EA42-A5C8-0F1BBE0A014D}" type="pres">
      <dgm:prSet presAssocID="{C323A57E-7F2B-443C-AC76-8874E7AC69CD}" presName="spacer" presStyleCnt="0"/>
      <dgm:spPr/>
    </dgm:pt>
    <dgm:pt modelId="{FB7B6E9E-7332-6B4D-BFBE-35F37C19D707}" type="pres">
      <dgm:prSet presAssocID="{5A3DDEED-078D-4C02-81B3-5935DD7A6D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D4AEC8-CE36-CC43-9D58-58AEC111F815}" type="pres">
      <dgm:prSet presAssocID="{AC551416-281C-419B-8360-ECEFB311A1C4}" presName="spacer" presStyleCnt="0"/>
      <dgm:spPr/>
    </dgm:pt>
    <dgm:pt modelId="{CAA51ACC-6894-D548-9C1A-26F55C722B58}" type="pres">
      <dgm:prSet presAssocID="{9152098E-022C-46A8-B63C-F47DFA64C8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C4B04F-72CB-45A1-9274-8CC838B6CED6}" srcId="{26CB58E8-C7BD-437C-8434-F91BE38AC0D8}" destId="{5A3DDEED-078D-4C02-81B3-5935DD7A6D7B}" srcOrd="2" destOrd="0" parTransId="{BEA41D7D-5D20-4060-B06D-F81B7970BEB1}" sibTransId="{AC551416-281C-419B-8360-ECEFB311A1C4}"/>
    <dgm:cxn modelId="{14D18051-2C4B-A54B-8DAF-097326C7D05E}" type="presOf" srcId="{5A3DDEED-078D-4C02-81B3-5935DD7A6D7B}" destId="{FB7B6E9E-7332-6B4D-BFBE-35F37C19D707}" srcOrd="0" destOrd="0" presId="urn:microsoft.com/office/officeart/2005/8/layout/vList2"/>
    <dgm:cxn modelId="{38DEC064-B67E-4F1D-8792-7049D17FEED4}" srcId="{26CB58E8-C7BD-437C-8434-F91BE38AC0D8}" destId="{5FB69632-0855-401E-BC33-8DE2F2D6A1A3}" srcOrd="1" destOrd="0" parTransId="{178748EB-76A9-4408-811A-FF11AE7DFB00}" sibTransId="{C323A57E-7F2B-443C-AC76-8874E7AC69CD}"/>
    <dgm:cxn modelId="{8AA2B267-0A15-974A-AE5E-D0E5E0AC04EB}" type="presOf" srcId="{0DD3A105-A5FD-4931-BBED-8C2333075B83}" destId="{C4AB054F-D308-C24F-827C-AC2D63BE1372}" srcOrd="0" destOrd="0" presId="urn:microsoft.com/office/officeart/2005/8/layout/vList2"/>
    <dgm:cxn modelId="{6E624376-B4E9-4B4A-AC7E-4D5AD34CFED2}" type="presOf" srcId="{26CB58E8-C7BD-437C-8434-F91BE38AC0D8}" destId="{4A96F88A-9E99-4045-BD25-99B3A8D0CF43}" srcOrd="0" destOrd="0" presId="urn:microsoft.com/office/officeart/2005/8/layout/vList2"/>
    <dgm:cxn modelId="{CD423295-5746-4935-8CAF-E6F566F8AEE5}" srcId="{26CB58E8-C7BD-437C-8434-F91BE38AC0D8}" destId="{0DD3A105-A5FD-4931-BBED-8C2333075B83}" srcOrd="0" destOrd="0" parTransId="{27F23AA6-A1F5-41A6-9866-5FF35BF9E213}" sibTransId="{51CEE936-24DD-4EBA-8FA6-6B2F969D61AA}"/>
    <dgm:cxn modelId="{8B36D2B0-3405-6241-955F-AC17B2E8FD0B}" type="presOf" srcId="{5FB69632-0855-401E-BC33-8DE2F2D6A1A3}" destId="{3F22C03C-697F-BA4F-B83C-20A23CBECD32}" srcOrd="0" destOrd="0" presId="urn:microsoft.com/office/officeart/2005/8/layout/vList2"/>
    <dgm:cxn modelId="{E2979EB8-DE9B-8B45-8837-68691462A028}" type="presOf" srcId="{9152098E-022C-46A8-B63C-F47DFA64C80C}" destId="{CAA51ACC-6894-D548-9C1A-26F55C722B58}" srcOrd="0" destOrd="0" presId="urn:microsoft.com/office/officeart/2005/8/layout/vList2"/>
    <dgm:cxn modelId="{D5EBA8C7-37C5-4296-9BDC-CF501C6E9769}" srcId="{26CB58E8-C7BD-437C-8434-F91BE38AC0D8}" destId="{9152098E-022C-46A8-B63C-F47DFA64C80C}" srcOrd="3" destOrd="0" parTransId="{3675DAAC-A8ED-478B-8E66-659ED231BB27}" sibTransId="{71FEC15E-F09F-4855-9EA6-434F1CA44993}"/>
    <dgm:cxn modelId="{320A846D-D34B-C448-A487-28293287EC4E}" type="presParOf" srcId="{4A96F88A-9E99-4045-BD25-99B3A8D0CF43}" destId="{C4AB054F-D308-C24F-827C-AC2D63BE1372}" srcOrd="0" destOrd="0" presId="urn:microsoft.com/office/officeart/2005/8/layout/vList2"/>
    <dgm:cxn modelId="{69ABACFF-2D81-9844-BF98-5BD0D45EA757}" type="presParOf" srcId="{4A96F88A-9E99-4045-BD25-99B3A8D0CF43}" destId="{84C2B07B-9645-9E49-B981-2180D3374CBD}" srcOrd="1" destOrd="0" presId="urn:microsoft.com/office/officeart/2005/8/layout/vList2"/>
    <dgm:cxn modelId="{56B98E79-31DC-9243-9531-571AAB88E1EA}" type="presParOf" srcId="{4A96F88A-9E99-4045-BD25-99B3A8D0CF43}" destId="{3F22C03C-697F-BA4F-B83C-20A23CBECD32}" srcOrd="2" destOrd="0" presId="urn:microsoft.com/office/officeart/2005/8/layout/vList2"/>
    <dgm:cxn modelId="{2B28C942-8EAF-FD4F-8753-61E6DAB3B7E3}" type="presParOf" srcId="{4A96F88A-9E99-4045-BD25-99B3A8D0CF43}" destId="{AC2C37E3-DAD4-EA42-A5C8-0F1BBE0A014D}" srcOrd="3" destOrd="0" presId="urn:microsoft.com/office/officeart/2005/8/layout/vList2"/>
    <dgm:cxn modelId="{B85CCAF0-F34E-3A4B-903A-F1BA3EF235C1}" type="presParOf" srcId="{4A96F88A-9E99-4045-BD25-99B3A8D0CF43}" destId="{FB7B6E9E-7332-6B4D-BFBE-35F37C19D707}" srcOrd="4" destOrd="0" presId="urn:microsoft.com/office/officeart/2005/8/layout/vList2"/>
    <dgm:cxn modelId="{7C8EB5F4-71E6-BC49-9C09-7C3BC3DCF1A3}" type="presParOf" srcId="{4A96F88A-9E99-4045-BD25-99B3A8D0CF43}" destId="{58D4AEC8-CE36-CC43-9D58-58AEC111F815}" srcOrd="5" destOrd="0" presId="urn:microsoft.com/office/officeart/2005/8/layout/vList2"/>
    <dgm:cxn modelId="{3BA6C655-CB48-E842-B476-388C4618706F}" type="presParOf" srcId="{4A96F88A-9E99-4045-BD25-99B3A8D0CF43}" destId="{CAA51ACC-6894-D548-9C1A-26F55C722B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A10AA1-2A4F-43B3-AD69-300085FDA3C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2B3571-A068-41A6-88DD-40D7DB39E985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Merged the TripAdvisor and Google Review datasets based on common columns to create a combined dataset.</a:t>
          </a:r>
        </a:p>
      </dgm:t>
    </dgm:pt>
    <dgm:pt modelId="{14CF2E4B-A63D-472C-926F-C9755832BA91}" type="parTrans" cxnId="{04E9F03F-1760-4489-89C1-93A722952F4B}">
      <dgm:prSet/>
      <dgm:spPr/>
      <dgm:t>
        <a:bodyPr/>
        <a:lstStyle/>
        <a:p>
          <a:endParaRPr lang="en-US"/>
        </a:p>
      </dgm:t>
    </dgm:pt>
    <dgm:pt modelId="{CEB3D323-C3C0-4052-8A3B-61AEC7298CAC}" type="sibTrans" cxnId="{04E9F03F-1760-4489-89C1-93A722952F4B}">
      <dgm:prSet/>
      <dgm:spPr/>
      <dgm:t>
        <a:bodyPr/>
        <a:lstStyle/>
        <a:p>
          <a:endParaRPr lang="en-US"/>
        </a:p>
      </dgm:t>
    </dgm:pt>
    <dgm:pt modelId="{4A918527-4FF8-4456-9D73-9E1789A137E7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Split the ratings into three sentiment categories: Negative, Neutral, and Positive, based on predefined bins.</a:t>
          </a:r>
        </a:p>
      </dgm:t>
    </dgm:pt>
    <dgm:pt modelId="{6000ACD8-DD9E-4C43-801D-69703D107F2B}" type="parTrans" cxnId="{EEAC0928-3F19-4457-B5B8-A026E4BF9171}">
      <dgm:prSet/>
      <dgm:spPr/>
      <dgm:t>
        <a:bodyPr/>
        <a:lstStyle/>
        <a:p>
          <a:endParaRPr lang="en-US"/>
        </a:p>
      </dgm:t>
    </dgm:pt>
    <dgm:pt modelId="{4DFCC514-02FE-477F-AB74-8661D06C439C}" type="sibTrans" cxnId="{EEAC0928-3F19-4457-B5B8-A026E4BF9171}">
      <dgm:prSet/>
      <dgm:spPr/>
      <dgm:t>
        <a:bodyPr/>
        <a:lstStyle/>
        <a:p>
          <a:endParaRPr lang="en-US"/>
        </a:p>
      </dgm:t>
    </dgm:pt>
    <dgm:pt modelId="{8E4F6206-55BA-4749-BAD2-B5B3424D69CF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Split the combined dataset into a training set (80%) and a testing set (20%).</a:t>
          </a:r>
        </a:p>
      </dgm:t>
    </dgm:pt>
    <dgm:pt modelId="{485B21A4-4450-49EB-97AA-50CE8CB91966}" type="parTrans" cxnId="{53422636-5318-45BA-A908-C0C8466677D7}">
      <dgm:prSet/>
      <dgm:spPr/>
      <dgm:t>
        <a:bodyPr/>
        <a:lstStyle/>
        <a:p>
          <a:endParaRPr lang="en-US"/>
        </a:p>
      </dgm:t>
    </dgm:pt>
    <dgm:pt modelId="{44CC9776-ECEC-432C-866E-53B3E487E0F2}" type="sibTrans" cxnId="{53422636-5318-45BA-A908-C0C8466677D7}">
      <dgm:prSet/>
      <dgm:spPr/>
      <dgm:t>
        <a:bodyPr/>
        <a:lstStyle/>
        <a:p>
          <a:endParaRPr lang="en-US"/>
        </a:p>
      </dgm:t>
    </dgm:pt>
    <dgm:pt modelId="{25138FB2-561B-4167-946E-930624C66F99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Trained a Multinomial Logistic Regression model using TF-IDF vectorization.</a:t>
          </a:r>
        </a:p>
      </dgm:t>
    </dgm:pt>
    <dgm:pt modelId="{731FE8B9-CF69-401A-957E-440BF2B6E633}" type="parTrans" cxnId="{A013B238-E39F-4FDD-9E15-09BFB6FD1BA8}">
      <dgm:prSet/>
      <dgm:spPr/>
      <dgm:t>
        <a:bodyPr/>
        <a:lstStyle/>
        <a:p>
          <a:endParaRPr lang="en-US"/>
        </a:p>
      </dgm:t>
    </dgm:pt>
    <dgm:pt modelId="{7326C230-1F87-4CED-A37D-BEC0766D07A3}" type="sibTrans" cxnId="{A013B238-E39F-4FDD-9E15-09BFB6FD1BA8}">
      <dgm:prSet/>
      <dgm:spPr/>
      <dgm:t>
        <a:bodyPr/>
        <a:lstStyle/>
        <a:p>
          <a:endParaRPr lang="en-US"/>
        </a:p>
      </dgm:t>
    </dgm:pt>
    <dgm:pt modelId="{38CD415A-69CF-4D6B-A8F7-1A043F04F90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Evaluated the model's performance, achieving an accuracy of approximately 86%.</a:t>
          </a:r>
        </a:p>
      </dgm:t>
    </dgm:pt>
    <dgm:pt modelId="{BE1A4E35-669B-4890-B70A-944C7CC69963}" type="parTrans" cxnId="{229E7D38-0BF3-4F7D-A08A-C6A6194519CE}">
      <dgm:prSet/>
      <dgm:spPr/>
      <dgm:t>
        <a:bodyPr/>
        <a:lstStyle/>
        <a:p>
          <a:endParaRPr lang="en-US"/>
        </a:p>
      </dgm:t>
    </dgm:pt>
    <dgm:pt modelId="{3A982198-7582-4A8F-86CF-4D0D27D3A2D7}" type="sibTrans" cxnId="{229E7D38-0BF3-4F7D-A08A-C6A6194519CE}">
      <dgm:prSet/>
      <dgm:spPr/>
      <dgm:t>
        <a:bodyPr/>
        <a:lstStyle/>
        <a:p>
          <a:endParaRPr lang="en-US"/>
        </a:p>
      </dgm:t>
    </dgm:pt>
    <dgm:pt modelId="{BB8955B5-748E-5543-8552-B5C1DD3C1817}" type="pres">
      <dgm:prSet presAssocID="{A8A10AA1-2A4F-43B3-AD69-300085FDA3CD}" presName="linear" presStyleCnt="0">
        <dgm:presLayoutVars>
          <dgm:animLvl val="lvl"/>
          <dgm:resizeHandles val="exact"/>
        </dgm:presLayoutVars>
      </dgm:prSet>
      <dgm:spPr/>
    </dgm:pt>
    <dgm:pt modelId="{2FADA448-F297-C346-87BA-0FCD954603A3}" type="pres">
      <dgm:prSet presAssocID="{912B3571-A068-41A6-88DD-40D7DB39E9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D17629C-A933-9440-8678-24982C9E588C}" type="pres">
      <dgm:prSet presAssocID="{CEB3D323-C3C0-4052-8A3B-61AEC7298CAC}" presName="spacer" presStyleCnt="0"/>
      <dgm:spPr/>
    </dgm:pt>
    <dgm:pt modelId="{6536285C-2540-B44F-B665-8BD19F16294F}" type="pres">
      <dgm:prSet presAssocID="{4A918527-4FF8-4456-9D73-9E1789A137E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C414DED-B500-1641-8616-5889FC7102DE}" type="pres">
      <dgm:prSet presAssocID="{4DFCC514-02FE-477F-AB74-8661D06C439C}" presName="spacer" presStyleCnt="0"/>
      <dgm:spPr/>
    </dgm:pt>
    <dgm:pt modelId="{B208283D-01EA-A74B-ABFB-FBC12851F9A3}" type="pres">
      <dgm:prSet presAssocID="{8E4F6206-55BA-4749-BAD2-B5B3424D69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F2BEC1-BB8B-2947-89D4-4E9F39FCEFF1}" type="pres">
      <dgm:prSet presAssocID="{44CC9776-ECEC-432C-866E-53B3E487E0F2}" presName="spacer" presStyleCnt="0"/>
      <dgm:spPr/>
    </dgm:pt>
    <dgm:pt modelId="{8B233615-B3C9-2B4B-9881-E7E774034B90}" type="pres">
      <dgm:prSet presAssocID="{25138FB2-561B-4167-946E-930624C66F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180D3E2-C641-3E46-8110-C0E0026A0FC4}" type="pres">
      <dgm:prSet presAssocID="{7326C230-1F87-4CED-A37D-BEC0766D07A3}" presName="spacer" presStyleCnt="0"/>
      <dgm:spPr/>
    </dgm:pt>
    <dgm:pt modelId="{9345D44E-EA1D-C648-BAB0-75DE7CF9594F}" type="pres">
      <dgm:prSet presAssocID="{38CD415A-69CF-4D6B-A8F7-1A043F04F90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D55E01-5A60-6244-9C64-2DD589B774B2}" type="presOf" srcId="{4A918527-4FF8-4456-9D73-9E1789A137E7}" destId="{6536285C-2540-B44F-B665-8BD19F16294F}" srcOrd="0" destOrd="0" presId="urn:microsoft.com/office/officeart/2005/8/layout/vList2"/>
    <dgm:cxn modelId="{D3B3F106-DDB4-384D-859D-3C0EAE9F6AD0}" type="presOf" srcId="{25138FB2-561B-4167-946E-930624C66F99}" destId="{8B233615-B3C9-2B4B-9881-E7E774034B90}" srcOrd="0" destOrd="0" presId="urn:microsoft.com/office/officeart/2005/8/layout/vList2"/>
    <dgm:cxn modelId="{B7CF3309-6FDE-074E-9DD6-C91373F02536}" type="presOf" srcId="{38CD415A-69CF-4D6B-A8F7-1A043F04F900}" destId="{9345D44E-EA1D-C648-BAB0-75DE7CF9594F}" srcOrd="0" destOrd="0" presId="urn:microsoft.com/office/officeart/2005/8/layout/vList2"/>
    <dgm:cxn modelId="{EEAC0928-3F19-4457-B5B8-A026E4BF9171}" srcId="{A8A10AA1-2A4F-43B3-AD69-300085FDA3CD}" destId="{4A918527-4FF8-4456-9D73-9E1789A137E7}" srcOrd="1" destOrd="0" parTransId="{6000ACD8-DD9E-4C43-801D-69703D107F2B}" sibTransId="{4DFCC514-02FE-477F-AB74-8661D06C439C}"/>
    <dgm:cxn modelId="{53422636-5318-45BA-A908-C0C8466677D7}" srcId="{A8A10AA1-2A4F-43B3-AD69-300085FDA3CD}" destId="{8E4F6206-55BA-4749-BAD2-B5B3424D69CF}" srcOrd="2" destOrd="0" parTransId="{485B21A4-4450-49EB-97AA-50CE8CB91966}" sibTransId="{44CC9776-ECEC-432C-866E-53B3E487E0F2}"/>
    <dgm:cxn modelId="{229E7D38-0BF3-4F7D-A08A-C6A6194519CE}" srcId="{A8A10AA1-2A4F-43B3-AD69-300085FDA3CD}" destId="{38CD415A-69CF-4D6B-A8F7-1A043F04F900}" srcOrd="4" destOrd="0" parTransId="{BE1A4E35-669B-4890-B70A-944C7CC69963}" sibTransId="{3A982198-7582-4A8F-86CF-4D0D27D3A2D7}"/>
    <dgm:cxn modelId="{A013B238-E39F-4FDD-9E15-09BFB6FD1BA8}" srcId="{A8A10AA1-2A4F-43B3-AD69-300085FDA3CD}" destId="{25138FB2-561B-4167-946E-930624C66F99}" srcOrd="3" destOrd="0" parTransId="{731FE8B9-CF69-401A-957E-440BF2B6E633}" sibTransId="{7326C230-1F87-4CED-A37D-BEC0766D07A3}"/>
    <dgm:cxn modelId="{04E9F03F-1760-4489-89C1-93A722952F4B}" srcId="{A8A10AA1-2A4F-43B3-AD69-300085FDA3CD}" destId="{912B3571-A068-41A6-88DD-40D7DB39E985}" srcOrd="0" destOrd="0" parTransId="{14CF2E4B-A63D-472C-926F-C9755832BA91}" sibTransId="{CEB3D323-C3C0-4052-8A3B-61AEC7298CAC}"/>
    <dgm:cxn modelId="{D210A16E-2502-8845-B4E4-85574985AE7A}" type="presOf" srcId="{A8A10AA1-2A4F-43B3-AD69-300085FDA3CD}" destId="{BB8955B5-748E-5543-8552-B5C1DD3C1817}" srcOrd="0" destOrd="0" presId="urn:microsoft.com/office/officeart/2005/8/layout/vList2"/>
    <dgm:cxn modelId="{A51DF8E6-9F81-E845-A771-7D45564C330F}" type="presOf" srcId="{912B3571-A068-41A6-88DD-40D7DB39E985}" destId="{2FADA448-F297-C346-87BA-0FCD954603A3}" srcOrd="0" destOrd="0" presId="urn:microsoft.com/office/officeart/2005/8/layout/vList2"/>
    <dgm:cxn modelId="{9BD84AFF-EAC5-534F-B433-0E843B0B015B}" type="presOf" srcId="{8E4F6206-55BA-4749-BAD2-B5B3424D69CF}" destId="{B208283D-01EA-A74B-ABFB-FBC12851F9A3}" srcOrd="0" destOrd="0" presId="urn:microsoft.com/office/officeart/2005/8/layout/vList2"/>
    <dgm:cxn modelId="{45B4D610-2227-6E49-9960-F120D8F2CBCC}" type="presParOf" srcId="{BB8955B5-748E-5543-8552-B5C1DD3C1817}" destId="{2FADA448-F297-C346-87BA-0FCD954603A3}" srcOrd="0" destOrd="0" presId="urn:microsoft.com/office/officeart/2005/8/layout/vList2"/>
    <dgm:cxn modelId="{6C0C1613-40E4-5C46-8872-6BC7CF72BADA}" type="presParOf" srcId="{BB8955B5-748E-5543-8552-B5C1DD3C1817}" destId="{5D17629C-A933-9440-8678-24982C9E588C}" srcOrd="1" destOrd="0" presId="urn:microsoft.com/office/officeart/2005/8/layout/vList2"/>
    <dgm:cxn modelId="{E919B3DC-B4D9-B74E-94A7-55E59B7AFAD5}" type="presParOf" srcId="{BB8955B5-748E-5543-8552-B5C1DD3C1817}" destId="{6536285C-2540-B44F-B665-8BD19F16294F}" srcOrd="2" destOrd="0" presId="urn:microsoft.com/office/officeart/2005/8/layout/vList2"/>
    <dgm:cxn modelId="{031DAEC8-4632-C646-B11D-7F6962D408BB}" type="presParOf" srcId="{BB8955B5-748E-5543-8552-B5C1DD3C1817}" destId="{FC414DED-B500-1641-8616-5889FC7102DE}" srcOrd="3" destOrd="0" presId="urn:microsoft.com/office/officeart/2005/8/layout/vList2"/>
    <dgm:cxn modelId="{3C819CF1-5536-2944-8141-C6EEB36F664B}" type="presParOf" srcId="{BB8955B5-748E-5543-8552-B5C1DD3C1817}" destId="{B208283D-01EA-A74B-ABFB-FBC12851F9A3}" srcOrd="4" destOrd="0" presId="urn:microsoft.com/office/officeart/2005/8/layout/vList2"/>
    <dgm:cxn modelId="{BFAF1851-8079-1446-BA8B-0DAD5511F7CB}" type="presParOf" srcId="{BB8955B5-748E-5543-8552-B5C1DD3C1817}" destId="{EEF2BEC1-BB8B-2947-89D4-4E9F39FCEFF1}" srcOrd="5" destOrd="0" presId="urn:microsoft.com/office/officeart/2005/8/layout/vList2"/>
    <dgm:cxn modelId="{2E5093C6-69BD-7949-8323-F19DF17EA2E8}" type="presParOf" srcId="{BB8955B5-748E-5543-8552-B5C1DD3C1817}" destId="{8B233615-B3C9-2B4B-9881-E7E774034B90}" srcOrd="6" destOrd="0" presId="urn:microsoft.com/office/officeart/2005/8/layout/vList2"/>
    <dgm:cxn modelId="{F7AA6BA9-50BE-6648-938A-AAED5F87E5D0}" type="presParOf" srcId="{BB8955B5-748E-5543-8552-B5C1DD3C1817}" destId="{6180D3E2-C641-3E46-8110-C0E0026A0FC4}" srcOrd="7" destOrd="0" presId="urn:microsoft.com/office/officeart/2005/8/layout/vList2"/>
    <dgm:cxn modelId="{92275B5E-A7B1-9842-BAD2-379F70D00CEE}" type="presParOf" srcId="{BB8955B5-748E-5543-8552-B5C1DD3C1817}" destId="{9345D44E-EA1D-C648-BAB0-75DE7CF959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F37B1B-5E8E-4188-B977-CF9FB5DFF7A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92A51D-0077-4C8C-A620-1D66F89CFC43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The trained TF-IDF vectorizer and the sentiment analysis model is saved using the pickle library. </a:t>
          </a:r>
        </a:p>
      </dgm:t>
    </dgm:pt>
    <dgm:pt modelId="{06538DCD-25EB-4200-AD88-D6A9960A9B8A}" type="parTrans" cxnId="{7F175DD5-E1AF-4EBC-88E0-61059EAC454D}">
      <dgm:prSet/>
      <dgm:spPr/>
      <dgm:t>
        <a:bodyPr/>
        <a:lstStyle/>
        <a:p>
          <a:endParaRPr lang="en-US"/>
        </a:p>
      </dgm:t>
    </dgm:pt>
    <dgm:pt modelId="{63EA9DC3-1E50-481D-B1D8-CB75CE53945B}" type="sibTrans" cxnId="{7F175DD5-E1AF-4EBC-88E0-61059EAC454D}">
      <dgm:prSet/>
      <dgm:spPr/>
      <dgm:t>
        <a:bodyPr/>
        <a:lstStyle/>
        <a:p>
          <a:endParaRPr lang="en-US"/>
        </a:p>
      </dgm:t>
    </dgm:pt>
    <dgm:pt modelId="{91F0AD98-4E79-4249-BAC2-35BDD8D980ED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This allows you to deploy the model and make predictions on new restaurant reviews.</a:t>
          </a:r>
        </a:p>
      </dgm:t>
    </dgm:pt>
    <dgm:pt modelId="{4587FAA4-499A-409E-827E-969D393DA289}" type="parTrans" cxnId="{8A79CA24-D2BC-490D-ADD4-F0AD90DCF42B}">
      <dgm:prSet/>
      <dgm:spPr/>
      <dgm:t>
        <a:bodyPr/>
        <a:lstStyle/>
        <a:p>
          <a:endParaRPr lang="en-US"/>
        </a:p>
      </dgm:t>
    </dgm:pt>
    <dgm:pt modelId="{F913F0FF-2B34-4044-9358-1BD7497DCAC3}" type="sibTrans" cxnId="{8A79CA24-D2BC-490D-ADD4-F0AD90DCF42B}">
      <dgm:prSet/>
      <dgm:spPr/>
      <dgm:t>
        <a:bodyPr/>
        <a:lstStyle/>
        <a:p>
          <a:endParaRPr lang="en-US"/>
        </a:p>
      </dgm:t>
    </dgm:pt>
    <dgm:pt modelId="{6071DF19-5AB3-F64C-BE3C-C705277BBA1D}" type="pres">
      <dgm:prSet presAssocID="{55F37B1B-5E8E-4188-B977-CF9FB5DFF7AF}" presName="linear" presStyleCnt="0">
        <dgm:presLayoutVars>
          <dgm:animLvl val="lvl"/>
          <dgm:resizeHandles val="exact"/>
        </dgm:presLayoutVars>
      </dgm:prSet>
      <dgm:spPr/>
    </dgm:pt>
    <dgm:pt modelId="{558D6AD4-4CA0-0545-9BDF-44E9773DDB79}" type="pres">
      <dgm:prSet presAssocID="{1892A51D-0077-4C8C-A620-1D66F89CFC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24393D-84DE-E245-939A-8007927E8F87}" type="pres">
      <dgm:prSet presAssocID="{63EA9DC3-1E50-481D-B1D8-CB75CE53945B}" presName="spacer" presStyleCnt="0"/>
      <dgm:spPr/>
    </dgm:pt>
    <dgm:pt modelId="{16D99589-7CCB-B24D-A2D7-D41822DB93B4}" type="pres">
      <dgm:prSet presAssocID="{91F0AD98-4E79-4249-BAC2-35BDD8D980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79CA24-D2BC-490D-ADD4-F0AD90DCF42B}" srcId="{55F37B1B-5E8E-4188-B977-CF9FB5DFF7AF}" destId="{91F0AD98-4E79-4249-BAC2-35BDD8D980ED}" srcOrd="1" destOrd="0" parTransId="{4587FAA4-499A-409E-827E-969D393DA289}" sibTransId="{F913F0FF-2B34-4044-9358-1BD7497DCAC3}"/>
    <dgm:cxn modelId="{FF72184E-8701-2C40-9C36-5A149B1A7DE0}" type="presOf" srcId="{55F37B1B-5E8E-4188-B977-CF9FB5DFF7AF}" destId="{6071DF19-5AB3-F64C-BE3C-C705277BBA1D}" srcOrd="0" destOrd="0" presId="urn:microsoft.com/office/officeart/2005/8/layout/vList2"/>
    <dgm:cxn modelId="{7F175DD5-E1AF-4EBC-88E0-61059EAC454D}" srcId="{55F37B1B-5E8E-4188-B977-CF9FB5DFF7AF}" destId="{1892A51D-0077-4C8C-A620-1D66F89CFC43}" srcOrd="0" destOrd="0" parTransId="{06538DCD-25EB-4200-AD88-D6A9960A9B8A}" sibTransId="{63EA9DC3-1E50-481D-B1D8-CB75CE53945B}"/>
    <dgm:cxn modelId="{71A963DA-05BD-974A-9AAE-3945DF3B68DD}" type="presOf" srcId="{1892A51D-0077-4C8C-A620-1D66F89CFC43}" destId="{558D6AD4-4CA0-0545-9BDF-44E9773DDB79}" srcOrd="0" destOrd="0" presId="urn:microsoft.com/office/officeart/2005/8/layout/vList2"/>
    <dgm:cxn modelId="{DA673BDB-8A5A-C443-899A-C52DDAED8C2F}" type="presOf" srcId="{91F0AD98-4E79-4249-BAC2-35BDD8D980ED}" destId="{16D99589-7CCB-B24D-A2D7-D41822DB93B4}" srcOrd="0" destOrd="0" presId="urn:microsoft.com/office/officeart/2005/8/layout/vList2"/>
    <dgm:cxn modelId="{89E3A5B4-3DE6-F740-84AC-A8953C2F2634}" type="presParOf" srcId="{6071DF19-5AB3-F64C-BE3C-C705277BBA1D}" destId="{558D6AD4-4CA0-0545-9BDF-44E9773DDB79}" srcOrd="0" destOrd="0" presId="urn:microsoft.com/office/officeart/2005/8/layout/vList2"/>
    <dgm:cxn modelId="{F97E3A32-DE41-2744-BEFB-7754DD603F5E}" type="presParOf" srcId="{6071DF19-5AB3-F64C-BE3C-C705277BBA1D}" destId="{A024393D-84DE-E245-939A-8007927E8F87}" srcOrd="1" destOrd="0" presId="urn:microsoft.com/office/officeart/2005/8/layout/vList2"/>
    <dgm:cxn modelId="{75696A6F-18E9-2E46-9AEC-BCFE94431142}" type="presParOf" srcId="{6071DF19-5AB3-F64C-BE3C-C705277BBA1D}" destId="{16D99589-7CCB-B24D-A2D7-D41822DB93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BA6466-8F07-4F2F-A33C-F5E54E819AF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1E7705-65F9-4D15-9C6B-3DBD7101F72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To make predictions on new restaurant reviews, follow the below steps:</a:t>
          </a:r>
        </a:p>
      </dgm:t>
    </dgm:pt>
    <dgm:pt modelId="{7563CBC1-6E1D-499F-8317-7FE86492BAF7}" type="parTrans" cxnId="{2A6C47F5-6254-462E-8A3E-D9D19E4A0244}">
      <dgm:prSet/>
      <dgm:spPr/>
      <dgm:t>
        <a:bodyPr/>
        <a:lstStyle/>
        <a:p>
          <a:endParaRPr lang="en-US"/>
        </a:p>
      </dgm:t>
    </dgm:pt>
    <dgm:pt modelId="{DACD2F47-57D1-4515-94EE-EC13AB92ED35}" type="sibTrans" cxnId="{2A6C47F5-6254-462E-8A3E-D9D19E4A0244}">
      <dgm:prSet/>
      <dgm:spPr/>
      <dgm:t>
        <a:bodyPr/>
        <a:lstStyle/>
        <a:p>
          <a:endParaRPr lang="en-US"/>
        </a:p>
      </dgm:t>
    </dgm:pt>
    <dgm:pt modelId="{5542B8A2-66D5-451A-BB62-7F9B1695D5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Import the required libraries</a:t>
          </a:r>
        </a:p>
      </dgm:t>
    </dgm:pt>
    <dgm:pt modelId="{7473226F-AE0F-4A7C-932E-65E16DFC8B31}" type="parTrans" cxnId="{989A2574-9956-41F6-A027-8FB8183B4E1B}">
      <dgm:prSet/>
      <dgm:spPr/>
      <dgm:t>
        <a:bodyPr/>
        <a:lstStyle/>
        <a:p>
          <a:endParaRPr lang="en-US"/>
        </a:p>
      </dgm:t>
    </dgm:pt>
    <dgm:pt modelId="{B8047DF2-967F-4670-9343-15AB7C790F4C}" type="sibTrans" cxnId="{989A2574-9956-41F6-A027-8FB8183B4E1B}">
      <dgm:prSet/>
      <dgm:spPr/>
      <dgm:t>
        <a:bodyPr/>
        <a:lstStyle/>
        <a:p>
          <a:endParaRPr lang="en-US"/>
        </a:p>
      </dgm:t>
    </dgm:pt>
    <dgm:pt modelId="{2224F376-B5EC-481C-8987-FF110B52CC7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Load the TF-IDF vectorizer and sentiment analysis model using pickle</a:t>
          </a:r>
        </a:p>
      </dgm:t>
    </dgm:pt>
    <dgm:pt modelId="{A070D872-1577-4619-9D42-374C86D36A1A}" type="parTrans" cxnId="{6C0C3690-F91F-463A-BB35-5AA61DDBA7A3}">
      <dgm:prSet/>
      <dgm:spPr/>
      <dgm:t>
        <a:bodyPr/>
        <a:lstStyle/>
        <a:p>
          <a:endParaRPr lang="en-US"/>
        </a:p>
      </dgm:t>
    </dgm:pt>
    <dgm:pt modelId="{9AFE878F-E643-4FB3-9F39-3917EC44CC66}" type="sibTrans" cxnId="{6C0C3690-F91F-463A-BB35-5AA61DDBA7A3}">
      <dgm:prSet/>
      <dgm:spPr/>
      <dgm:t>
        <a:bodyPr/>
        <a:lstStyle/>
        <a:p>
          <a:endParaRPr lang="en-US"/>
        </a:p>
      </dgm:t>
    </dgm:pt>
    <dgm:pt modelId="{7BF597CC-EAAA-4007-BFA4-CACFBEC98D7C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Define a function to make predictions for a given restaurant review</a:t>
          </a:r>
        </a:p>
      </dgm:t>
    </dgm:pt>
    <dgm:pt modelId="{C4A3D742-FA59-44E9-8DF7-651E3CC52925}" type="parTrans" cxnId="{BEBB466C-77E7-47B1-85A1-54D4BCAC7533}">
      <dgm:prSet/>
      <dgm:spPr/>
      <dgm:t>
        <a:bodyPr/>
        <a:lstStyle/>
        <a:p>
          <a:endParaRPr lang="en-US"/>
        </a:p>
      </dgm:t>
    </dgm:pt>
    <dgm:pt modelId="{384C4F24-02BF-4C2F-BC72-55182E6D00B9}" type="sibTrans" cxnId="{BEBB466C-77E7-47B1-85A1-54D4BCAC7533}">
      <dgm:prSet/>
      <dgm:spPr/>
      <dgm:t>
        <a:bodyPr/>
        <a:lstStyle/>
        <a:p>
          <a:endParaRPr lang="en-US"/>
        </a:p>
      </dgm:t>
    </dgm:pt>
    <dgm:pt modelId="{B0D2C18F-13ED-41DC-88F6-D1002423FA68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Use the function to predict the sentiment category for a restaurant review</a:t>
          </a:r>
        </a:p>
      </dgm:t>
    </dgm:pt>
    <dgm:pt modelId="{487EA435-A910-4EFF-AEF3-FF2DB89F39D3}" type="parTrans" cxnId="{004BE39E-F4E5-4F88-9CC0-A54FD9D944F8}">
      <dgm:prSet/>
      <dgm:spPr/>
      <dgm:t>
        <a:bodyPr/>
        <a:lstStyle/>
        <a:p>
          <a:endParaRPr lang="en-US"/>
        </a:p>
      </dgm:t>
    </dgm:pt>
    <dgm:pt modelId="{C6AC54D1-72EE-4499-9D89-D6BE48CA3FAF}" type="sibTrans" cxnId="{004BE39E-F4E5-4F88-9CC0-A54FD9D944F8}">
      <dgm:prSet/>
      <dgm:spPr/>
      <dgm:t>
        <a:bodyPr/>
        <a:lstStyle/>
        <a:p>
          <a:endParaRPr lang="en-US"/>
        </a:p>
      </dgm:t>
    </dgm:pt>
    <dgm:pt modelId="{CCD11A1A-BF75-44DE-8E8B-9AD46D5BB21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You can replace user_input with your own restaurant review text to make predictions.</a:t>
          </a:r>
          <a:br>
            <a:rPr lang="en-US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A8988-396D-4BDC-9D53-6FE38864857E}" type="parTrans" cxnId="{00030FAD-4D0B-4DF6-8862-C9E2B42684AD}">
      <dgm:prSet/>
      <dgm:spPr/>
      <dgm:t>
        <a:bodyPr/>
        <a:lstStyle/>
        <a:p>
          <a:endParaRPr lang="en-US"/>
        </a:p>
      </dgm:t>
    </dgm:pt>
    <dgm:pt modelId="{EA4531BA-249C-43FD-8984-7C6F3BD78D0E}" type="sibTrans" cxnId="{00030FAD-4D0B-4DF6-8862-C9E2B42684AD}">
      <dgm:prSet/>
      <dgm:spPr/>
      <dgm:t>
        <a:bodyPr/>
        <a:lstStyle/>
        <a:p>
          <a:endParaRPr lang="en-US"/>
        </a:p>
      </dgm:t>
    </dgm:pt>
    <dgm:pt modelId="{9B257F42-F70E-6A45-A5D7-F6667348B252}" type="pres">
      <dgm:prSet presAssocID="{83BA6466-8F07-4F2F-A33C-F5E54E819AF2}" presName="Name0" presStyleCnt="0">
        <dgm:presLayoutVars>
          <dgm:dir/>
          <dgm:resizeHandles val="exact"/>
        </dgm:presLayoutVars>
      </dgm:prSet>
      <dgm:spPr/>
    </dgm:pt>
    <dgm:pt modelId="{484E01ED-B72F-9343-B4B4-C7C1A1222710}" type="pres">
      <dgm:prSet presAssocID="{521E7705-65F9-4D15-9C6B-3DBD7101F721}" presName="node" presStyleLbl="node1" presStyleIdx="0" presStyleCnt="1">
        <dgm:presLayoutVars>
          <dgm:bulletEnabled val="1"/>
        </dgm:presLayoutVars>
      </dgm:prSet>
      <dgm:spPr/>
    </dgm:pt>
  </dgm:ptLst>
  <dgm:cxnLst>
    <dgm:cxn modelId="{81ECBF22-5EE8-204E-8AA0-D4BBE64E1E5D}" type="presOf" srcId="{83BA6466-8F07-4F2F-A33C-F5E54E819AF2}" destId="{9B257F42-F70E-6A45-A5D7-F6667348B252}" srcOrd="0" destOrd="0" presId="urn:microsoft.com/office/officeart/2016/7/layout/RepeatingBendingProcessNew"/>
    <dgm:cxn modelId="{225FF72A-02D7-494B-AAFE-935D708C8EFB}" type="presOf" srcId="{2224F376-B5EC-481C-8987-FF110B52CC76}" destId="{484E01ED-B72F-9343-B4B4-C7C1A1222710}" srcOrd="0" destOrd="2" presId="urn:microsoft.com/office/officeart/2016/7/layout/RepeatingBendingProcessNew"/>
    <dgm:cxn modelId="{FFC6C12D-C388-B54A-B062-3EE5DF1108F8}" type="presOf" srcId="{521E7705-65F9-4D15-9C6B-3DBD7101F721}" destId="{484E01ED-B72F-9343-B4B4-C7C1A1222710}" srcOrd="0" destOrd="0" presId="urn:microsoft.com/office/officeart/2016/7/layout/RepeatingBendingProcessNew"/>
    <dgm:cxn modelId="{FB8A285F-9453-3E4C-9E97-91ED63C80E0E}" type="presOf" srcId="{7BF597CC-EAAA-4007-BFA4-CACFBEC98D7C}" destId="{484E01ED-B72F-9343-B4B4-C7C1A1222710}" srcOrd="0" destOrd="3" presId="urn:microsoft.com/office/officeart/2016/7/layout/RepeatingBendingProcessNew"/>
    <dgm:cxn modelId="{BEBB466C-77E7-47B1-85A1-54D4BCAC7533}" srcId="{521E7705-65F9-4D15-9C6B-3DBD7101F721}" destId="{7BF597CC-EAAA-4007-BFA4-CACFBEC98D7C}" srcOrd="2" destOrd="0" parTransId="{C4A3D742-FA59-44E9-8DF7-651E3CC52925}" sibTransId="{384C4F24-02BF-4C2F-BC72-55182E6D00B9}"/>
    <dgm:cxn modelId="{989A2574-9956-41F6-A027-8FB8183B4E1B}" srcId="{521E7705-65F9-4D15-9C6B-3DBD7101F721}" destId="{5542B8A2-66D5-451A-BB62-7F9B1695D5C3}" srcOrd="0" destOrd="0" parTransId="{7473226F-AE0F-4A7C-932E-65E16DFC8B31}" sibTransId="{B8047DF2-967F-4670-9343-15AB7C790F4C}"/>
    <dgm:cxn modelId="{6C0C3690-F91F-463A-BB35-5AA61DDBA7A3}" srcId="{521E7705-65F9-4D15-9C6B-3DBD7101F721}" destId="{2224F376-B5EC-481C-8987-FF110B52CC76}" srcOrd="1" destOrd="0" parTransId="{A070D872-1577-4619-9D42-374C86D36A1A}" sibTransId="{9AFE878F-E643-4FB3-9F39-3917EC44CC66}"/>
    <dgm:cxn modelId="{004BE39E-F4E5-4F88-9CC0-A54FD9D944F8}" srcId="{521E7705-65F9-4D15-9C6B-3DBD7101F721}" destId="{B0D2C18F-13ED-41DC-88F6-D1002423FA68}" srcOrd="3" destOrd="0" parTransId="{487EA435-A910-4EFF-AEF3-FF2DB89F39D3}" sibTransId="{C6AC54D1-72EE-4499-9D89-D6BE48CA3FAF}"/>
    <dgm:cxn modelId="{00030FAD-4D0B-4DF6-8862-C9E2B42684AD}" srcId="{521E7705-65F9-4D15-9C6B-3DBD7101F721}" destId="{CCD11A1A-BF75-44DE-8E8B-9AD46D5BB219}" srcOrd="4" destOrd="0" parTransId="{0A9A8988-396D-4BDC-9D53-6FE38864857E}" sibTransId="{EA4531BA-249C-43FD-8984-7C6F3BD78D0E}"/>
    <dgm:cxn modelId="{4B43B9AD-830E-2044-89DE-A009376785FF}" type="presOf" srcId="{B0D2C18F-13ED-41DC-88F6-D1002423FA68}" destId="{484E01ED-B72F-9343-B4B4-C7C1A1222710}" srcOrd="0" destOrd="4" presId="urn:microsoft.com/office/officeart/2016/7/layout/RepeatingBendingProcessNew"/>
    <dgm:cxn modelId="{45C044BD-0A35-D943-AF2A-58743E7AA728}" type="presOf" srcId="{CCD11A1A-BF75-44DE-8E8B-9AD46D5BB219}" destId="{484E01ED-B72F-9343-B4B4-C7C1A1222710}" srcOrd="0" destOrd="5" presId="urn:microsoft.com/office/officeart/2016/7/layout/RepeatingBendingProcessNew"/>
    <dgm:cxn modelId="{E02A8EC6-3DCD-7F44-8B19-CA6C837F1CCB}" type="presOf" srcId="{5542B8A2-66D5-451A-BB62-7F9B1695D5C3}" destId="{484E01ED-B72F-9343-B4B4-C7C1A1222710}" srcOrd="0" destOrd="1" presId="urn:microsoft.com/office/officeart/2016/7/layout/RepeatingBendingProcessNew"/>
    <dgm:cxn modelId="{2A6C47F5-6254-462E-8A3E-D9D19E4A0244}" srcId="{83BA6466-8F07-4F2F-A33C-F5E54E819AF2}" destId="{521E7705-65F9-4D15-9C6B-3DBD7101F721}" srcOrd="0" destOrd="0" parTransId="{7563CBC1-6E1D-499F-8317-7FE86492BAF7}" sibTransId="{DACD2F47-57D1-4515-94EE-EC13AB92ED35}"/>
    <dgm:cxn modelId="{352FB8FB-BE8C-F44E-A345-765AD70F60A6}" type="presParOf" srcId="{9B257F42-F70E-6A45-A5D7-F6667348B252}" destId="{484E01ED-B72F-9343-B4B4-C7C1A1222710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81F1A1-72D1-4AB5-91D1-4EDC8FF8604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911ACB-75B2-49F1-AA10-3CBB8AE59E1A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This concludes the setup and usage of the sentiment analysis model for restaurant reviews. </a:t>
          </a:r>
        </a:p>
      </dgm:t>
    </dgm:pt>
    <dgm:pt modelId="{43E4070B-A4A6-40D8-B55E-895274F59A4D}" type="parTrans" cxnId="{B6D8D962-63A1-40DE-BBD2-BEE8B39DE1DC}">
      <dgm:prSet/>
      <dgm:spPr/>
      <dgm:t>
        <a:bodyPr/>
        <a:lstStyle/>
        <a:p>
          <a:endParaRPr lang="en-US"/>
        </a:p>
      </dgm:t>
    </dgm:pt>
    <dgm:pt modelId="{D2FBB2D7-9D8A-40B4-A25E-AEBA180C0942}" type="sibTrans" cxnId="{B6D8D962-63A1-40DE-BBD2-BEE8B39DE1DC}">
      <dgm:prSet/>
      <dgm:spPr/>
      <dgm:t>
        <a:bodyPr/>
        <a:lstStyle/>
        <a:p>
          <a:endParaRPr lang="en-US"/>
        </a:p>
      </dgm:t>
    </dgm:pt>
    <dgm:pt modelId="{E4EB358F-270E-441A-97EF-BA0AD7D3DF5C}">
      <dgm:prSet custT="1"/>
      <dgm:spPr/>
      <dgm:t>
        <a:bodyPr/>
        <a:lstStyle/>
        <a:p>
          <a:r>
            <a:rPr lang="en-US" sz="2000">
              <a:latin typeface="Arial" panose="020B0604020202020204" pitchFamily="34" charset="0"/>
              <a:cs typeface="Arial" panose="020B0604020202020204" pitchFamily="34" charset="0"/>
            </a:rPr>
            <a:t>Feel free to use this model to analyze the sentiment of new reviews and gain insights into customer feedback.</a:t>
          </a:r>
        </a:p>
      </dgm:t>
    </dgm:pt>
    <dgm:pt modelId="{FE249287-C669-44CF-8326-857892904183}" type="parTrans" cxnId="{FB72C30D-CB9A-4EE5-AD4C-6F6BC24BF574}">
      <dgm:prSet/>
      <dgm:spPr/>
      <dgm:t>
        <a:bodyPr/>
        <a:lstStyle/>
        <a:p>
          <a:endParaRPr lang="en-US"/>
        </a:p>
      </dgm:t>
    </dgm:pt>
    <dgm:pt modelId="{B0C16B4C-6488-47A3-A169-A37DE103B1F7}" type="sibTrans" cxnId="{FB72C30D-CB9A-4EE5-AD4C-6F6BC24BF574}">
      <dgm:prSet/>
      <dgm:spPr/>
      <dgm:t>
        <a:bodyPr/>
        <a:lstStyle/>
        <a:p>
          <a:endParaRPr lang="en-US"/>
        </a:p>
      </dgm:t>
    </dgm:pt>
    <dgm:pt modelId="{10A19776-70DC-AE44-90D6-348D826939FF}" type="pres">
      <dgm:prSet presAssocID="{1381F1A1-72D1-4AB5-91D1-4EDC8FF86047}" presName="linear" presStyleCnt="0">
        <dgm:presLayoutVars>
          <dgm:animLvl val="lvl"/>
          <dgm:resizeHandles val="exact"/>
        </dgm:presLayoutVars>
      </dgm:prSet>
      <dgm:spPr/>
    </dgm:pt>
    <dgm:pt modelId="{39901CA5-CBB7-8945-800C-8BEFD16811B2}" type="pres">
      <dgm:prSet presAssocID="{60911ACB-75B2-49F1-AA10-3CBB8AE59E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DE4319-4C06-624C-B9B5-C6A192DD8D0A}" type="pres">
      <dgm:prSet presAssocID="{D2FBB2D7-9D8A-40B4-A25E-AEBA180C0942}" presName="spacer" presStyleCnt="0"/>
      <dgm:spPr/>
    </dgm:pt>
    <dgm:pt modelId="{E5140591-83E2-1E4F-873E-BE82484E566E}" type="pres">
      <dgm:prSet presAssocID="{E4EB358F-270E-441A-97EF-BA0AD7D3DF5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72C30D-CB9A-4EE5-AD4C-6F6BC24BF574}" srcId="{1381F1A1-72D1-4AB5-91D1-4EDC8FF86047}" destId="{E4EB358F-270E-441A-97EF-BA0AD7D3DF5C}" srcOrd="1" destOrd="0" parTransId="{FE249287-C669-44CF-8326-857892904183}" sibTransId="{B0C16B4C-6488-47A3-A169-A37DE103B1F7}"/>
    <dgm:cxn modelId="{F6E78356-5E57-F343-B25D-7A60030F0DDD}" type="presOf" srcId="{1381F1A1-72D1-4AB5-91D1-4EDC8FF86047}" destId="{10A19776-70DC-AE44-90D6-348D826939FF}" srcOrd="0" destOrd="0" presId="urn:microsoft.com/office/officeart/2005/8/layout/vList2"/>
    <dgm:cxn modelId="{B6D8D962-63A1-40DE-BBD2-BEE8B39DE1DC}" srcId="{1381F1A1-72D1-4AB5-91D1-4EDC8FF86047}" destId="{60911ACB-75B2-49F1-AA10-3CBB8AE59E1A}" srcOrd="0" destOrd="0" parTransId="{43E4070B-A4A6-40D8-B55E-895274F59A4D}" sibTransId="{D2FBB2D7-9D8A-40B4-A25E-AEBA180C0942}"/>
    <dgm:cxn modelId="{9E0F4D7C-DA48-D644-B422-6812E943D6BE}" type="presOf" srcId="{E4EB358F-270E-441A-97EF-BA0AD7D3DF5C}" destId="{E5140591-83E2-1E4F-873E-BE82484E566E}" srcOrd="0" destOrd="0" presId="urn:microsoft.com/office/officeart/2005/8/layout/vList2"/>
    <dgm:cxn modelId="{BBF34EC4-E15E-5E44-831F-1CF8A4A608D4}" type="presOf" srcId="{60911ACB-75B2-49F1-AA10-3CBB8AE59E1A}" destId="{39901CA5-CBB7-8945-800C-8BEFD16811B2}" srcOrd="0" destOrd="0" presId="urn:microsoft.com/office/officeart/2005/8/layout/vList2"/>
    <dgm:cxn modelId="{D0F10787-5C42-B349-82B1-2A897EB32F2D}" type="presParOf" srcId="{10A19776-70DC-AE44-90D6-348D826939FF}" destId="{39901CA5-CBB7-8945-800C-8BEFD16811B2}" srcOrd="0" destOrd="0" presId="urn:microsoft.com/office/officeart/2005/8/layout/vList2"/>
    <dgm:cxn modelId="{2FC6A6F7-C2C8-EE48-8957-A33180FD14A4}" type="presParOf" srcId="{10A19776-70DC-AE44-90D6-348D826939FF}" destId="{A3DE4319-4C06-624C-B9B5-C6A192DD8D0A}" srcOrd="1" destOrd="0" presId="urn:microsoft.com/office/officeart/2005/8/layout/vList2"/>
    <dgm:cxn modelId="{F21C7AB3-19CC-1F47-9350-8E94236AA7B9}" type="presParOf" srcId="{10A19776-70DC-AE44-90D6-348D826939FF}" destId="{E5140591-83E2-1E4F-873E-BE82484E566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B6B0B-93DD-B54E-AE6A-1ED23E991293}">
      <dsp:nvSpPr>
        <dsp:cNvPr id="0" name=""/>
        <dsp:cNvSpPr/>
      </dsp:nvSpPr>
      <dsp:spPr>
        <a:xfrm>
          <a:off x="0" y="59280"/>
          <a:ext cx="5000124" cy="397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Project Overview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19" y="78699"/>
        <a:ext cx="4961286" cy="358962"/>
      </dsp:txXfrm>
    </dsp:sp>
    <dsp:sp modelId="{43F3AE3B-DD23-CE43-B4F3-2931ABAC9831}">
      <dsp:nvSpPr>
        <dsp:cNvPr id="0" name=""/>
        <dsp:cNvSpPr/>
      </dsp:nvSpPr>
      <dsp:spPr>
        <a:xfrm>
          <a:off x="0" y="506040"/>
          <a:ext cx="5000124" cy="397800"/>
        </a:xfrm>
        <a:prstGeom prst="roundRect">
          <a:avLst/>
        </a:prstGeom>
        <a:gradFill rotWithShape="0">
          <a:gsLst>
            <a:gs pos="0">
              <a:schemeClr val="accent2">
                <a:hueOff val="-181920"/>
                <a:satOff val="-10491"/>
                <a:lumOff val="10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81920"/>
                <a:satOff val="-10491"/>
                <a:lumOff val="10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81920"/>
                <a:satOff val="-10491"/>
                <a:lumOff val="10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rial" panose="020B0604020202020204" pitchFamily="34" charset="0"/>
              <a:cs typeface="Arial" panose="020B0604020202020204" pitchFamily="34" charset="0"/>
            </a:rPr>
            <a:t>Libraries Utilized</a:t>
          </a:r>
          <a:endParaRPr lang="en-US" sz="1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19" y="525459"/>
        <a:ext cx="4961286" cy="358962"/>
      </dsp:txXfrm>
    </dsp:sp>
    <dsp:sp modelId="{319220C6-79DD-0248-9F03-E6D9ADD8E7CC}">
      <dsp:nvSpPr>
        <dsp:cNvPr id="0" name=""/>
        <dsp:cNvSpPr/>
      </dsp:nvSpPr>
      <dsp:spPr>
        <a:xfrm>
          <a:off x="0" y="952800"/>
          <a:ext cx="5000124" cy="39780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rial" panose="020B0604020202020204" pitchFamily="34" charset="0"/>
              <a:cs typeface="Arial" panose="020B0604020202020204" pitchFamily="34" charset="0"/>
            </a:rPr>
            <a:t>Data Sources</a:t>
          </a:r>
          <a:endParaRPr lang="en-US" sz="1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19" y="972219"/>
        <a:ext cx="4961286" cy="358962"/>
      </dsp:txXfrm>
    </dsp:sp>
    <dsp:sp modelId="{388D4687-B82A-7E45-BBE0-9860E122A183}">
      <dsp:nvSpPr>
        <dsp:cNvPr id="0" name=""/>
        <dsp:cNvSpPr/>
      </dsp:nvSpPr>
      <dsp:spPr>
        <a:xfrm>
          <a:off x="0" y="1399560"/>
          <a:ext cx="5000124" cy="397800"/>
        </a:xfrm>
        <a:prstGeom prst="roundRect">
          <a:avLst/>
        </a:prstGeom>
        <a:gradFill rotWithShape="0">
          <a:gsLst>
            <a:gs pos="0">
              <a:schemeClr val="accent2">
                <a:hueOff val="-545761"/>
                <a:satOff val="-31473"/>
                <a:lumOff val="3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45761"/>
                <a:satOff val="-31473"/>
                <a:lumOff val="3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45761"/>
                <a:satOff val="-31473"/>
                <a:lumOff val="3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  <a:endParaRPr lang="en-US" sz="1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19" y="1418979"/>
        <a:ext cx="4961286" cy="358962"/>
      </dsp:txXfrm>
    </dsp:sp>
    <dsp:sp modelId="{7EDFCBEC-328B-344C-814E-6C5493197190}">
      <dsp:nvSpPr>
        <dsp:cNvPr id="0" name=""/>
        <dsp:cNvSpPr/>
      </dsp:nvSpPr>
      <dsp:spPr>
        <a:xfrm>
          <a:off x="0" y="1846320"/>
          <a:ext cx="5000124" cy="3978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rial" panose="020B0604020202020204" pitchFamily="34" charset="0"/>
              <a:cs typeface="Arial" panose="020B0604020202020204" pitchFamily="34" charset="0"/>
            </a:rPr>
            <a:t>Data Visualization</a:t>
          </a:r>
          <a:endParaRPr lang="en-US" sz="1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19" y="1865739"/>
        <a:ext cx="4961286" cy="358962"/>
      </dsp:txXfrm>
    </dsp:sp>
    <dsp:sp modelId="{3C3319B0-D020-F44A-BC9F-304483A465C3}">
      <dsp:nvSpPr>
        <dsp:cNvPr id="0" name=""/>
        <dsp:cNvSpPr/>
      </dsp:nvSpPr>
      <dsp:spPr>
        <a:xfrm>
          <a:off x="0" y="2293080"/>
          <a:ext cx="5000124" cy="397800"/>
        </a:xfrm>
        <a:prstGeom prst="roundRect">
          <a:avLst/>
        </a:prstGeom>
        <a:gradFill rotWithShape="0">
          <a:gsLst>
            <a:gs pos="0">
              <a:schemeClr val="accent2">
                <a:hueOff val="-909602"/>
                <a:satOff val="-52455"/>
                <a:lumOff val="5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09602"/>
                <a:satOff val="-52455"/>
                <a:lumOff val="5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09602"/>
                <a:satOff val="-52455"/>
                <a:lumOff val="5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rial" panose="020B0604020202020204" pitchFamily="34" charset="0"/>
              <a:cs typeface="Arial" panose="020B0604020202020204" pitchFamily="34" charset="0"/>
            </a:rPr>
            <a:t>Sentiment Analysis</a:t>
          </a:r>
          <a:endParaRPr lang="en-US" sz="1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19" y="2312499"/>
        <a:ext cx="4961286" cy="358962"/>
      </dsp:txXfrm>
    </dsp:sp>
    <dsp:sp modelId="{3F0D7B98-6912-B842-9E3B-EF7ED92AE00D}">
      <dsp:nvSpPr>
        <dsp:cNvPr id="0" name=""/>
        <dsp:cNvSpPr/>
      </dsp:nvSpPr>
      <dsp:spPr>
        <a:xfrm>
          <a:off x="0" y="2739840"/>
          <a:ext cx="5000124" cy="39780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rial" panose="020B0604020202020204" pitchFamily="34" charset="0"/>
              <a:cs typeface="Arial" panose="020B0604020202020204" pitchFamily="34" charset="0"/>
            </a:rPr>
            <a:t>Model Deployment</a:t>
          </a:r>
          <a:endParaRPr lang="en-US" sz="1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19" y="2759259"/>
        <a:ext cx="4961286" cy="358962"/>
      </dsp:txXfrm>
    </dsp:sp>
    <dsp:sp modelId="{3CADDB5F-BE97-7F43-9DD0-44D318C4D5E3}">
      <dsp:nvSpPr>
        <dsp:cNvPr id="0" name=""/>
        <dsp:cNvSpPr/>
      </dsp:nvSpPr>
      <dsp:spPr>
        <a:xfrm>
          <a:off x="0" y="3186600"/>
          <a:ext cx="5000124" cy="397800"/>
        </a:xfrm>
        <a:prstGeom prst="roundRect">
          <a:avLst/>
        </a:prstGeom>
        <a:gradFill rotWithShape="0">
          <a:gsLst>
            <a:gs pos="0">
              <a:schemeClr val="accent2">
                <a:hueOff val="-1273443"/>
                <a:satOff val="-73437"/>
                <a:lumOff val="7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73443"/>
                <a:satOff val="-73437"/>
                <a:lumOff val="7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73443"/>
                <a:satOff val="-73437"/>
                <a:lumOff val="7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rial" panose="020B0604020202020204" pitchFamily="34" charset="0"/>
              <a:cs typeface="Arial" panose="020B0604020202020204" pitchFamily="34" charset="0"/>
            </a:rPr>
            <a:t>How to Make Predictions using the Model</a:t>
          </a:r>
          <a:endParaRPr lang="en-US" sz="1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19" y="3206019"/>
        <a:ext cx="4961286" cy="358962"/>
      </dsp:txXfrm>
    </dsp:sp>
    <dsp:sp modelId="{24D50A68-94D7-C64F-90F4-D3D8577A394B}">
      <dsp:nvSpPr>
        <dsp:cNvPr id="0" name=""/>
        <dsp:cNvSpPr/>
      </dsp:nvSpPr>
      <dsp:spPr>
        <a:xfrm>
          <a:off x="0" y="3633360"/>
          <a:ext cx="5000124" cy="3978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 sz="17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419" y="3652779"/>
        <a:ext cx="4961286" cy="358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DDC6A-F8A8-B84A-BA8E-E976FC79DF42}">
      <dsp:nvSpPr>
        <dsp:cNvPr id="0" name=""/>
        <dsp:cNvSpPr/>
      </dsp:nvSpPr>
      <dsp:spPr>
        <a:xfrm>
          <a:off x="0" y="408119"/>
          <a:ext cx="5000124" cy="1053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The objective of this project is to build a Restaurant Review Sentiment Analysis system using a Machine Learning Model. </a:t>
          </a:r>
        </a:p>
      </dsp:txBody>
      <dsp:txXfrm>
        <a:off x="51403" y="459522"/>
        <a:ext cx="4897318" cy="950194"/>
      </dsp:txXfrm>
    </dsp:sp>
    <dsp:sp modelId="{D23A7A10-346C-B140-8E37-8349BC154512}">
      <dsp:nvSpPr>
        <dsp:cNvPr id="0" name=""/>
        <dsp:cNvSpPr/>
      </dsp:nvSpPr>
      <dsp:spPr>
        <a:xfrm>
          <a:off x="0" y="1518720"/>
          <a:ext cx="5000124" cy="10530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The project utilizes restaurant reviews from both TripAdvisor and Google to develop a sentiment analysis model. </a:t>
          </a:r>
        </a:p>
      </dsp:txBody>
      <dsp:txXfrm>
        <a:off x="51403" y="1570123"/>
        <a:ext cx="4897318" cy="950194"/>
      </dsp:txXfrm>
    </dsp:sp>
    <dsp:sp modelId="{76C69BF1-8ADD-ED45-A1B9-2A13C8974B8D}">
      <dsp:nvSpPr>
        <dsp:cNvPr id="0" name=""/>
        <dsp:cNvSpPr/>
      </dsp:nvSpPr>
      <dsp:spPr>
        <a:xfrm>
          <a:off x="0" y="2629320"/>
          <a:ext cx="5000124" cy="10530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The goal is to predict the sentiment of a review as either Negative, Neutral, or Positive, based on the text of the review.</a:t>
          </a:r>
        </a:p>
      </dsp:txBody>
      <dsp:txXfrm>
        <a:off x="51403" y="2680723"/>
        <a:ext cx="4897318" cy="950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3940C-94DA-3549-AB76-DC1DA8BF8F4F}">
      <dsp:nvSpPr>
        <dsp:cNvPr id="0" name=""/>
        <dsp:cNvSpPr/>
      </dsp:nvSpPr>
      <dsp:spPr>
        <a:xfrm>
          <a:off x="0" y="582720"/>
          <a:ext cx="5000124" cy="13689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TripAdvisor Data: Contains restaurant reviews from TripAdvisor, including information such as author, title, review, rating, dates, restaurant, and location.</a:t>
          </a:r>
        </a:p>
      </dsp:txBody>
      <dsp:txXfrm>
        <a:off x="66824" y="649544"/>
        <a:ext cx="4866476" cy="1235252"/>
      </dsp:txXfrm>
    </dsp:sp>
    <dsp:sp modelId="{4D73BB65-9749-FE47-B6B2-799719435210}">
      <dsp:nvSpPr>
        <dsp:cNvPr id="0" name=""/>
        <dsp:cNvSpPr/>
      </dsp:nvSpPr>
      <dsp:spPr>
        <a:xfrm>
          <a:off x="0" y="2138820"/>
          <a:ext cx="5000124" cy="13689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Google Review Data: Contains restaurant reviews from Google, including information such as author, rating, review, restaurant, location, and review length.</a:t>
          </a:r>
        </a:p>
      </dsp:txBody>
      <dsp:txXfrm>
        <a:off x="66824" y="2205644"/>
        <a:ext cx="4866476" cy="1235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4EC3D-BAF3-234C-90BB-EBB0378733DA}">
      <dsp:nvSpPr>
        <dsp:cNvPr id="0" name=""/>
        <dsp:cNvSpPr/>
      </dsp:nvSpPr>
      <dsp:spPr>
        <a:xfrm>
          <a:off x="0" y="0"/>
          <a:ext cx="4250105" cy="1227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Before building the sentiment analysis model, I performed data preprocessing, which included the following steps:</a:t>
          </a:r>
        </a:p>
      </dsp:txBody>
      <dsp:txXfrm>
        <a:off x="35941" y="35941"/>
        <a:ext cx="2925935" cy="1155249"/>
      </dsp:txXfrm>
    </dsp:sp>
    <dsp:sp modelId="{848BA50C-F921-9949-9C66-D5BD8489C87B}">
      <dsp:nvSpPr>
        <dsp:cNvPr id="0" name=""/>
        <dsp:cNvSpPr/>
      </dsp:nvSpPr>
      <dsp:spPr>
        <a:xfrm>
          <a:off x="375009" y="1431654"/>
          <a:ext cx="4250105" cy="1227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Checked for missing values in both datasets and removed rows with missing data.</a:t>
          </a:r>
        </a:p>
      </dsp:txBody>
      <dsp:txXfrm>
        <a:off x="410950" y="1467595"/>
        <a:ext cx="3005578" cy="1155249"/>
      </dsp:txXfrm>
    </dsp:sp>
    <dsp:sp modelId="{DCE9AFAF-635E-9240-BD41-1F187A66DA11}">
      <dsp:nvSpPr>
        <dsp:cNvPr id="0" name=""/>
        <dsp:cNvSpPr/>
      </dsp:nvSpPr>
      <dsp:spPr>
        <a:xfrm>
          <a:off x="750018" y="2863308"/>
          <a:ext cx="4250105" cy="1227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Calculated summary statistics for ratings in both datasets.</a:t>
          </a:r>
        </a:p>
      </dsp:txBody>
      <dsp:txXfrm>
        <a:off x="785959" y="2899249"/>
        <a:ext cx="3005578" cy="1155249"/>
      </dsp:txXfrm>
    </dsp:sp>
    <dsp:sp modelId="{DB9515BE-F69F-3641-8ADF-D681B96E70A3}">
      <dsp:nvSpPr>
        <dsp:cNvPr id="0" name=""/>
        <dsp:cNvSpPr/>
      </dsp:nvSpPr>
      <dsp:spPr>
        <a:xfrm>
          <a:off x="3452469" y="930575"/>
          <a:ext cx="797635" cy="797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31937" y="930575"/>
        <a:ext cx="438699" cy="600220"/>
      </dsp:txXfrm>
    </dsp:sp>
    <dsp:sp modelId="{9EFD9838-3996-944F-82D9-47DBFAF759B2}">
      <dsp:nvSpPr>
        <dsp:cNvPr id="0" name=""/>
        <dsp:cNvSpPr/>
      </dsp:nvSpPr>
      <dsp:spPr>
        <a:xfrm>
          <a:off x="3827478" y="2354048"/>
          <a:ext cx="797635" cy="797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06946" y="2354048"/>
        <a:ext cx="438699" cy="600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B054F-D308-C24F-827C-AC2D63BE1372}">
      <dsp:nvSpPr>
        <dsp:cNvPr id="0" name=""/>
        <dsp:cNvSpPr/>
      </dsp:nvSpPr>
      <dsp:spPr>
        <a:xfrm>
          <a:off x="0" y="577500"/>
          <a:ext cx="5000124" cy="6949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Plotted the distribution of ratings for TripAdvisor and Google Review.</a:t>
          </a:r>
        </a:p>
      </dsp:txBody>
      <dsp:txXfrm>
        <a:off x="33926" y="611426"/>
        <a:ext cx="4932272" cy="627128"/>
      </dsp:txXfrm>
    </dsp:sp>
    <dsp:sp modelId="{3F22C03C-697F-BA4F-B83C-20A23CBECD32}">
      <dsp:nvSpPr>
        <dsp:cNvPr id="0" name=""/>
        <dsp:cNvSpPr/>
      </dsp:nvSpPr>
      <dsp:spPr>
        <a:xfrm>
          <a:off x="0" y="1324320"/>
          <a:ext cx="5000124" cy="69498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Analyzed the distribution of ratings by location for TripAdvisor and Google Reviews.</a:t>
          </a:r>
        </a:p>
      </dsp:txBody>
      <dsp:txXfrm>
        <a:off x="33926" y="1358246"/>
        <a:ext cx="4932272" cy="627128"/>
      </dsp:txXfrm>
    </dsp:sp>
    <dsp:sp modelId="{FB7B6E9E-7332-6B4D-BFBE-35F37C19D707}">
      <dsp:nvSpPr>
        <dsp:cNvPr id="0" name=""/>
        <dsp:cNvSpPr/>
      </dsp:nvSpPr>
      <dsp:spPr>
        <a:xfrm>
          <a:off x="0" y="2071140"/>
          <a:ext cx="5000124" cy="69498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Generated word clouds for TripAdvisor and Google reviews.</a:t>
          </a:r>
        </a:p>
      </dsp:txBody>
      <dsp:txXfrm>
        <a:off x="33926" y="2105066"/>
        <a:ext cx="4932272" cy="627128"/>
      </dsp:txXfrm>
    </dsp:sp>
    <dsp:sp modelId="{CAA51ACC-6894-D548-9C1A-26F55C722B58}">
      <dsp:nvSpPr>
        <dsp:cNvPr id="0" name=""/>
        <dsp:cNvSpPr/>
      </dsp:nvSpPr>
      <dsp:spPr>
        <a:xfrm>
          <a:off x="0" y="2817960"/>
          <a:ext cx="5000124" cy="6949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Calculated and visualized the distribution of review lengths.</a:t>
          </a:r>
        </a:p>
      </dsp:txBody>
      <dsp:txXfrm>
        <a:off x="33926" y="2851886"/>
        <a:ext cx="4932272" cy="627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DA448-F297-C346-87BA-0FCD954603A3}">
      <dsp:nvSpPr>
        <dsp:cNvPr id="0" name=""/>
        <dsp:cNvSpPr/>
      </dsp:nvSpPr>
      <dsp:spPr>
        <a:xfrm>
          <a:off x="0" y="613230"/>
          <a:ext cx="5000124" cy="54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Merged the TripAdvisor and Google Review datasets based on common columns to create a combined dataset.</a:t>
          </a:r>
        </a:p>
      </dsp:txBody>
      <dsp:txXfrm>
        <a:off x="26387" y="639617"/>
        <a:ext cx="4947350" cy="487766"/>
      </dsp:txXfrm>
    </dsp:sp>
    <dsp:sp modelId="{6536285C-2540-B44F-B665-8BD19F16294F}">
      <dsp:nvSpPr>
        <dsp:cNvPr id="0" name=""/>
        <dsp:cNvSpPr/>
      </dsp:nvSpPr>
      <dsp:spPr>
        <a:xfrm>
          <a:off x="0" y="1194090"/>
          <a:ext cx="5000124" cy="54054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Split the ratings into three sentiment categories: Negative, Neutral, and Positive, based on predefined bins.</a:t>
          </a:r>
        </a:p>
      </dsp:txBody>
      <dsp:txXfrm>
        <a:off x="26387" y="1220477"/>
        <a:ext cx="4947350" cy="487766"/>
      </dsp:txXfrm>
    </dsp:sp>
    <dsp:sp modelId="{B208283D-01EA-A74B-ABFB-FBC12851F9A3}">
      <dsp:nvSpPr>
        <dsp:cNvPr id="0" name=""/>
        <dsp:cNvSpPr/>
      </dsp:nvSpPr>
      <dsp:spPr>
        <a:xfrm>
          <a:off x="0" y="1774950"/>
          <a:ext cx="5000124" cy="54054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Split the combined dataset into a training set (80%) and a testing set (20%).</a:t>
          </a:r>
        </a:p>
      </dsp:txBody>
      <dsp:txXfrm>
        <a:off x="26387" y="1801337"/>
        <a:ext cx="4947350" cy="487766"/>
      </dsp:txXfrm>
    </dsp:sp>
    <dsp:sp modelId="{8B233615-B3C9-2B4B-9881-E7E774034B90}">
      <dsp:nvSpPr>
        <dsp:cNvPr id="0" name=""/>
        <dsp:cNvSpPr/>
      </dsp:nvSpPr>
      <dsp:spPr>
        <a:xfrm>
          <a:off x="0" y="2355810"/>
          <a:ext cx="5000124" cy="54054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Trained a Multinomial Logistic Regression model using TF-IDF vectorization.</a:t>
          </a:r>
        </a:p>
      </dsp:txBody>
      <dsp:txXfrm>
        <a:off x="26387" y="2382197"/>
        <a:ext cx="4947350" cy="487766"/>
      </dsp:txXfrm>
    </dsp:sp>
    <dsp:sp modelId="{9345D44E-EA1D-C648-BAB0-75DE7CF9594F}">
      <dsp:nvSpPr>
        <dsp:cNvPr id="0" name=""/>
        <dsp:cNvSpPr/>
      </dsp:nvSpPr>
      <dsp:spPr>
        <a:xfrm>
          <a:off x="0" y="2936669"/>
          <a:ext cx="5000124" cy="5405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Evaluated the model's performance, achieving an accuracy of approximately 86%.</a:t>
          </a:r>
        </a:p>
      </dsp:txBody>
      <dsp:txXfrm>
        <a:off x="26387" y="2963056"/>
        <a:ext cx="4947350" cy="4877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D6AD4-4CA0-0545-9BDF-44E9773DDB79}">
      <dsp:nvSpPr>
        <dsp:cNvPr id="0" name=""/>
        <dsp:cNvSpPr/>
      </dsp:nvSpPr>
      <dsp:spPr>
        <a:xfrm>
          <a:off x="0" y="696794"/>
          <a:ext cx="5000124" cy="12548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The trained TF-IDF vectorizer and the sentiment analysis model is saved using the pickle library. </a:t>
          </a:r>
        </a:p>
      </dsp:txBody>
      <dsp:txXfrm>
        <a:off x="61256" y="758050"/>
        <a:ext cx="4877612" cy="1132313"/>
      </dsp:txXfrm>
    </dsp:sp>
    <dsp:sp modelId="{16D99589-7CCB-B24D-A2D7-D41822DB93B4}">
      <dsp:nvSpPr>
        <dsp:cNvPr id="0" name=""/>
        <dsp:cNvSpPr/>
      </dsp:nvSpPr>
      <dsp:spPr>
        <a:xfrm>
          <a:off x="0" y="2138820"/>
          <a:ext cx="5000124" cy="125482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This allows you to deploy the model and make predictions on new restaurant reviews.</a:t>
          </a:r>
        </a:p>
      </dsp:txBody>
      <dsp:txXfrm>
        <a:off x="61256" y="2200076"/>
        <a:ext cx="4877612" cy="11323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E01ED-B72F-9343-B4B4-C7C1A1222710}">
      <dsp:nvSpPr>
        <dsp:cNvPr id="0" name=""/>
        <dsp:cNvSpPr/>
      </dsp:nvSpPr>
      <dsp:spPr>
        <a:xfrm>
          <a:off x="0" y="545182"/>
          <a:ext cx="5000124" cy="300007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010" tIns="257181" rIns="245010" bIns="257181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To make predictions on new restaurant reviews, follow the below steps: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Import the required libraries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Load the TF-IDF vectorizer and sentiment analysis model using pickle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Define a function to make predictions for a given restaurant review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Arial" panose="020B0604020202020204" pitchFamily="34" charset="0"/>
              <a:cs typeface="Arial" panose="020B0604020202020204" pitchFamily="34" charset="0"/>
            </a:rPr>
            <a:t>Use the function to predict the sentiment category for a restaurant review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You can replace user_input with your own restaurant review text to make predictions.</a:t>
          </a:r>
          <a:b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45182"/>
        <a:ext cx="5000124" cy="30000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01CA5-CBB7-8945-800C-8BEFD16811B2}">
      <dsp:nvSpPr>
        <dsp:cNvPr id="0" name=""/>
        <dsp:cNvSpPr/>
      </dsp:nvSpPr>
      <dsp:spPr>
        <a:xfrm>
          <a:off x="0" y="734819"/>
          <a:ext cx="5000124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This concludes the setup and usage of the sentiment analysis model for restaurant reviews. </a:t>
          </a:r>
        </a:p>
      </dsp:txBody>
      <dsp:txXfrm>
        <a:off x="59399" y="794218"/>
        <a:ext cx="4881326" cy="1098002"/>
      </dsp:txXfrm>
    </dsp:sp>
    <dsp:sp modelId="{E5140591-83E2-1E4F-873E-BE82484E566E}">
      <dsp:nvSpPr>
        <dsp:cNvPr id="0" name=""/>
        <dsp:cNvSpPr/>
      </dsp:nvSpPr>
      <dsp:spPr>
        <a:xfrm>
          <a:off x="0" y="2138820"/>
          <a:ext cx="5000124" cy="12168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 panose="020B0604020202020204" pitchFamily="34" charset="0"/>
              <a:cs typeface="Arial" panose="020B0604020202020204" pitchFamily="34" charset="0"/>
            </a:rPr>
            <a:t>Feel free to use this model to analyze the sentiment of new reviews and gain insights into customer feedback.</a:t>
          </a:r>
        </a:p>
      </dsp:txBody>
      <dsp:txXfrm>
        <a:off x="59399" y="2198219"/>
        <a:ext cx="4881326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4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72E71-CA9A-5B48-9FDB-7CE7372289B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CFBF-C546-3165-ED7D-3D8C07AC7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E8C5-0F3C-FB85-1801-1C75CD800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E638-7C55-FC52-F163-F0C90E37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118B-5378-FC72-9052-AAEF46A6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9AF4-B089-846A-8ADC-124D3E4E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888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923A-7D56-EB1D-4CF4-E90411D1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F312E-25B6-DD2E-D15C-2D019F45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91CE-39A3-C738-A5AE-3FE1E6BF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6D94-55D7-A9C3-50DB-8216DD78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FA141-58C1-1CDA-49BC-96CDC2CC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268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C942A-44E7-22C2-32D0-81B67E22F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494DB-36C1-6605-73E7-3D84A49A2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82D3-A10E-4EF4-0DD4-96C4129B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BF021-C458-A8B6-5FFE-A0F625A3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1D27-F701-12B7-6D5D-9250BA33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466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0"/>
            <a:ext cx="8001000" cy="5143500"/>
          </a:xfrm>
        </p:spPr>
        <p:txBody>
          <a:bodyPr anchor="ctr">
            <a:noAutofit/>
          </a:bodyPr>
          <a:lstStyle>
            <a:lvl1pPr algn="l">
              <a:defRPr sz="315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31499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76" y="283110"/>
            <a:ext cx="7739565" cy="747596"/>
          </a:xfrm>
        </p:spPr>
        <p:txBody>
          <a:bodyPr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46875" y="1197769"/>
            <a:ext cx="6121184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593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9082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/o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449" y="248194"/>
            <a:ext cx="8311551" cy="4677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80748" y="2376458"/>
            <a:ext cx="7949296" cy="449332"/>
          </a:xfrm>
        </p:spPr>
        <p:txBody>
          <a:bodyPr anchor="ctr">
            <a:noAutofit/>
          </a:bodyPr>
          <a:lstStyle>
            <a:lvl1pPr algn="r">
              <a:defRPr sz="2250" b="0" i="0" cap="none">
                <a:solidFill>
                  <a:schemeClr val="accent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8" y="4323807"/>
            <a:ext cx="2464707" cy="510058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038" y="4101965"/>
            <a:ext cx="2632075" cy="835025"/>
          </a:xfrm>
        </p:spPr>
        <p:txBody>
          <a:bodyPr anchor="b"/>
          <a:lstStyle>
            <a:lvl1pPr marL="0" indent="0" algn="r" defTabSz="342900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lang="en-US" sz="1000" b="0" i="0" kern="1200" spc="75" baseline="0">
                <a:solidFill>
                  <a:schemeClr val="bg2"/>
                </a:solidFill>
                <a:latin typeface="BentonSans Book" charset="0"/>
                <a:ea typeface="BentonSans Book" charset="0"/>
                <a:cs typeface="BentonSans Book" charset="0"/>
              </a:defRPr>
            </a:lvl1pPr>
            <a:lvl2pPr marL="0" indent="0" algn="r" defTabSz="342900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lang="en-US" sz="1000" b="0" i="0" kern="1200" spc="75" baseline="0">
                <a:solidFill>
                  <a:schemeClr val="bg2"/>
                </a:solidFill>
                <a:latin typeface="BentonSans Book" charset="0"/>
                <a:ea typeface="BentonSans Book" charset="0"/>
                <a:cs typeface="BentonSans Book" charset="0"/>
              </a:defRPr>
            </a:lvl2pPr>
            <a:lvl3pPr marL="0" indent="0" algn="r" defTabSz="3429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750" b="0" i="0" kern="1200" spc="75" baseline="0">
                <a:solidFill>
                  <a:schemeClr val="bg1"/>
                </a:solidFill>
                <a:latin typeface="BentonSans Medium" charset="0"/>
                <a:ea typeface="BentonSans Medium" charset="0"/>
                <a:cs typeface="BentonSans Medium" charset="0"/>
              </a:defRPr>
            </a:lvl3pPr>
            <a:lvl4pPr marL="0" indent="0" algn="r" defTabSz="3429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750" b="0" i="0" kern="1200" spc="75" baseline="0">
                <a:solidFill>
                  <a:schemeClr val="bg1"/>
                </a:solidFill>
                <a:latin typeface="BentonSans Medium" charset="0"/>
                <a:ea typeface="BentonSans Medium" charset="0"/>
                <a:cs typeface="BentonSans Medium" charset="0"/>
              </a:defRPr>
            </a:lvl4pPr>
            <a:lvl5pPr marL="0" indent="0" algn="r" defTabSz="3429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750" b="0" i="0" kern="1200" spc="75" baseline="0">
                <a:solidFill>
                  <a:schemeClr val="bg1"/>
                </a:solidFill>
                <a:latin typeface="BentonSans Medium" charset="0"/>
                <a:ea typeface="BentonSans Medium" charset="0"/>
                <a:cs typeface="BentonSans Medium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/o Co-bra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449" y="248194"/>
            <a:ext cx="8311551" cy="4677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80748" y="2376458"/>
            <a:ext cx="7949296" cy="449332"/>
          </a:xfrm>
        </p:spPr>
        <p:txBody>
          <a:bodyPr anchor="ctr">
            <a:noAutofit/>
          </a:bodyPr>
          <a:lstStyle>
            <a:lvl1pPr algn="r">
              <a:defRPr sz="225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8" y="4323807"/>
            <a:ext cx="2464707" cy="51005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038" y="4101965"/>
            <a:ext cx="2632075" cy="835025"/>
          </a:xfrm>
        </p:spPr>
        <p:txBody>
          <a:bodyPr anchor="b"/>
          <a:lstStyle>
            <a:lvl1pPr marL="0" indent="0" algn="r" defTabSz="342900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lang="en-US" sz="1000" b="0" i="0" kern="1200" spc="75" baseline="0">
                <a:solidFill>
                  <a:schemeClr val="bg1"/>
                </a:solidFill>
                <a:latin typeface="BentonSans Book" charset="0"/>
                <a:ea typeface="BentonSans Book" charset="0"/>
                <a:cs typeface="BentonSans Book" charset="0"/>
              </a:defRPr>
            </a:lvl1pPr>
            <a:lvl2pPr marL="0" indent="0" algn="r" defTabSz="342900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lang="en-US" sz="1000" b="0" i="0" kern="1200" spc="75" baseline="0">
                <a:solidFill>
                  <a:schemeClr val="bg1"/>
                </a:solidFill>
                <a:latin typeface="BentonSans Book" charset="0"/>
                <a:ea typeface="BentonSans Book" charset="0"/>
                <a:cs typeface="BentonSans Book" charset="0"/>
              </a:defRPr>
            </a:lvl2pPr>
            <a:lvl3pPr marL="0" indent="0" algn="r" defTabSz="3429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750" b="0" i="0" kern="1200" spc="75" baseline="0">
                <a:solidFill>
                  <a:schemeClr val="bg1"/>
                </a:solidFill>
                <a:latin typeface="BentonSans Medium" charset="0"/>
                <a:ea typeface="BentonSans Medium" charset="0"/>
                <a:cs typeface="BentonSans Medium" charset="0"/>
              </a:defRPr>
            </a:lvl3pPr>
            <a:lvl4pPr marL="0" indent="0" algn="r" defTabSz="3429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750" b="0" i="0" kern="1200" spc="75" baseline="0">
                <a:solidFill>
                  <a:schemeClr val="bg1"/>
                </a:solidFill>
                <a:latin typeface="BentonSans Medium" charset="0"/>
                <a:ea typeface="BentonSans Medium" charset="0"/>
                <a:cs typeface="BentonSans Medium" charset="0"/>
              </a:defRPr>
            </a:lvl4pPr>
            <a:lvl5pPr marL="0" indent="0" algn="r" defTabSz="342900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lang="en-US" sz="750" b="0" i="0" kern="1200" spc="75" baseline="0">
                <a:solidFill>
                  <a:schemeClr val="bg1"/>
                </a:solidFill>
                <a:latin typeface="BentonSans Medium" charset="0"/>
                <a:ea typeface="BentonSans Medium" charset="0"/>
                <a:cs typeface="BentonSans Medium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97769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76" y="283110"/>
            <a:ext cx="7739565" cy="747596"/>
          </a:xfrm>
        </p:spPr>
        <p:txBody>
          <a:bodyPr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46875" y="1197769"/>
            <a:ext cx="6121184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" y="0"/>
            <a:ext cx="759309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593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FD07-D2FD-B144-91E1-BCA8D2D3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548C-EFE6-00F4-B64C-A7AFC329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AA62-55B3-F4AB-0EF0-BF603FCB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E67A-2F94-4636-9BF8-1D2B0455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9D26-21DE-D7E2-31F5-A107DBA7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170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F283-DB0C-9861-536C-9BFDBAF0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0026D-2349-78B3-D305-F4FB41BC8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BDD07-EF30-6990-1DD4-D739905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B8F6-1937-25EF-4143-8E6A9B7C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1868-D663-64E4-865E-217E7B4C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319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B230-F6AE-7CA1-DE01-BF89B4F0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DE1A-D547-DF9E-E9CB-CB9FFD132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CFE5F-9C53-DD9A-E926-E0B482DF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01D7-80B5-A9C2-653E-3A8911AD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38B48-C059-280A-743D-ED08D8DF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64E1-4479-9FD2-D771-02A2734C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173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744A-8295-EFCE-A0F2-BB82DC7B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794E5-C2BD-53F2-4E32-5691C8D2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9501E-9F10-82A6-D6BD-C79B9733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BEA1A-C87D-A899-F2B8-A9CAF5B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752F3-A92B-269C-F9DC-9C4688C9C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A8695-BFEA-E516-AB97-6BE9A99F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43BB6-D609-D8F4-A582-1D3C14F0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D1E46-EA07-580E-630D-D3FDC28D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91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C771-0819-A831-6DE1-39FD23C8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510E2-3D4A-2315-1CF2-95ED30BC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6127E-D89E-8B3E-53DF-9989696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B2C1F-5D82-7505-0EA8-A80B2599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767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DD77-D5EC-563B-B276-CE950706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A14E9-E34F-F3B6-048B-3ED82982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6766-C047-4EB3-FC54-8CB270AE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16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F035-FD6C-4ECD-4BB3-79DB993E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D5B9-EEEC-F4A7-58DE-419BA49A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3A954-B205-298A-D7B3-AF21BFDFC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4CB62-245C-E71E-4854-4F1EB3B7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221DC-2C53-0FE5-88AC-D2191871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DAC16-68DA-52AC-6C7D-8E7EFB98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185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EEEC-1393-03A4-A546-5C4E0AC7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7B9FC-40CD-D9FE-1CC8-F9C8DD9BA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53EFD-55B9-B5CC-18D7-CA121B345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13AC8-B579-5854-B4E6-7D8627F3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D9BBE-1804-72B6-4584-1CAE5578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D748F-6AB0-D894-06AF-C91B6431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60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E6A08-F1AC-87DB-BC62-C155C8DA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832BF-48C3-5E7D-3E31-06FD52BB9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AA21-3E51-8809-8B37-FF92A4BD0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B49A-8335-0D4E-9038-7EFFB62126E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E553-D3D1-9D06-296E-8B81AF31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E958-57AB-9091-2AAB-6DEDB16E1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66" r:id="rId14"/>
    <p:sldLayoutId id="2147483768" r:id="rId15"/>
    <p:sldLayoutId id="2147483758" r:id="rId16"/>
    <p:sldLayoutId id="2147483757" r:id="rId1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7019"/>
            <a:ext cx="9143998" cy="328059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31539" y="-2948881"/>
            <a:ext cx="3280918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2522" y="-2777901"/>
            <a:ext cx="3280596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17017"/>
            <a:ext cx="6406863" cy="328059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774039"/>
            <a:ext cx="3742610" cy="3329347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551329"/>
            <a:ext cx="7540322" cy="2196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2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Project Presentation</a:t>
            </a:r>
            <a:br>
              <a:rPr lang="en-US" sz="36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Hiranmayi Palanki (palanki2@Illinois.edu)</a:t>
            </a:r>
            <a:endParaRPr lang="en-US" sz="36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501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4F64-7B58-0D69-C4E0-2EE13AF8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Make Predictions Using the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E2CA4-F290-AA15-DA14-CAABA45DA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Text Placeholder 3">
            <a:extLst>
              <a:ext uri="{FF2B5EF4-FFF2-40B4-BE49-F238E27FC236}">
                <a16:creationId xmlns:a16="http://schemas.microsoft.com/office/drawing/2014/main" id="{385FC2DD-F008-BBEA-8A42-67151C320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480849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58323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F07C1-99E6-7170-7200-2120A312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85EA8-48F1-0469-0F79-357F6C264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D38C9A9C-A401-EC21-0709-4FCB713F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705134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66909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19AD7-A371-2146-AF83-A1974ADE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E6983-DAF2-7742-A42D-2DD568759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45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450"/>
                </a:spcAft>
                <a:defRPr/>
              </a:pPr>
              <a:t>2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B286EC0B-B4AD-70AC-070A-40503CF52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605985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49587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4FB0C-575B-1087-0DAD-2D3593A3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C5493-FDEE-B3E5-F053-B103F9DB5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31CE1F6B-7203-49A1-CDD3-ECBDA38F7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816087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3774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FB80B-460A-DA81-6CCD-49B78CBC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 Utilized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8A5E1-A7F1-5AFD-9B77-F860F6C41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7694" y="487110"/>
            <a:ext cx="4916510" cy="41595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 fontAlgn="base">
              <a:buNone/>
            </a:pPr>
            <a:r>
              <a:rPr lang="en-US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libraries are used in this project:</a:t>
            </a:r>
          </a:p>
          <a:p>
            <a:pPr indent="-228600" defTabSz="914400" fontAlgn="base"/>
            <a:endParaRPr lang="en-US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342900" defTabSz="914400" fontAlgn="base">
              <a:buFont typeface="+mj-lt"/>
              <a:buAutoNum type="arabicPeriod"/>
            </a:pPr>
            <a:r>
              <a:rPr lang="en-US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Pandas, for reading files and handling data. </a:t>
            </a:r>
          </a:p>
          <a:p>
            <a:pPr marL="285750" indent="-342900" defTabSz="914400" fontAlgn="base">
              <a:buFont typeface="+mj-lt"/>
              <a:buAutoNum type="arabicPeriod"/>
            </a:pPr>
            <a:endParaRPr lang="en-US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342900" defTabSz="914400" fontAlgn="base">
              <a:buFont typeface="+mj-lt"/>
              <a:buAutoNum type="arabicPeriod"/>
            </a:pPr>
            <a:r>
              <a:rPr lang="en-US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NumPy, for data manipulation and related operations. </a:t>
            </a:r>
          </a:p>
          <a:p>
            <a:pPr marL="285750" indent="-342900" defTabSz="914400" fontAlgn="base">
              <a:buFont typeface="+mj-lt"/>
              <a:buAutoNum type="arabicPeriod"/>
            </a:pPr>
            <a:endParaRPr lang="en-US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342900" defTabSz="914400" fontAlgn="base">
              <a:buFont typeface="+mj-lt"/>
              <a:buAutoNum type="arabicPeriod"/>
            </a:pPr>
            <a:r>
              <a:rPr lang="en-US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Matplotlib, for plotting graphs and data visualization. </a:t>
            </a:r>
          </a:p>
          <a:p>
            <a:pPr marL="285750" indent="-342900" defTabSz="914400" fontAlgn="base">
              <a:buFont typeface="+mj-lt"/>
              <a:buAutoNum type="arabicPeriod"/>
            </a:pPr>
            <a:endParaRPr lang="en-US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342900" defTabSz="914400" fontAlgn="base">
              <a:buFont typeface="+mj-lt"/>
              <a:buAutoNum type="arabicPeriod"/>
            </a:pPr>
            <a:r>
              <a:rPr lang="en-US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Seaborn, for enhanced data visualization. </a:t>
            </a:r>
          </a:p>
          <a:p>
            <a:pPr indent="-228600" defTabSz="914400"/>
            <a:endParaRPr lang="en-US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66BB4-7CDD-C16F-687E-C7458D17C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700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B9DBA-CC02-A3A2-78A5-D647B1AC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E0CA6-C7DB-CBAB-DB49-71DAB3857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1" name="Text Placeholder 3">
            <a:extLst>
              <a:ext uri="{FF2B5EF4-FFF2-40B4-BE49-F238E27FC236}">
                <a16:creationId xmlns:a16="http://schemas.microsoft.com/office/drawing/2014/main" id="{2DBEE280-30AD-1B5D-0ABF-C28A1D3C1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58119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76464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83546-4925-8169-1271-FBC7D6A4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893536-4052-C7EE-870C-5592AD4EF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1" name="Text Placeholder 3">
            <a:extLst>
              <a:ext uri="{FF2B5EF4-FFF2-40B4-BE49-F238E27FC236}">
                <a16:creationId xmlns:a16="http://schemas.microsoft.com/office/drawing/2014/main" id="{75C52105-965E-EB6B-C934-A3630AC5D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53384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36385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3152F-1296-4E2C-ACC2-868033B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36E23-D9EE-EE26-1D90-6B633383E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0686044E-E7CB-54AD-68A9-73D25BBFC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658523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9846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FCA45-CC7D-0290-1550-ABB0CF91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575A6-B566-5751-1FA3-9E700E370A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E7C289AC-AECD-DD96-CD4F-798D4BC0E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010671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0641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4F748-83CB-E621-BA10-B25AF15F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CB8BF-F499-766A-C60E-80F5AB6FCA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78240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20384AA-0A71-E644-AEED-65CD2253F2C8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Text Placeholder 3">
            <a:extLst>
              <a:ext uri="{FF2B5EF4-FFF2-40B4-BE49-F238E27FC236}">
                <a16:creationId xmlns:a16="http://schemas.microsoft.com/office/drawing/2014/main" id="{315C2EA7-1441-59C2-C8A7-7AFB00336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668742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52554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677CC1767BCF4BBC2B052E9542486F" ma:contentTypeVersion="5" ma:contentTypeDescription="Create a new document." ma:contentTypeScope="" ma:versionID="0e08f5f486d803ce4fb42e06094c32b9">
  <xsd:schema xmlns:xsd="http://www.w3.org/2001/XMLSchema" xmlns:xs="http://www.w3.org/2001/XMLSchema" xmlns:p="http://schemas.microsoft.com/office/2006/metadata/properties" xmlns:ns3="ed8daf91-c579-4a51-8306-f5e0b5a7da28" xmlns:ns4="66a78fe6-98ea-4abb-a25a-728e2cabdfea" targetNamespace="http://schemas.microsoft.com/office/2006/metadata/properties" ma:root="true" ma:fieldsID="1c2f75aab0599ab98070efcb991be5ab" ns3:_="" ns4:_="">
    <xsd:import namespace="ed8daf91-c579-4a51-8306-f5e0b5a7da28"/>
    <xsd:import namespace="66a78fe6-98ea-4abb-a25a-728e2cabdf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daf91-c579-4a51-8306-f5e0b5a7da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78fe6-98ea-4abb-a25a-728e2cabdf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52C3E6-9DF0-4214-AD33-F9BEE1387E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E75419-72DA-4C80-A59B-80813102CAC7}">
  <ds:schemaRefs>
    <ds:schemaRef ds:uri="66a78fe6-98ea-4abb-a25a-728e2cabdfea"/>
    <ds:schemaRef ds:uri="ed8daf91-c579-4a51-8306-f5e0b5a7da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67E853-C466-4F87-AD5C-199D749648BB}">
  <ds:schemaRefs>
    <ds:schemaRef ds:uri="66a78fe6-98ea-4abb-a25a-728e2cabdfea"/>
    <ds:schemaRef ds:uri="ed8daf91-c579-4a51-8306-f5e0b5a7da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44408</TotalTime>
  <Words>525</Words>
  <Application>Microsoft Macintosh PowerPoint</Application>
  <PresentationFormat>On-screen Show (16:9)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BentonSans Book</vt:lpstr>
      <vt:lpstr>BentonSans Medium</vt:lpstr>
      <vt:lpstr>Calibri</vt:lpstr>
      <vt:lpstr>Calibri Light</vt:lpstr>
      <vt:lpstr>Guardian Egyp Regular</vt:lpstr>
      <vt:lpstr>Office Theme</vt:lpstr>
      <vt:lpstr>Course Project Presentation Hiranmayi Palanki (palanki2@Illinois.edu)</vt:lpstr>
      <vt:lpstr>Agenda</vt:lpstr>
      <vt:lpstr>Project Overview</vt:lpstr>
      <vt:lpstr>Libraries Utilized</vt:lpstr>
      <vt:lpstr>Data Sources</vt:lpstr>
      <vt:lpstr>Data Preprocessing</vt:lpstr>
      <vt:lpstr>Data Visualization</vt:lpstr>
      <vt:lpstr>Sentiment Analysis</vt:lpstr>
      <vt:lpstr>Model Deployment</vt:lpstr>
      <vt:lpstr>How to Make Predictions Using the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Hiranmayi Palanki</cp:lastModifiedBy>
  <cp:revision>869</cp:revision>
  <cp:lastPrinted>2018-03-15T16:11:41Z</cp:lastPrinted>
  <dcterms:created xsi:type="dcterms:W3CDTF">2017-11-20T16:47:07Z</dcterms:created>
  <dcterms:modified xsi:type="dcterms:W3CDTF">2023-11-22T10:34:15Z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Nicole Schroedl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ContentTypeId">
    <vt:lpwstr>0x0101008F677CC1767BCF4BBC2B052E9542486F</vt:lpwstr>
  </property>
</Properties>
</file>