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16EA2B-26C9-D40B-43A0-B5FF6044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2" y="842494"/>
            <a:ext cx="10291482" cy="58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3">
            <a:extLst>
              <a:ext uri="{FF2B5EF4-FFF2-40B4-BE49-F238E27FC236}">
                <a16:creationId xmlns:a16="http://schemas.microsoft.com/office/drawing/2014/main" id="{894BB383-58FB-7331-F770-020C5724A8B2}"/>
              </a:ext>
            </a:extLst>
          </p:cNvPr>
          <p:cNvSpPr txBox="1">
            <a:spLocks/>
          </p:cNvSpPr>
          <p:nvPr/>
        </p:nvSpPr>
        <p:spPr>
          <a:xfrm>
            <a:off x="1621410" y="1234910"/>
            <a:ext cx="9445658" cy="30354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40"/>
            </a:pPr>
            <a:r>
              <a:rPr lang="en-US" sz="4800" b="1" dirty="0">
                <a:solidFill>
                  <a:srgbClr val="FFC000"/>
                </a:solidFill>
                <a:latin typeface="Century Gothic" panose="020B0502020202020204" pitchFamily="34" charset="0"/>
                <a:sym typeface="Times New Roman"/>
              </a:rPr>
              <a:t>Thank You!</a:t>
            </a:r>
          </a:p>
          <a:p>
            <a:pPr indent="-285750" algn="l">
              <a:spcBef>
                <a:spcPts val="0"/>
              </a:spcBef>
              <a:buSzPts val="1440"/>
              <a:buFont typeface="Arial" panose="020B0604020202020204" pitchFamily="34" charset="0"/>
              <a:buChar char="▶"/>
            </a:pPr>
            <a:r>
              <a:rPr lang="en-US" sz="2000" b="1" dirty="0">
                <a:solidFill>
                  <a:srgbClr val="FFC000"/>
                </a:solidFill>
                <a:latin typeface="Century Gothic" panose="020B0502020202020204" pitchFamily="34" charset="0"/>
                <a:sym typeface="Times New Roman"/>
              </a:rPr>
              <a:t>We appreciate your time and attention. If you have any questions or feedback, please feel free to reach out.</a:t>
            </a:r>
          </a:p>
          <a:p>
            <a:pPr marL="285750" indent="-285750" algn="l">
              <a:spcBef>
                <a:spcPts val="0"/>
              </a:spcBef>
              <a:buSzPts val="1440"/>
              <a:buFont typeface="Arial" panose="020B0604020202020204" pitchFamily="34" charset="0"/>
              <a:buChar char="▶"/>
            </a:pPr>
            <a:endParaRPr lang="en-US"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017496-4CB8-8A56-1A78-D3A995FE6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915481"/>
            <a:ext cx="10237694" cy="57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EAA7F-EBDB-976F-D11D-F6BEF2865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7" y="845227"/>
            <a:ext cx="10542494" cy="59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843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Lato Black</vt:lpstr>
      <vt:lpstr>Rockwell Extra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Ashok Palasani</cp:lastModifiedBy>
  <cp:revision>15</cp:revision>
  <dcterms:created xsi:type="dcterms:W3CDTF">2023-10-07T01:44:58Z</dcterms:created>
  <dcterms:modified xsi:type="dcterms:W3CDTF">2024-03-16T03:05:26Z</dcterms:modified>
</cp:coreProperties>
</file>