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3" r:id="rId2"/>
    <p:sldId id="352" r:id="rId3"/>
    <p:sldId id="257" r:id="rId4"/>
    <p:sldId id="275" r:id="rId5"/>
    <p:sldId id="336" r:id="rId6"/>
    <p:sldId id="310" r:id="rId7"/>
    <p:sldId id="290" r:id="rId8"/>
    <p:sldId id="291" r:id="rId9"/>
    <p:sldId id="260" r:id="rId10"/>
    <p:sldId id="261" r:id="rId11"/>
    <p:sldId id="344" r:id="rId12"/>
    <p:sldId id="350" r:id="rId13"/>
    <p:sldId id="346" r:id="rId14"/>
    <p:sldId id="348" r:id="rId15"/>
    <p:sldId id="349" r:id="rId16"/>
    <p:sldId id="347" r:id="rId17"/>
    <p:sldId id="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3" autoAdjust="0"/>
    <p:restoredTop sz="94660"/>
  </p:normalViewPr>
  <p:slideViewPr>
    <p:cSldViewPr snapToGrid="0">
      <p:cViewPr>
        <p:scale>
          <a:sx n="75" d="100"/>
          <a:sy n="75" d="100"/>
        </p:scale>
        <p:origin x="22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8799-5971-469E-B6BD-5EA248E22CB0}" type="datetimeFigureOut">
              <a:rPr lang="en-IN" smtClean="0"/>
              <a:pPr/>
              <a:t>20-03-25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42582" y="2599683"/>
            <a:ext cx="11094085" cy="1296126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Creation</a:t>
            </a:r>
            <a:b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LUXARY FASHION AND ACCESSORIES STORE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 : CSE AIML OMEGA- 1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5300" dirty="0"/>
            </a:b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987" y="3566107"/>
            <a:ext cx="3801510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Rockwell" panose="020F0502020204030204" pitchFamily="18" charset="0"/>
                <a:cs typeface="Times New Roman" panose="02020603050405020304" pitchFamily="18" charset="0"/>
              </a:rPr>
              <a:t>R.KEERTHI  ~ 2411CS020529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Rockwell" panose="020F0502020204030204" pitchFamily="18" charset="0"/>
                <a:cs typeface="Times New Roman" panose="02020603050405020304" pitchFamily="18" charset="0"/>
              </a:rPr>
              <a:t>P.VIRIJA ~ 2411CS020479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Rockwell" panose="020F0502020204030204" pitchFamily="18" charset="0"/>
                <a:cs typeface="Times New Roman" panose="02020603050405020304" pitchFamily="18" charset="0"/>
              </a:rPr>
              <a:t>P.ASRITH ~ 2411CS020480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Rockwell" panose="020F0502020204030204" pitchFamily="18" charset="0"/>
                <a:cs typeface="Times New Roman" panose="02020603050405020304" pitchFamily="18" charset="0"/>
              </a:rPr>
              <a:t>P.SATHWIK ~ 2411CS020468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Rockwell" panose="020F0502020204030204" pitchFamily="18" charset="0"/>
                <a:cs typeface="Times New Roman" panose="02020603050405020304" pitchFamily="18" charset="0"/>
              </a:rPr>
              <a:t>P.VINAY ~ 2411CS020494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Rockwell" panose="020F05020202040302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1600" dirty="0">
              <a:latin typeface="Rockwell" panose="020F0502020204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Rockwell" panose="020F0502020204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Rockwell" panose="020F0502020204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3845" y="4903132"/>
            <a:ext cx="6523233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Mr. DR . J . Pradeep Kumar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ASSISTANT ASSOCIATE PROFESSOR, CSE - AIML )</a:t>
            </a:r>
          </a:p>
        </p:txBody>
      </p:sp>
      <p:pic>
        <p:nvPicPr>
          <p:cNvPr id="10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696" y="0"/>
            <a:ext cx="10658476" cy="825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FE77D-B9D6-4E80-88C9-CB5604AB220E}"/>
              </a:ext>
            </a:extLst>
          </p:cNvPr>
          <p:cNvSpPr txBox="1"/>
          <p:nvPr/>
        </p:nvSpPr>
        <p:spPr>
          <a:xfrm>
            <a:off x="6908824" y="3121510"/>
            <a:ext cx="5687489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/ Semester: 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yr / II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/Section : CSE – AIML / OMEGA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4605" y="-6350"/>
            <a:ext cx="5704205" cy="82423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ABF74-3298-CB93-254A-3EB0FC6C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584200"/>
            <a:ext cx="12298680" cy="744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COMMERCE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voice-activated shopping features that allow customers to browse and purchase products using voice commands.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TRUNK SHOWS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Hosting  virtual trunk shows where customers can view and pre-order exclusive collections before they are available to the public.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COMMERCE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social media platforms with the website to allow for seamless shopping experiences. Customers can discover, share, and purchase products directly from social media posts and stories.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VUMERABLE PARAMETERS OF CLOTHS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choose the size of the cloths by their body shape to fit the dress perfectly.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967" y="136017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4605" y="-6350"/>
            <a:ext cx="5704205" cy="82423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AA4826-1BE0-4F0D-B456-20625E41F89F}"/>
              </a:ext>
            </a:extLst>
          </p:cNvPr>
          <p:cNvSpPr txBox="1">
            <a:spLocks/>
          </p:cNvSpPr>
          <p:nvPr/>
        </p:nvSpPr>
        <p:spPr>
          <a:xfrm>
            <a:off x="218813" y="10804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AF684-7911-E0B3-C937-7F1B0E6C9CF5}"/>
              </a:ext>
            </a:extLst>
          </p:cNvPr>
          <p:cNvSpPr txBox="1"/>
          <p:nvPr/>
        </p:nvSpPr>
        <p:spPr>
          <a:xfrm>
            <a:off x="316232" y="817880"/>
            <a:ext cx="123139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HARDWRE REQUIREMENTS 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High-performance servers for e-commerce platform hosting.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Secure POS systems for in-store transactions.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Surveillance and security systems for store protection.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Customer Relationship Management  system for personalized shopping experiences.  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 for secure transactions.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REQUIREMENTS: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High-speed internet connectivity for online store operations.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Secure Wi-Fi network for in-store digital interactions.   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data security and scalability.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SSL encryption for secure online transactions</a:t>
            </a:r>
            <a:r>
              <a:rPr lang="en-US" sz="2400" dirty="0"/>
              <a:t>.  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27" y="90551"/>
            <a:ext cx="624307" cy="630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2951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ystem&#10;&#10;AI-generated content may be incorrect.">
            <a:extLst>
              <a:ext uri="{FF2B5EF4-FFF2-40B4-BE49-F238E27FC236}">
                <a16:creationId xmlns:a16="http://schemas.microsoft.com/office/drawing/2014/main" id="{A1120276-35E4-2A7D-7EF1-8DCEE448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47" y="151892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1610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7A447AEE-3A6C-A480-9B7F-B2543FD3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487" y="131572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5833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A7C05130-ED81-ABC3-E45D-79F98C33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47" y="172212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3026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roduct module&#10;&#10;AI-generated content may be incorrect.">
            <a:extLst>
              <a:ext uri="{FF2B5EF4-FFF2-40B4-BE49-F238E27FC236}">
                <a16:creationId xmlns:a16="http://schemas.microsoft.com/office/drawing/2014/main" id="{284215EC-2A46-A3B5-14BA-A3D00DA0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47" y="131572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889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website&#10;&#10;AI-generated content may be incorrect.">
            <a:extLst>
              <a:ext uri="{FF2B5EF4-FFF2-40B4-BE49-F238E27FC236}">
                <a16:creationId xmlns:a16="http://schemas.microsoft.com/office/drawing/2014/main" id="{4F4F2C8D-C83E-3E64-2C86-BDD2DDE0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687" y="202692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761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ircle with black text&#10;&#10;AI-generated content may be incorrect.">
            <a:extLst>
              <a:ext uri="{FF2B5EF4-FFF2-40B4-BE49-F238E27FC236}">
                <a16:creationId xmlns:a16="http://schemas.microsoft.com/office/drawing/2014/main" id="{D3F1FD4F-7DFB-91B5-4A73-A018940E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rrow with black text&#10;&#10;AI-generated content may be incorrect.">
            <a:extLst>
              <a:ext uri="{FF2B5EF4-FFF2-40B4-BE49-F238E27FC236}">
                <a16:creationId xmlns:a16="http://schemas.microsoft.com/office/drawing/2014/main" id="{43B837BF-29B4-4C88-162E-AA7CF290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67" y="212852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0755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4605" y="-6350"/>
            <a:ext cx="3627120" cy="106934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1775" y="172720"/>
            <a:ext cx="3210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F52B2-4BF0-C01A-C83A-5715D97E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1316458"/>
            <a:ext cx="10515600" cy="544322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information about luxury wear and premium clothing and accessories 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a quality and trust  worthy goods up to your door . 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main theme of our website is to achieve a prominent customer care. 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provide a qualitative type of dresses  and accessories at your satisfying 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cost.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maintain a fashion trend at all the seasons. 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Cloths and accessories in our website are up to mark.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website is mainly user friendly and can easily accessible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18" y="208280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1242060"/>
            <a:ext cx="11384280" cy="5799455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maintain integrity of customer and their details in a secured  manner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most products at reliable prices.</a:t>
            </a:r>
          </a:p>
          <a:p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responsive designs to the customer</a:t>
            </a:r>
          </a:p>
          <a:p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exact and quality visuals , looks of the products</a:t>
            </a:r>
          </a:p>
          <a:p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give all the details of the product to educate user.</a:t>
            </a:r>
          </a:p>
          <a:p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showcase all the reviews and comments from customer to build trust.</a:t>
            </a:r>
          </a:p>
          <a:p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ensure to provide quick responsive customer care.</a:t>
            </a:r>
          </a:p>
          <a:p>
            <a:endParaRPr lang="en-US" sz="11200" dirty="0"/>
          </a:p>
          <a:p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endParaRPr lang="en-US" sz="11200" dirty="0"/>
          </a:p>
          <a:p>
            <a:endParaRPr lang="en-US" sz="11200" dirty="0"/>
          </a:p>
          <a:p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endParaRPr lang="en-US" sz="3100" dirty="0"/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IN" sz="1800" dirty="0"/>
          </a:p>
          <a:p>
            <a:pPr algn="just">
              <a:lnSpc>
                <a:spcPct val="150000"/>
              </a:lnSpc>
            </a:pPr>
            <a:endParaRPr lang="en-US" sz="18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4605" y="-6350"/>
            <a:ext cx="3627120" cy="106934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1775" y="172720"/>
            <a:ext cx="3210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47" y="172720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" y="966258"/>
            <a:ext cx="11643995" cy="6024851"/>
          </a:xfrm>
        </p:spPr>
        <p:txBody>
          <a:bodyPr>
            <a:normAutofit fontScale="25000" lnSpcReduction="20000"/>
          </a:bodyPr>
          <a:lstStyle/>
          <a:p>
            <a:endParaRPr lang="en-US" sz="1800" b="1" dirty="0"/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PRODUCTS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We display luxury cloths and accessories with quality images and detailed descriptions.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BRAND IDENTITY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We reflect our brand identity by our elegance and having a unique logo.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SALES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We do promotions via social media , posters and advertisements. To increase sales we also open branches of our store as possible.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CUSTOMER DATA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We constantly have a look on insights and reach of our products in market and make changes   according to that through customer data.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EXCLUSIVE CONTENT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special content like suggestions and offers to make customer enhance to buy product.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always give excellent customer support through live chat , FAQs, and easy-to-find contact information.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endParaRPr lang="en-US" sz="1800" dirty="0"/>
          </a:p>
          <a:p>
            <a:pPr marL="3200400" lvl="7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4605" y="-6350"/>
            <a:ext cx="3627120" cy="106934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2BC603-9300-95D9-2F54-0E0B3751F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09" y="5677422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637" y="174646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4605" y="-6350"/>
            <a:ext cx="4774565" cy="86487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346" y="858520"/>
            <a:ext cx="11755120" cy="6212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sz="2400" b="1" dirty="0">
              <a:latin typeface="Lucida Sans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0B7D3-C3F2-A566-3C16-5E513D829B55}"/>
              </a:ext>
            </a:extLst>
          </p:cNvPr>
          <p:cNvSpPr txBox="1"/>
          <p:nvPr/>
        </p:nvSpPr>
        <p:spPr>
          <a:xfrm>
            <a:off x="286533" y="858520"/>
            <a:ext cx="118908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Luxurious and Sophisticated Fashion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website offers premium clothing and accessories for men, women, and children 5+ years with a focus on high-quality textures, craftsmanship.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Collections are available across India and select international locations, with fashion trends adapted from around the world.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Prioritizing customer opinions and choices, the website ensures a seamless, immersive shopping experience with 24/7 customer care assistance.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Memberships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can join a community through memberships and passes, enhancing their shopping journey and fostering a loyal society of fashion enthusiasts.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Elegance and Style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item in the collection is designed to make customers look elegant, with the ultimate goal of creating fashionable individuals.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Lucida Sans" panose="020B0602030504020204" pitchFamily="34" charset="0"/>
                <a:cs typeface="Times New Roman" panose="02020603050405020304" pitchFamily="18" charset="0"/>
              </a:rPr>
              <a:t>~ Your desires are our </a:t>
            </a:r>
            <a:r>
              <a:rPr lang="en-US" sz="2400" b="1" dirty="0" err="1">
                <a:latin typeface="Lucida Sans" panose="020B0602030504020204" pitchFamily="34" charset="0"/>
                <a:cs typeface="Times New Roman" panose="02020603050405020304" pitchFamily="18" charset="0"/>
              </a:rPr>
              <a:t>investmets</a:t>
            </a:r>
            <a:r>
              <a:rPr lang="en-US" sz="2400" b="1" dirty="0">
                <a:latin typeface="Lucida Sans" panose="020B0602030504020204" pitchFamily="34" charset="0"/>
                <a:cs typeface="Times New Roman" panose="02020603050405020304" pitchFamily="18" charset="0"/>
              </a:rPr>
              <a:t> &amp; Our service is your trust!!</a:t>
            </a:r>
            <a:endParaRPr lang="en-IN" sz="2400" b="1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687" y="156337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473" y="1371037"/>
            <a:ext cx="10880725" cy="4793797"/>
          </a:xfrm>
        </p:spPr>
        <p:txBody>
          <a:bodyPr anchor="b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Several studies have analyzed the trends and consumer behavior in luxury retailing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Transformation in Luxury Retail: Research highlights how digital platforms have reshaped luxury shopping, enabling brands to offer personalized services through AI  technologies.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Consumer Behavior in Luxury Markets: Studies indicate that luxury consumers prioritize brand heritage, exclusivity, and superior customer experiences. </a:t>
            </a:r>
            <a:endParaRPr lang="en-GB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4605" y="-6350"/>
            <a:ext cx="6448425" cy="106934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SURVEY-I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98" y="153670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B8895-E047-F82B-444A-76DD49FBDCE7}"/>
              </a:ext>
            </a:extLst>
          </p:cNvPr>
          <p:cNvSpPr txBox="1"/>
          <p:nvPr/>
        </p:nvSpPr>
        <p:spPr>
          <a:xfrm>
            <a:off x="6634480" y="247517"/>
            <a:ext cx="631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Title :</a:t>
            </a:r>
            <a:r>
              <a:rPr lang="en-IN" sz="1800" dirty="0"/>
              <a:t>  “Luxury fashion and branding “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Author </a:t>
            </a:r>
            <a:r>
              <a:rPr lang="en-IN" sz="1800" dirty="0"/>
              <a:t>: “ </a:t>
            </a:r>
            <a:r>
              <a:rPr lang="en-IN" sz="1800" dirty="0" err="1"/>
              <a:t>T.san</a:t>
            </a:r>
            <a:r>
              <a:rPr lang="en-IN" sz="1800" dirty="0"/>
              <a:t>-Ming-choi”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640" y="-258760"/>
            <a:ext cx="9306046" cy="6329680"/>
          </a:xfrm>
        </p:spPr>
        <p:txBody>
          <a:bodyPr anchor="b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E-commerce and Luxury Brands: Reports show that luxury brands must balance online accessibility with maintaining brand prestige.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Sustainability in Luxury Fashion: Recent trends suggest a growing demand for ethically sourced and sustainable luxury products.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survey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midset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customer to make the requirements beneficial.</a:t>
            </a:r>
            <a:endParaRPr lang="en-GB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0"/>
            <a:ext cx="6495415" cy="1069340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SURVEY-II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327" y="172212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DFEFE-6A13-ED93-BA01-B1B43094A566}"/>
              </a:ext>
            </a:extLst>
          </p:cNvPr>
          <p:cNvSpPr txBox="1"/>
          <p:nvPr/>
        </p:nvSpPr>
        <p:spPr>
          <a:xfrm>
            <a:off x="6697980" y="358239"/>
            <a:ext cx="6304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Title :</a:t>
            </a:r>
            <a:r>
              <a:rPr lang="en-IN" sz="1800" dirty="0"/>
              <a:t> “Fashion and emerging brands ”</a:t>
            </a:r>
          </a:p>
          <a:p>
            <a:r>
              <a:rPr lang="en-IN" sz="1800" dirty="0">
                <a:latin typeface="Arial Rounded MT Bold" panose="020F0704030504030204" pitchFamily="34" charset="0"/>
              </a:rPr>
              <a:t>Author :</a:t>
            </a:r>
            <a:r>
              <a:rPr lang="en-IN" sz="1800" dirty="0"/>
              <a:t> “Cesare sestina”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" y="6351"/>
            <a:ext cx="11943715" cy="6851648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endParaRPr lang="en-US" sz="2000" b="1" dirty="0"/>
          </a:p>
          <a:p>
            <a:pPr lvl="0" algn="just">
              <a:lnSpc>
                <a:spcPct val="10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HIGH-END VISUAL PRESENTATION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Luxury websites often feature high-quality images, videos, and 360-degree views of products to showcase the intricate details and craftsmanship of their items.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SHOPPING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luxury fashion websites creates a tailored shopping experience that enhances customer satisfaction and loyalty.</a:t>
            </a:r>
          </a:p>
          <a:p>
            <a:pPr lvl="0" algn="just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and maintaining advanced technologies and high-quality content can be expensive. This can result in higher operational costs that may be passed on to consumers in the form of higher prices.</a:t>
            </a:r>
          </a:p>
          <a:p>
            <a:pPr lvl="0"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Luxury websites often target a specific affluent demographic, which can result in a less inclusive shopping experience. This exclusivity can alienate potential customers who are interested in the brand but cannot afford the high price tags.</a:t>
            </a:r>
          </a:p>
        </p:txBody>
      </p:sp>
      <p:sp>
        <p:nvSpPr>
          <p:cNvPr id="6" name="Pentagon 5"/>
          <p:cNvSpPr/>
          <p:nvPr/>
        </p:nvSpPr>
        <p:spPr>
          <a:xfrm>
            <a:off x="14605" y="-6350"/>
            <a:ext cx="5316855" cy="824865"/>
          </a:xfrm>
          <a:prstGeom prst="homePlat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8A6396-0672-C3CD-CCE6-ADDEFF00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D914C-E495-5386-DAAB-466FA6B70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618" y="136334"/>
            <a:ext cx="624307" cy="539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1067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Lucida Sans</vt:lpstr>
      <vt:lpstr>Rockwell</vt:lpstr>
      <vt:lpstr>Times New Roman</vt:lpstr>
      <vt:lpstr>Wingdings</vt:lpstr>
      <vt:lpstr>Office Theme</vt:lpstr>
      <vt:lpstr>                             Idea Creation ON LUXARY FASHION AND ACCESSORIES STORE    Batch Number : CSE AIML OMEGA- 1  By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Using Convolutional Neural Networks</dc:title>
  <dc:creator>T VaruN</dc:creator>
  <cp:lastModifiedBy>Parikoti Asrith</cp:lastModifiedBy>
  <cp:revision>104</cp:revision>
  <dcterms:created xsi:type="dcterms:W3CDTF">2020-02-20T06:08:00Z</dcterms:created>
  <dcterms:modified xsi:type="dcterms:W3CDTF">2025-03-20T16:35:45Z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BFBD0B4FC6A14DBA9A479DE3CD170D75</vt:lpwstr>
  </property>
</Properties>
</file>