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ndara" panose="020E0502030303020204" pitchFamily="34" charset="0"/>
      <p:regular r:id="rId13"/>
      <p:bold r:id="rId14"/>
      <p:italic r:id="rId15"/>
      <p:boldItalic r:id="rId16"/>
    </p:embeddedFont>
    <p:embeddedFont>
      <p:font typeface="Consolas" panose="020B0609020204030204" pitchFamily="49"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A17675-0BC0-4758-8B6E-955BFCBFF612}">
  <a:tblStyle styleId="{2EA17675-0BC0-4758-8B6E-955BFCBFF612}" styleName="Table_0">
    <a:wholeTbl>
      <a:tcTxStyle b="off" i="off">
        <a:font>
          <a:latin typeface="Candara"/>
          <a:ea typeface="Candara"/>
          <a:cs typeface="Candar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ndara"/>
          <a:ea typeface="Candara"/>
          <a:cs typeface="Candara"/>
        </a:font>
        <a:schemeClr val="lt1"/>
      </a:tcTxStyle>
      <a:tcStyle>
        <a:tcBdr/>
        <a:fill>
          <a:solidFill>
            <a:schemeClr val="dk1"/>
          </a:solidFill>
        </a:fill>
      </a:tcStyle>
    </a:lastCol>
    <a:firstCol>
      <a:tcTxStyle b="on" i="off">
        <a:font>
          <a:latin typeface="Candara"/>
          <a:ea typeface="Candara"/>
          <a:cs typeface="Candara"/>
        </a:font>
        <a:schemeClr val="lt1"/>
      </a:tcTxStyle>
      <a:tcStyle>
        <a:tcBdr/>
        <a:fill>
          <a:solidFill>
            <a:schemeClr val="dk1"/>
          </a:solidFill>
        </a:fill>
      </a:tcStyle>
    </a:firstCol>
    <a:lastRow>
      <a:tcTxStyle b="on" i="off">
        <a:font>
          <a:latin typeface="Candara"/>
          <a:ea typeface="Candara"/>
          <a:cs typeface="Candara"/>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ndara"/>
          <a:ea typeface="Candara"/>
          <a:cs typeface="Candara"/>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a9e1a715d_0_2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7a9e1a715d_0_2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a9e1a715d_0_2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7a9e1a715d_0_2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a9e1a715d_0_2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7a9e1a715d_0_2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a9e1a715d_0_2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7a9e1a715d_0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a9e1a715d_0_2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7a9e1a715d_0_2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p:nvPr/>
        </p:nvSpPr>
        <p:spPr>
          <a:xfrm>
            <a:off x="0" y="2825016"/>
            <a:ext cx="12188952" cy="3180930"/>
          </a:xfrm>
          <a:prstGeom prst="rect">
            <a:avLst/>
          </a:prstGeom>
          <a:solidFill>
            <a:srgbClr val="262626">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17" name="Google Shape;17;p2"/>
          <p:cNvSpPr/>
          <p:nvPr/>
        </p:nvSpPr>
        <p:spPr>
          <a:xfrm>
            <a:off x="0" y="3075709"/>
            <a:ext cx="12188952" cy="263929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18" name="Google Shape;18;p2"/>
          <p:cNvSpPr txBox="1">
            <a:spLocks noGrp="1"/>
          </p:cNvSpPr>
          <p:nvPr>
            <p:ph type="ctrTitle"/>
          </p:nvPr>
        </p:nvSpPr>
        <p:spPr>
          <a:xfrm>
            <a:off x="1066800" y="3165763"/>
            <a:ext cx="10058400" cy="1711037"/>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066800" y="4953000"/>
            <a:ext cx="10058400" cy="6858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lvl="1" algn="ctr">
              <a:lnSpc>
                <a:spcPct val="90000"/>
              </a:lnSpc>
              <a:spcBef>
                <a:spcPts val="10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1"/>
          <p:cNvSpPr txBox="1">
            <a:spLocks noGrp="1"/>
          </p:cNvSpPr>
          <p:nvPr>
            <p:ph type="body" idx="1"/>
          </p:nvPr>
        </p:nvSpPr>
        <p:spPr>
          <a:xfrm rot="5400000">
            <a:off x="3962400" y="-609600"/>
            <a:ext cx="4267200" cy="9144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72" name="Google Shape;72;p11"/>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rot="5400000">
            <a:off x="6877050" y="2305049"/>
            <a:ext cx="5638801" cy="19431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rot="5400000">
            <a:off x="2228850" y="-247650"/>
            <a:ext cx="5638801" cy="70485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78" name="Google Shape;78;p12"/>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8002587" y="1600200"/>
            <a:ext cx="3122613" cy="1828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760412" y="762000"/>
            <a:ext cx="6400800" cy="5334000"/>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23" name="Google Shape;23;p3"/>
          <p:cNvSpPr txBox="1">
            <a:spLocks noGrp="1"/>
          </p:cNvSpPr>
          <p:nvPr>
            <p:ph type="body" idx="2"/>
          </p:nvPr>
        </p:nvSpPr>
        <p:spPr>
          <a:xfrm>
            <a:off x="8001039" y="3429000"/>
            <a:ext cx="3124161" cy="18288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1600"/>
              <a:buNone/>
              <a:defRPr sz="1600"/>
            </a:lvl1pPr>
            <a:lvl2pPr marL="914400" lvl="1" indent="-228600" algn="l">
              <a:lnSpc>
                <a:spcPct val="90000"/>
              </a:lnSpc>
              <a:spcBef>
                <a:spcPts val="10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a:endParaRPr/>
          </a:p>
        </p:txBody>
      </p:sp>
      <p:sp>
        <p:nvSpPr>
          <p:cNvPr id="24" name="Google Shape;24;p3"/>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17500" algn="l">
              <a:lnSpc>
                <a:spcPct val="90000"/>
              </a:lnSpc>
              <a:spcBef>
                <a:spcPts val="800"/>
              </a:spcBef>
              <a:spcAft>
                <a:spcPts val="0"/>
              </a:spcAft>
              <a:buSzPts val="14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30" name="Google Shape;30;p4"/>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1524000" y="1825625"/>
            <a:ext cx="4343400" cy="4270375"/>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36" name="Google Shape;36;p5"/>
          <p:cNvSpPr txBox="1">
            <a:spLocks noGrp="1"/>
          </p:cNvSpPr>
          <p:nvPr>
            <p:ph type="body" idx="2"/>
          </p:nvPr>
        </p:nvSpPr>
        <p:spPr>
          <a:xfrm>
            <a:off x="6324600" y="1825625"/>
            <a:ext cx="4343400" cy="4270375"/>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37" name="Google Shape;37;p5"/>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6"/>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524000" y="1828800"/>
            <a:ext cx="9144000" cy="2743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524000" y="4589463"/>
            <a:ext cx="9144000" cy="150653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marL="914400" lvl="1" indent="-228600" algn="l">
              <a:lnSpc>
                <a:spcPct val="90000"/>
              </a:lnSpc>
              <a:spcBef>
                <a:spcPts val="1000"/>
              </a:spcBef>
              <a:spcAft>
                <a:spcPts val="0"/>
              </a:spcAft>
              <a:buSzPts val="2000"/>
              <a:buNone/>
              <a:defRPr sz="2000"/>
            </a:lvl2pPr>
            <a:lvl3pPr marL="1371600" lvl="2" indent="-228600" algn="l">
              <a:lnSpc>
                <a:spcPct val="90000"/>
              </a:lnSpc>
              <a:spcBef>
                <a:spcPts val="800"/>
              </a:spcBef>
              <a:spcAft>
                <a:spcPts val="0"/>
              </a:spcAft>
              <a:buSzPts val="1800"/>
              <a:buNone/>
              <a:defRPr sz="1800"/>
            </a:lvl3pPr>
            <a:lvl4pPr marL="1828800" lvl="3" indent="-228600" algn="l">
              <a:lnSpc>
                <a:spcPct val="90000"/>
              </a:lnSpc>
              <a:spcBef>
                <a:spcPts val="800"/>
              </a:spcBef>
              <a:spcAft>
                <a:spcPts val="0"/>
              </a:spcAft>
              <a:buSzPts val="1600"/>
              <a:buNone/>
              <a:defRPr sz="1600"/>
            </a:lvl4pPr>
            <a:lvl5pPr marL="2286000" lvl="4" indent="-228600" algn="l">
              <a:lnSpc>
                <a:spcPct val="90000"/>
              </a:lnSpc>
              <a:spcBef>
                <a:spcPts val="800"/>
              </a:spcBef>
              <a:spcAft>
                <a:spcPts val="0"/>
              </a:spcAft>
              <a:buSzPts val="1600"/>
              <a:buNone/>
              <a:defRPr sz="1600"/>
            </a:lvl5pPr>
            <a:lvl6pPr marL="2743200" lvl="5" indent="-228600" algn="l">
              <a:lnSpc>
                <a:spcPct val="90000"/>
              </a:lnSpc>
              <a:spcBef>
                <a:spcPts val="800"/>
              </a:spcBef>
              <a:spcAft>
                <a:spcPts val="0"/>
              </a:spcAft>
              <a:buSzPts val="1600"/>
              <a:buNone/>
              <a:defRPr sz="1600"/>
            </a:lvl6pPr>
            <a:lvl7pPr marL="3200400" lvl="6" indent="-228600" algn="l">
              <a:lnSpc>
                <a:spcPct val="90000"/>
              </a:lnSpc>
              <a:spcBef>
                <a:spcPts val="800"/>
              </a:spcBef>
              <a:spcAft>
                <a:spcPts val="0"/>
              </a:spcAft>
              <a:buSzPts val="1600"/>
              <a:buNone/>
              <a:defRPr sz="1600"/>
            </a:lvl7pPr>
            <a:lvl8pPr marL="3657600" lvl="7" indent="-228600" algn="l">
              <a:lnSpc>
                <a:spcPct val="90000"/>
              </a:lnSpc>
              <a:spcBef>
                <a:spcPts val="800"/>
              </a:spcBef>
              <a:spcAft>
                <a:spcPts val="0"/>
              </a:spcAft>
              <a:buSzPts val="1600"/>
              <a:buNone/>
              <a:defRPr sz="1600"/>
            </a:lvl8pPr>
            <a:lvl9pPr marL="4114800" lvl="8" indent="-228600" algn="l">
              <a:lnSpc>
                <a:spcPct val="90000"/>
              </a:lnSpc>
              <a:spcBef>
                <a:spcPts val="80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8"/>
          <p:cNvSpPr txBox="1">
            <a:spLocks noGrp="1"/>
          </p:cNvSpPr>
          <p:nvPr>
            <p:ph type="body" idx="1"/>
          </p:nvPr>
        </p:nvSpPr>
        <p:spPr>
          <a:xfrm>
            <a:off x="1527048" y="1828800"/>
            <a:ext cx="4343400" cy="6858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2200"/>
              <a:buNone/>
              <a:defRPr sz="2200" b="0">
                <a:solidFill>
                  <a:schemeClr val="lt1"/>
                </a:solidFill>
              </a:defRPr>
            </a:lvl1pPr>
            <a:lvl2pPr marL="914400" lvl="1" indent="-228600" algn="l">
              <a:lnSpc>
                <a:spcPct val="90000"/>
              </a:lnSpc>
              <a:spcBef>
                <a:spcPts val="10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800"/>
              </a:spcBef>
              <a:spcAft>
                <a:spcPts val="0"/>
              </a:spcAft>
              <a:buSzPts val="1600"/>
              <a:buNone/>
              <a:defRPr sz="1600" b="1"/>
            </a:lvl5pPr>
            <a:lvl6pPr marL="2743200" lvl="5" indent="-228600" algn="l">
              <a:lnSpc>
                <a:spcPct val="90000"/>
              </a:lnSpc>
              <a:spcBef>
                <a:spcPts val="800"/>
              </a:spcBef>
              <a:spcAft>
                <a:spcPts val="0"/>
              </a:spcAft>
              <a:buSzPts val="1600"/>
              <a:buNone/>
              <a:defRPr sz="1600" b="1"/>
            </a:lvl6pPr>
            <a:lvl7pPr marL="3200400" lvl="6" indent="-228600" algn="l">
              <a:lnSpc>
                <a:spcPct val="90000"/>
              </a:lnSpc>
              <a:spcBef>
                <a:spcPts val="800"/>
              </a:spcBef>
              <a:spcAft>
                <a:spcPts val="0"/>
              </a:spcAft>
              <a:buSzPts val="1600"/>
              <a:buNone/>
              <a:defRPr sz="1600" b="1"/>
            </a:lvl7pPr>
            <a:lvl8pPr marL="3657600" lvl="7" indent="-228600" algn="l">
              <a:lnSpc>
                <a:spcPct val="90000"/>
              </a:lnSpc>
              <a:spcBef>
                <a:spcPts val="800"/>
              </a:spcBef>
              <a:spcAft>
                <a:spcPts val="0"/>
              </a:spcAft>
              <a:buSzPts val="1600"/>
              <a:buNone/>
              <a:defRPr sz="1600" b="1"/>
            </a:lvl8pPr>
            <a:lvl9pPr marL="4114800" lvl="8" indent="-228600" algn="l">
              <a:lnSpc>
                <a:spcPct val="90000"/>
              </a:lnSpc>
              <a:spcBef>
                <a:spcPts val="800"/>
              </a:spcBef>
              <a:spcAft>
                <a:spcPts val="0"/>
              </a:spcAft>
              <a:buSzPts val="1600"/>
              <a:buNone/>
              <a:defRPr sz="1600" b="1"/>
            </a:lvl9pPr>
          </a:lstStyle>
          <a:p>
            <a:endParaRPr/>
          </a:p>
        </p:txBody>
      </p:sp>
      <p:sp>
        <p:nvSpPr>
          <p:cNvPr id="50" name="Google Shape;50;p8"/>
          <p:cNvSpPr txBox="1">
            <a:spLocks noGrp="1"/>
          </p:cNvSpPr>
          <p:nvPr>
            <p:ph type="body" idx="2"/>
          </p:nvPr>
        </p:nvSpPr>
        <p:spPr>
          <a:xfrm>
            <a:off x="1527048" y="2514600"/>
            <a:ext cx="4343400" cy="3581401"/>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51" name="Google Shape;51;p8"/>
          <p:cNvSpPr txBox="1">
            <a:spLocks noGrp="1"/>
          </p:cNvSpPr>
          <p:nvPr>
            <p:ph type="body" idx="3"/>
          </p:nvPr>
        </p:nvSpPr>
        <p:spPr>
          <a:xfrm>
            <a:off x="6327648" y="1828800"/>
            <a:ext cx="4343400" cy="6858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2200"/>
              <a:buNone/>
              <a:defRPr sz="2200" b="0">
                <a:solidFill>
                  <a:schemeClr val="lt1"/>
                </a:solidFill>
              </a:defRPr>
            </a:lvl1pPr>
            <a:lvl2pPr marL="914400" lvl="1" indent="-228600" algn="l">
              <a:lnSpc>
                <a:spcPct val="90000"/>
              </a:lnSpc>
              <a:spcBef>
                <a:spcPts val="10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800"/>
              </a:spcBef>
              <a:spcAft>
                <a:spcPts val="0"/>
              </a:spcAft>
              <a:buSzPts val="1600"/>
              <a:buNone/>
              <a:defRPr sz="1600" b="1"/>
            </a:lvl5pPr>
            <a:lvl6pPr marL="2743200" lvl="5" indent="-228600" algn="l">
              <a:lnSpc>
                <a:spcPct val="90000"/>
              </a:lnSpc>
              <a:spcBef>
                <a:spcPts val="800"/>
              </a:spcBef>
              <a:spcAft>
                <a:spcPts val="0"/>
              </a:spcAft>
              <a:buSzPts val="1600"/>
              <a:buNone/>
              <a:defRPr sz="1600" b="1"/>
            </a:lvl6pPr>
            <a:lvl7pPr marL="3200400" lvl="6" indent="-228600" algn="l">
              <a:lnSpc>
                <a:spcPct val="90000"/>
              </a:lnSpc>
              <a:spcBef>
                <a:spcPts val="800"/>
              </a:spcBef>
              <a:spcAft>
                <a:spcPts val="0"/>
              </a:spcAft>
              <a:buSzPts val="1600"/>
              <a:buNone/>
              <a:defRPr sz="1600" b="1"/>
            </a:lvl7pPr>
            <a:lvl8pPr marL="3657600" lvl="7" indent="-228600" algn="l">
              <a:lnSpc>
                <a:spcPct val="90000"/>
              </a:lnSpc>
              <a:spcBef>
                <a:spcPts val="800"/>
              </a:spcBef>
              <a:spcAft>
                <a:spcPts val="0"/>
              </a:spcAft>
              <a:buSzPts val="1600"/>
              <a:buNone/>
              <a:defRPr sz="1600" b="1"/>
            </a:lvl8pPr>
            <a:lvl9pPr marL="4114800" lvl="8" indent="-228600" algn="l">
              <a:lnSpc>
                <a:spcPct val="90000"/>
              </a:lnSpc>
              <a:spcBef>
                <a:spcPts val="800"/>
              </a:spcBef>
              <a:spcAft>
                <a:spcPts val="0"/>
              </a:spcAft>
              <a:buSzPts val="1600"/>
              <a:buNone/>
              <a:defRPr sz="1600" b="1"/>
            </a:lvl9pPr>
          </a:lstStyle>
          <a:p>
            <a:endParaRPr/>
          </a:p>
        </p:txBody>
      </p:sp>
      <p:sp>
        <p:nvSpPr>
          <p:cNvPr id="52" name="Google Shape;52;p8"/>
          <p:cNvSpPr txBox="1">
            <a:spLocks noGrp="1"/>
          </p:cNvSpPr>
          <p:nvPr>
            <p:ph type="body" idx="4"/>
          </p:nvPr>
        </p:nvSpPr>
        <p:spPr>
          <a:xfrm>
            <a:off x="6327648" y="2514600"/>
            <a:ext cx="4343400" cy="3581401"/>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53" name="Google Shape;53;p8"/>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7997952" y="1600200"/>
            <a:ext cx="3127248" cy="1828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781251" y="777240"/>
            <a:ext cx="6400800" cy="5303520"/>
          </a:xfrm>
          <a:prstGeom prst="rect">
            <a:avLst/>
          </a:prstGeom>
          <a:noFill/>
          <a:ln>
            <a:noFill/>
          </a:ln>
        </p:spPr>
        <p:txBody>
          <a:bodyPr spcFirstLastPara="1" wrap="square" lIns="91425" tIns="457200" rIns="91425" bIns="45700" anchor="t" anchorCtr="0">
            <a:noAutofit/>
          </a:bodyPr>
          <a:lstStyle>
            <a:lvl1pPr marR="0" lvl="0" algn="ctr" rtl="0">
              <a:lnSpc>
                <a:spcPct val="90000"/>
              </a:lnSpc>
              <a:spcBef>
                <a:spcPts val="1800"/>
              </a:spcBef>
              <a:spcAft>
                <a:spcPts val="0"/>
              </a:spcAft>
              <a:buClr>
                <a:schemeClr val="accent1"/>
              </a:buClr>
              <a:buSzPts val="2000"/>
              <a:buFont typeface="Arial"/>
              <a:buNone/>
              <a:defRPr sz="2000" b="0" i="0" u="none" strike="noStrike" cap="none">
                <a:solidFill>
                  <a:srgbClr val="D8D8D8"/>
                </a:solidFill>
                <a:latin typeface="Candara"/>
                <a:ea typeface="Candara"/>
                <a:cs typeface="Candara"/>
                <a:sym typeface="Candara"/>
              </a:defRPr>
            </a:lvl1pPr>
            <a:lvl2pPr marR="0" lvl="1" algn="l" rtl="0">
              <a:lnSpc>
                <a:spcPct val="90000"/>
              </a:lnSpc>
              <a:spcBef>
                <a:spcPts val="1000"/>
              </a:spcBef>
              <a:spcAft>
                <a:spcPts val="0"/>
              </a:spcAft>
              <a:buClr>
                <a:schemeClr val="accent1"/>
              </a:buClr>
              <a:buSzPts val="2800"/>
              <a:buFont typeface="Arial"/>
              <a:buNone/>
              <a:defRPr sz="2800" b="0" i="0" u="none" strike="noStrike" cap="none">
                <a:solidFill>
                  <a:srgbClr val="D8D8D8"/>
                </a:solidFill>
                <a:latin typeface="Candara"/>
                <a:ea typeface="Candara"/>
                <a:cs typeface="Candara"/>
                <a:sym typeface="Candara"/>
              </a:defRPr>
            </a:lvl2pPr>
            <a:lvl3pPr marR="0" lvl="2" algn="l" rtl="0">
              <a:lnSpc>
                <a:spcPct val="90000"/>
              </a:lnSpc>
              <a:spcBef>
                <a:spcPts val="800"/>
              </a:spcBef>
              <a:spcAft>
                <a:spcPts val="0"/>
              </a:spcAft>
              <a:buClr>
                <a:schemeClr val="accent1"/>
              </a:buClr>
              <a:buSzPts val="2400"/>
              <a:buFont typeface="Arial"/>
              <a:buNone/>
              <a:defRPr sz="2400" b="0" i="0" u="none" strike="noStrike" cap="none">
                <a:solidFill>
                  <a:srgbClr val="D8D8D8"/>
                </a:solidFill>
                <a:latin typeface="Candara"/>
                <a:ea typeface="Candara"/>
                <a:cs typeface="Candara"/>
                <a:sym typeface="Candara"/>
              </a:defRPr>
            </a:lvl3pPr>
            <a:lvl4pPr marR="0" lvl="3" algn="l" rtl="0">
              <a:lnSpc>
                <a:spcPct val="90000"/>
              </a:lnSpc>
              <a:spcBef>
                <a:spcPts val="800"/>
              </a:spcBef>
              <a:spcAft>
                <a:spcPts val="0"/>
              </a:spcAft>
              <a:buClr>
                <a:schemeClr val="accent1"/>
              </a:buClr>
              <a:buSzPts val="2000"/>
              <a:buFont typeface="Arial"/>
              <a:buNone/>
              <a:defRPr sz="2000" b="0" i="0" u="none" strike="noStrike" cap="none">
                <a:solidFill>
                  <a:srgbClr val="D8D8D8"/>
                </a:solidFill>
                <a:latin typeface="Candara"/>
                <a:ea typeface="Candara"/>
                <a:cs typeface="Candara"/>
                <a:sym typeface="Candara"/>
              </a:defRPr>
            </a:lvl4pPr>
            <a:lvl5pPr marR="0" lvl="4" algn="l" rtl="0">
              <a:lnSpc>
                <a:spcPct val="90000"/>
              </a:lnSpc>
              <a:spcBef>
                <a:spcPts val="800"/>
              </a:spcBef>
              <a:spcAft>
                <a:spcPts val="0"/>
              </a:spcAft>
              <a:buClr>
                <a:schemeClr val="accent1"/>
              </a:buClr>
              <a:buSzPts val="2000"/>
              <a:buFont typeface="Arial"/>
              <a:buNone/>
              <a:defRPr sz="2000" b="0" i="0" u="none" strike="noStrike" cap="none">
                <a:solidFill>
                  <a:srgbClr val="D8D8D8"/>
                </a:solidFill>
                <a:latin typeface="Candara"/>
                <a:ea typeface="Candara"/>
                <a:cs typeface="Candara"/>
                <a:sym typeface="Candara"/>
              </a:defRPr>
            </a:lvl5pPr>
            <a:lvl6pPr marR="0" lvl="5"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Candara"/>
                <a:ea typeface="Candara"/>
                <a:cs typeface="Candara"/>
                <a:sym typeface="Candara"/>
              </a:defRPr>
            </a:lvl6pPr>
            <a:lvl7pPr marR="0" lvl="6"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Candara"/>
                <a:ea typeface="Candara"/>
                <a:cs typeface="Candara"/>
                <a:sym typeface="Candara"/>
              </a:defRPr>
            </a:lvl7pPr>
            <a:lvl8pPr marR="0" lvl="7"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Candara"/>
                <a:ea typeface="Candara"/>
                <a:cs typeface="Candara"/>
                <a:sym typeface="Candara"/>
              </a:defRPr>
            </a:lvl8pPr>
            <a:lvl9pPr marR="0" lvl="8"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Candara"/>
                <a:ea typeface="Candara"/>
                <a:cs typeface="Candara"/>
                <a:sym typeface="Candara"/>
              </a:defRPr>
            </a:lvl9pPr>
          </a:lstStyle>
          <a:p>
            <a:endParaRPr/>
          </a:p>
        </p:txBody>
      </p:sp>
      <p:sp>
        <p:nvSpPr>
          <p:cNvPr id="64" name="Google Shape;64;p10"/>
          <p:cNvSpPr txBox="1">
            <a:spLocks noGrp="1"/>
          </p:cNvSpPr>
          <p:nvPr>
            <p:ph type="body" idx="1"/>
          </p:nvPr>
        </p:nvSpPr>
        <p:spPr>
          <a:xfrm>
            <a:off x="7997952" y="3429000"/>
            <a:ext cx="3127248" cy="18288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1600"/>
              <a:buNone/>
              <a:defRPr sz="1600"/>
            </a:lvl1pPr>
            <a:lvl2pPr marL="914400" lvl="1" indent="-228600" algn="l">
              <a:lnSpc>
                <a:spcPct val="90000"/>
              </a:lnSpc>
              <a:spcBef>
                <a:spcPts val="10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a:endParaRPr/>
          </a:p>
        </p:txBody>
      </p:sp>
      <p:sp>
        <p:nvSpPr>
          <p:cNvPr id="65" name="Google Shape;65;p10" descr="An empty placeholder to add an image. Click on the placeholder and select the image that you wish to add."/>
          <p:cNvSpPr/>
          <p:nvPr/>
        </p:nvSpPr>
        <p:spPr>
          <a:xfrm>
            <a:off x="644091" y="640080"/>
            <a:ext cx="6675120" cy="5577840"/>
          </a:xfrm>
          <a:prstGeom prst="rect">
            <a:avLst/>
          </a:prstGeom>
          <a:solidFill>
            <a:srgbClr val="000000"/>
          </a:solidFill>
          <a:ln w="1016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chemeClr val="lt1"/>
              </a:solidFill>
              <a:latin typeface="Candara"/>
              <a:ea typeface="Candara"/>
              <a:cs typeface="Candara"/>
              <a:sym typeface="Candara"/>
            </a:endParaRPr>
          </a:p>
        </p:txBody>
      </p:sp>
      <p:sp>
        <p:nvSpPr>
          <p:cNvPr id="66" name="Google Shape;66;p10"/>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10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8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8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8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2" name="Google Shape;12;p1"/>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 name="Google Shape;13;p1"/>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4" name="Google Shape;14;p1"/>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066800" y="3165763"/>
            <a:ext cx="10058400" cy="1711037"/>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lt1"/>
              </a:buClr>
              <a:buSzPts val="5400"/>
              <a:buFont typeface="Consolas"/>
              <a:buNone/>
            </a:pPr>
            <a:r>
              <a:rPr lang="en-US"/>
              <a:t>Dihedral Angles</a:t>
            </a:r>
            <a:endParaRPr/>
          </a:p>
        </p:txBody>
      </p:sp>
      <p:sp>
        <p:nvSpPr>
          <p:cNvPr id="86" name="Google Shape;86;p13"/>
          <p:cNvSpPr txBox="1">
            <a:spLocks noGrp="1"/>
          </p:cNvSpPr>
          <p:nvPr>
            <p:ph type="subTitle" idx="1"/>
          </p:nvPr>
        </p:nvSpPr>
        <p:spPr>
          <a:xfrm>
            <a:off x="1066800" y="4953000"/>
            <a:ext cx="10058400" cy="685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Techno-Titans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066800" y="3165763"/>
            <a:ext cx="10058400" cy="17109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3400"/>
              <a:buFont typeface="Consolas"/>
              <a:buNone/>
            </a:pPr>
            <a:r>
              <a:rPr lang="en-US"/>
              <a:t>Thank You</a:t>
            </a:r>
            <a:endParaRPr/>
          </a:p>
        </p:txBody>
      </p:sp>
      <p:sp>
        <p:nvSpPr>
          <p:cNvPr id="157" name="Google Shape;157;p22"/>
          <p:cNvSpPr txBox="1">
            <a:spLocks noGrp="1"/>
          </p:cNvSpPr>
          <p:nvPr>
            <p:ph type="subTitle" idx="1"/>
          </p:nvPr>
        </p:nvSpPr>
        <p:spPr>
          <a:xfrm>
            <a:off x="1066800" y="4765475"/>
            <a:ext cx="10058400" cy="6858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r>
              <a:rPr lang="en-US" sz="1800"/>
              <a:t>MIT2019068</a:t>
            </a:r>
            <a:endParaRPr sz="1800"/>
          </a:p>
          <a:p>
            <a:pPr marL="0" lvl="0" indent="0" algn="r" rtl="0">
              <a:spcBef>
                <a:spcPts val="0"/>
              </a:spcBef>
              <a:spcAft>
                <a:spcPts val="0"/>
              </a:spcAft>
              <a:buNone/>
            </a:pPr>
            <a:r>
              <a:rPr lang="en-US" sz="1800"/>
              <a:t>MIT2019070</a:t>
            </a:r>
            <a:endParaRPr sz="1800"/>
          </a:p>
          <a:p>
            <a:pPr marL="0" lvl="0" indent="0" algn="r" rtl="0">
              <a:spcBef>
                <a:spcPts val="0"/>
              </a:spcBef>
              <a:spcAft>
                <a:spcPts val="0"/>
              </a:spcAft>
              <a:buNone/>
            </a:pPr>
            <a:r>
              <a:rPr lang="en-US" sz="1800"/>
              <a:t>MIt2019058</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2"/>
          </p:nvPr>
        </p:nvSpPr>
        <p:spPr>
          <a:xfrm>
            <a:off x="6672065" y="762000"/>
            <a:ext cx="4453136" cy="5334000"/>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SzPts val="2000"/>
              <a:buFont typeface="Arial"/>
              <a:buChar char="•"/>
            </a:pPr>
            <a:r>
              <a:rPr lang="en-US" sz="2000"/>
              <a:t>A dihedral angle of a protein is the internal angle of the polypeptide backbone at which two adjacent planes meet. The confirmation of the backbone can be described by two dihedral angles per residue, because the backbone residing between two juxtaposing Cα atoms are all in a single plane. </a:t>
            </a:r>
            <a:endParaRPr/>
          </a:p>
          <a:p>
            <a:pPr marL="0" lvl="0" indent="0" algn="l" rtl="0">
              <a:lnSpc>
                <a:spcPct val="90000"/>
              </a:lnSpc>
              <a:spcBef>
                <a:spcPts val="0"/>
              </a:spcBef>
              <a:spcAft>
                <a:spcPts val="0"/>
              </a:spcAft>
              <a:buSzPts val="2000"/>
              <a:buNone/>
            </a:pPr>
            <a:endParaRPr sz="2000"/>
          </a:p>
          <a:p>
            <a:pPr marL="285750" lvl="0" indent="-285750" algn="l" rtl="0">
              <a:lnSpc>
                <a:spcPct val="90000"/>
              </a:lnSpc>
              <a:spcBef>
                <a:spcPts val="0"/>
              </a:spcBef>
              <a:spcAft>
                <a:spcPts val="0"/>
              </a:spcAft>
              <a:buSzPts val="2000"/>
              <a:buFont typeface="Arial"/>
              <a:buChar char="•"/>
            </a:pPr>
            <a:r>
              <a:rPr lang="en-US" sz="2000"/>
              <a:t>The angles which involves the backbone atoms C-N-Cα-C is  φ (phi) </a:t>
            </a:r>
            <a:endParaRPr/>
          </a:p>
          <a:p>
            <a:pPr marL="285750" lvl="0" indent="-285750" algn="l" rtl="0">
              <a:lnSpc>
                <a:spcPct val="90000"/>
              </a:lnSpc>
              <a:spcBef>
                <a:spcPts val="0"/>
              </a:spcBef>
              <a:spcAft>
                <a:spcPts val="0"/>
              </a:spcAft>
              <a:buSzPts val="2000"/>
              <a:buFont typeface="Arial"/>
              <a:buChar char="•"/>
            </a:pPr>
            <a:r>
              <a:rPr lang="en-US" sz="2000"/>
              <a:t>The angles which involves the backbone atoms N-Cα-C-N is ψ (psi)</a:t>
            </a:r>
            <a:endParaRPr/>
          </a:p>
          <a:p>
            <a:pPr marL="285750" lvl="0" indent="-285750" algn="l" rtl="0">
              <a:lnSpc>
                <a:spcPct val="90000"/>
              </a:lnSpc>
              <a:spcBef>
                <a:spcPts val="0"/>
              </a:spcBef>
              <a:spcAft>
                <a:spcPts val="0"/>
              </a:spcAft>
              <a:buSzPts val="2000"/>
              <a:buFont typeface="Arial"/>
              <a:buChar char="•"/>
            </a:pPr>
            <a:r>
              <a:rPr lang="en-US" sz="2000"/>
              <a:t> The angles which involves the backbone atoms Cα-C-N-Cα is ω (omega)</a:t>
            </a:r>
            <a:endParaRPr/>
          </a:p>
          <a:p>
            <a:pPr marL="0" lvl="0" indent="0" algn="l" rtl="0">
              <a:lnSpc>
                <a:spcPct val="90000"/>
              </a:lnSpc>
              <a:spcBef>
                <a:spcPts val="0"/>
              </a:spcBef>
              <a:spcAft>
                <a:spcPts val="0"/>
              </a:spcAft>
              <a:buSzPts val="2000"/>
              <a:buNone/>
            </a:pPr>
            <a:endParaRPr sz="2000"/>
          </a:p>
        </p:txBody>
      </p:sp>
      <p:pic>
        <p:nvPicPr>
          <p:cNvPr id="92" name="Google Shape;92;p14"/>
          <p:cNvPicPr preferRelativeResize="0">
            <a:picLocks noGrp="1"/>
          </p:cNvPicPr>
          <p:nvPr>
            <p:ph type="body" idx="1"/>
          </p:nvPr>
        </p:nvPicPr>
        <p:blipFill rotWithShape="1">
          <a:blip r:embed="rId3">
            <a:alphaModFix/>
          </a:blip>
          <a:srcRect/>
          <a:stretch/>
        </p:blipFill>
        <p:spPr>
          <a:xfrm>
            <a:off x="1559496" y="753373"/>
            <a:ext cx="4065552" cy="4395192"/>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1524000" y="457200"/>
            <a:ext cx="9144000" cy="667544"/>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1"/>
              </a:buClr>
              <a:buSzPts val="4000"/>
              <a:buFont typeface="Consolas"/>
              <a:buNone/>
            </a:pPr>
            <a:r>
              <a:rPr lang="en-US" sz="4000"/>
              <a:t>Algorithm</a:t>
            </a:r>
            <a:endParaRPr sz="4000"/>
          </a:p>
        </p:txBody>
      </p:sp>
      <p:sp>
        <p:nvSpPr>
          <p:cNvPr id="98" name="Google Shape;98;p15"/>
          <p:cNvSpPr txBox="1"/>
          <p:nvPr/>
        </p:nvSpPr>
        <p:spPr>
          <a:xfrm>
            <a:off x="3348625" y="2384225"/>
            <a:ext cx="7715400" cy="9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ndara"/>
              <a:ea typeface="Candara"/>
              <a:cs typeface="Candara"/>
              <a:sym typeface="Candara"/>
            </a:endParaRPr>
          </a:p>
        </p:txBody>
      </p:sp>
      <p:grpSp>
        <p:nvGrpSpPr>
          <p:cNvPr id="99" name="Google Shape;99;p15"/>
          <p:cNvGrpSpPr/>
          <p:nvPr/>
        </p:nvGrpSpPr>
        <p:grpSpPr>
          <a:xfrm>
            <a:off x="5650388" y="1449315"/>
            <a:ext cx="3905354" cy="4643951"/>
            <a:chOff x="5632317" y="1189775"/>
            <a:chExt cx="3305700" cy="3483050"/>
          </a:xfrm>
        </p:grpSpPr>
        <p:sp>
          <p:nvSpPr>
            <p:cNvPr id="100" name="Google Shape;100;p15"/>
            <p:cNvSpPr/>
            <p:nvPr/>
          </p:nvSpPr>
          <p:spPr>
            <a:xfrm>
              <a:off x="5632317" y="1189775"/>
              <a:ext cx="3305700" cy="669000"/>
            </a:xfrm>
            <a:prstGeom prst="chevron">
              <a:avLst>
                <a:gd name="adj" fmla="val 50000"/>
              </a:avLst>
            </a:prstGeom>
            <a:solidFill>
              <a:srgbClr val="93C47D"/>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FFFFFF"/>
                  </a:solidFill>
                  <a:latin typeface="Roboto"/>
                  <a:ea typeface="Roboto"/>
                  <a:cs typeface="Roboto"/>
                  <a:sym typeface="Roboto"/>
                </a:rPr>
                <a:t>3</a:t>
              </a:r>
              <a:endParaRPr sz="1900">
                <a:solidFill>
                  <a:srgbClr val="FFFFFF"/>
                </a:solidFill>
                <a:latin typeface="Roboto"/>
                <a:ea typeface="Roboto"/>
                <a:cs typeface="Roboto"/>
                <a:sym typeface="Roboto"/>
              </a:endParaRPr>
            </a:p>
          </p:txBody>
        </p:sp>
        <p:sp>
          <p:nvSpPr>
            <p:cNvPr id="101" name="Google Shape;101;p15"/>
            <p:cNvSpPr txBox="1"/>
            <p:nvPr/>
          </p:nvSpPr>
          <p:spPr>
            <a:xfrm>
              <a:off x="6167063" y="2057125"/>
              <a:ext cx="2236200" cy="2615700"/>
            </a:xfrm>
            <a:prstGeom prst="rect">
              <a:avLst/>
            </a:prstGeom>
            <a:noFill/>
            <a:ln>
              <a:noFill/>
            </a:ln>
          </p:spPr>
          <p:txBody>
            <a:bodyPr spcFirstLastPara="1" wrap="square" lIns="121900" tIns="121900" rIns="121900" bIns="121900" anchor="t" anchorCtr="0">
              <a:noAutofit/>
            </a:bodyPr>
            <a:lstStyle/>
            <a:p>
              <a:pPr marL="457200" lvl="0" indent="0" algn="l" rtl="0">
                <a:lnSpc>
                  <a:spcPct val="115000"/>
                </a:lnSpc>
                <a:spcBef>
                  <a:spcPts val="0"/>
                </a:spcBef>
                <a:spcAft>
                  <a:spcPts val="0"/>
                </a:spcAft>
                <a:buNone/>
              </a:pPr>
              <a:r>
                <a:rPr lang="en-US">
                  <a:solidFill>
                    <a:srgbClr val="FFFFFF"/>
                  </a:solidFill>
                </a:rPr>
                <a:t>The three vectors n1, ⟨b2⟩, and m1:=n1×⟨b2⟩ form an orthonormal frame. Compute the coordinates of n2 in this frame: x=n1⋅n2 and y=m1⋅n2. (You don't need to compute ⟨b2⟩⋅n2 as it should always be zero.)</a:t>
              </a:r>
              <a:endParaRPr>
                <a:solidFill>
                  <a:srgbClr val="FFFFFF"/>
                </a:solidFill>
                <a:latin typeface="Roboto"/>
                <a:ea typeface="Roboto"/>
                <a:cs typeface="Roboto"/>
                <a:sym typeface="Roboto"/>
              </a:endParaRPr>
            </a:p>
          </p:txBody>
        </p:sp>
      </p:grpSp>
      <p:grpSp>
        <p:nvGrpSpPr>
          <p:cNvPr id="102" name="Google Shape;102;p15"/>
          <p:cNvGrpSpPr/>
          <p:nvPr/>
        </p:nvGrpSpPr>
        <p:grpSpPr>
          <a:xfrm>
            <a:off x="0" y="1449452"/>
            <a:ext cx="3623513" cy="4643665"/>
            <a:chOff x="0" y="1189989"/>
            <a:chExt cx="3546900" cy="3482836"/>
          </a:xfrm>
        </p:grpSpPr>
        <p:sp>
          <p:nvSpPr>
            <p:cNvPr id="103" name="Google Shape;103;p15"/>
            <p:cNvSpPr/>
            <p:nvPr/>
          </p:nvSpPr>
          <p:spPr>
            <a:xfrm>
              <a:off x="0" y="1189989"/>
              <a:ext cx="3546900" cy="669000"/>
            </a:xfrm>
            <a:prstGeom prst="homePlate">
              <a:avLst>
                <a:gd name="adj" fmla="val 50000"/>
              </a:avLst>
            </a:prstGeom>
            <a:solidFill>
              <a:srgbClr val="38761D"/>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FFFFFF"/>
                  </a:solidFill>
                  <a:latin typeface="Roboto"/>
                  <a:ea typeface="Roboto"/>
                  <a:cs typeface="Roboto"/>
                  <a:sym typeface="Roboto"/>
                </a:rPr>
                <a:t>1</a:t>
              </a:r>
              <a:endParaRPr sz="1900">
                <a:solidFill>
                  <a:srgbClr val="FFFFFF"/>
                </a:solidFill>
                <a:latin typeface="Roboto"/>
                <a:ea typeface="Roboto"/>
                <a:cs typeface="Roboto"/>
                <a:sym typeface="Roboto"/>
              </a:endParaRPr>
            </a:p>
          </p:txBody>
        </p:sp>
        <p:sp>
          <p:nvSpPr>
            <p:cNvPr id="104" name="Google Shape;104;p15"/>
            <p:cNvSpPr txBox="1"/>
            <p:nvPr/>
          </p:nvSpPr>
          <p:spPr>
            <a:xfrm>
              <a:off x="655361" y="2057125"/>
              <a:ext cx="2236200" cy="2615700"/>
            </a:xfrm>
            <a:prstGeom prst="rect">
              <a:avLst/>
            </a:prstGeom>
            <a:noFill/>
            <a:ln>
              <a:noFill/>
            </a:ln>
          </p:spPr>
          <p:txBody>
            <a:bodyPr spcFirstLastPara="1" wrap="square" lIns="121900" tIns="121900" rIns="121900" bIns="121900" anchor="t" anchorCtr="0">
              <a:noAutofit/>
            </a:bodyPr>
            <a:lstStyle/>
            <a:p>
              <a:pPr marL="457200" lvl="0" indent="0" algn="l" rtl="0">
                <a:lnSpc>
                  <a:spcPct val="115000"/>
                </a:lnSpc>
                <a:spcBef>
                  <a:spcPts val="0"/>
                </a:spcBef>
                <a:spcAft>
                  <a:spcPts val="0"/>
                </a:spcAft>
                <a:buNone/>
              </a:pPr>
              <a:r>
                <a:rPr lang="en-US" sz="1800">
                  <a:solidFill>
                    <a:srgbClr val="FFFFFF"/>
                  </a:solidFill>
                  <a:latin typeface="Times New Roman"/>
                  <a:ea typeface="Times New Roman"/>
                  <a:cs typeface="Times New Roman"/>
                  <a:sym typeface="Times New Roman"/>
                </a:rPr>
                <a:t>Given the coordinates of the four points, obtain the vectors b1, b2, and b3 by vector subtraction</a:t>
              </a:r>
              <a:endParaRPr sz="1800">
                <a:solidFill>
                  <a:srgbClr val="FFFFFF"/>
                </a:solidFill>
                <a:latin typeface="Times New Roman"/>
                <a:ea typeface="Times New Roman"/>
                <a:cs typeface="Times New Roman"/>
                <a:sym typeface="Times New Roman"/>
              </a:endParaRPr>
            </a:p>
          </p:txBody>
        </p:sp>
      </p:grpSp>
      <p:grpSp>
        <p:nvGrpSpPr>
          <p:cNvPr id="105" name="Google Shape;105;p15"/>
          <p:cNvGrpSpPr/>
          <p:nvPr/>
        </p:nvGrpSpPr>
        <p:grpSpPr>
          <a:xfrm>
            <a:off x="2969143" y="1449315"/>
            <a:ext cx="3126862" cy="4643951"/>
            <a:chOff x="2944204" y="1189775"/>
            <a:chExt cx="3305700" cy="3483050"/>
          </a:xfrm>
        </p:grpSpPr>
        <p:sp>
          <p:nvSpPr>
            <p:cNvPr id="106" name="Google Shape;106;p15"/>
            <p:cNvSpPr/>
            <p:nvPr/>
          </p:nvSpPr>
          <p:spPr>
            <a:xfrm>
              <a:off x="2944204" y="1189775"/>
              <a:ext cx="3305700" cy="669000"/>
            </a:xfrm>
            <a:prstGeom prst="chevron">
              <a:avLst>
                <a:gd name="adj" fmla="val 50000"/>
              </a:avLst>
            </a:prstGeom>
            <a:solidFill>
              <a:srgbClr val="6AA84F"/>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FFFFFF"/>
                  </a:solidFill>
                  <a:latin typeface="Roboto"/>
                  <a:ea typeface="Roboto"/>
                  <a:cs typeface="Roboto"/>
                  <a:sym typeface="Roboto"/>
                </a:rPr>
                <a:t>2</a:t>
              </a:r>
              <a:endParaRPr sz="1900">
                <a:solidFill>
                  <a:srgbClr val="FFFFFF"/>
                </a:solidFill>
                <a:latin typeface="Roboto"/>
                <a:ea typeface="Roboto"/>
                <a:cs typeface="Roboto"/>
                <a:sym typeface="Roboto"/>
              </a:endParaRPr>
            </a:p>
          </p:txBody>
        </p:sp>
        <p:sp>
          <p:nvSpPr>
            <p:cNvPr id="107" name="Google Shape;107;p15"/>
            <p:cNvSpPr txBox="1"/>
            <p:nvPr/>
          </p:nvSpPr>
          <p:spPr>
            <a:xfrm>
              <a:off x="3478949" y="2057125"/>
              <a:ext cx="2236200" cy="2615700"/>
            </a:xfrm>
            <a:prstGeom prst="rect">
              <a:avLst/>
            </a:prstGeom>
            <a:noFill/>
            <a:ln>
              <a:noFill/>
            </a:ln>
          </p:spPr>
          <p:txBody>
            <a:bodyPr spcFirstLastPara="1" wrap="square" lIns="121900" tIns="121900" rIns="121900" bIns="121900" anchor="t" anchorCtr="0">
              <a:noAutofit/>
            </a:bodyPr>
            <a:lstStyle/>
            <a:p>
              <a:pPr marL="457200" lvl="0" indent="0" algn="l"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Let me use the nonstandard notation ⟨v⟩ to denote v/∥v∥, the unit vector in the direction of the vector v. Compute n1=⟨b1×b2⟩ and n2=⟨b2×b3⟩, the normal vectors to the planes containing b1 and b2, and b2 and b3 respectively. The angle we seek is the same as the angle between n1 and n2</a:t>
              </a:r>
              <a:endParaRPr sz="1200">
                <a:solidFill>
                  <a:srgbClr val="FFFFFF"/>
                </a:solidFill>
                <a:latin typeface="Times New Roman"/>
                <a:ea typeface="Times New Roman"/>
                <a:cs typeface="Times New Roman"/>
                <a:sym typeface="Times New Roman"/>
              </a:endParaRPr>
            </a:p>
          </p:txBody>
        </p:sp>
      </p:grpSp>
      <p:grpSp>
        <p:nvGrpSpPr>
          <p:cNvPr id="108" name="Google Shape;108;p15"/>
          <p:cNvGrpSpPr/>
          <p:nvPr/>
        </p:nvGrpSpPr>
        <p:grpSpPr>
          <a:xfrm>
            <a:off x="8286638" y="1449302"/>
            <a:ext cx="3905354" cy="4643951"/>
            <a:chOff x="5632317" y="1189775"/>
            <a:chExt cx="3305700" cy="3483050"/>
          </a:xfrm>
        </p:grpSpPr>
        <p:sp>
          <p:nvSpPr>
            <p:cNvPr id="109" name="Google Shape;109;p15"/>
            <p:cNvSpPr/>
            <p:nvPr/>
          </p:nvSpPr>
          <p:spPr>
            <a:xfrm>
              <a:off x="5632317" y="1189775"/>
              <a:ext cx="3305700" cy="669000"/>
            </a:xfrm>
            <a:prstGeom prst="chevron">
              <a:avLst>
                <a:gd name="adj" fmla="val 50000"/>
              </a:avLst>
            </a:prstGeom>
            <a:solidFill>
              <a:srgbClr val="B6D7A8"/>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FFFFFF"/>
                  </a:solidFill>
                  <a:latin typeface="Roboto"/>
                  <a:ea typeface="Roboto"/>
                  <a:cs typeface="Roboto"/>
                  <a:sym typeface="Roboto"/>
                </a:rPr>
                <a:t>4</a:t>
              </a:r>
              <a:endParaRPr sz="1900">
                <a:solidFill>
                  <a:srgbClr val="FFFFFF"/>
                </a:solidFill>
                <a:latin typeface="Roboto"/>
                <a:ea typeface="Roboto"/>
                <a:cs typeface="Roboto"/>
                <a:sym typeface="Roboto"/>
              </a:endParaRPr>
            </a:p>
          </p:txBody>
        </p:sp>
        <p:sp>
          <p:nvSpPr>
            <p:cNvPr id="110" name="Google Shape;110;p15"/>
            <p:cNvSpPr txBox="1"/>
            <p:nvPr/>
          </p:nvSpPr>
          <p:spPr>
            <a:xfrm>
              <a:off x="6167063" y="2057125"/>
              <a:ext cx="2236200" cy="2615700"/>
            </a:xfrm>
            <a:prstGeom prst="rect">
              <a:avLst/>
            </a:prstGeom>
            <a:noFill/>
            <a:ln>
              <a:noFill/>
            </a:ln>
          </p:spPr>
          <p:txBody>
            <a:bodyPr spcFirstLastPara="1" wrap="square" lIns="121900" tIns="121900" rIns="121900" bIns="121900" anchor="t" anchorCtr="0">
              <a:noAutofit/>
            </a:bodyPr>
            <a:lstStyle/>
            <a:p>
              <a:pPr marL="457200" lvl="0" indent="0" algn="l" rtl="0">
                <a:lnSpc>
                  <a:spcPct val="115000"/>
                </a:lnSpc>
                <a:spcBef>
                  <a:spcPts val="0"/>
                </a:spcBef>
                <a:spcAft>
                  <a:spcPts val="0"/>
                </a:spcAft>
                <a:buNone/>
              </a:pPr>
              <a:r>
                <a:rPr lang="en-US" sz="1800">
                  <a:solidFill>
                    <a:srgbClr val="FFFFFF"/>
                  </a:solidFill>
                </a:rPr>
                <a:t>The dihedral angle, with the correct sign, is atan2(y,x)</a:t>
              </a:r>
              <a:endParaRPr sz="1800">
                <a:solidFill>
                  <a:srgbClr val="FFFFFF"/>
                </a:solidFill>
                <a:latin typeface="Roboto"/>
                <a:ea typeface="Roboto"/>
                <a:cs typeface="Roboto"/>
                <a:sym typeface="Roboto"/>
              </a:endParaRPr>
            </a:p>
          </p:txBody>
        </p:sp>
      </p:grpSp>
      <p:sp>
        <p:nvSpPr>
          <p:cNvPr id="111" name="Google Shape;111;p15"/>
          <p:cNvSpPr txBox="1">
            <a:spLocks noGrp="1"/>
          </p:cNvSpPr>
          <p:nvPr>
            <p:ph type="title"/>
          </p:nvPr>
        </p:nvSpPr>
        <p:spPr>
          <a:xfrm>
            <a:off x="372000" y="5951050"/>
            <a:ext cx="11448000" cy="667500"/>
          </a:xfrm>
          <a:prstGeom prst="rect">
            <a:avLst/>
          </a:prstGeom>
          <a:noFill/>
          <a:ln>
            <a:noFill/>
          </a:ln>
        </p:spPr>
        <p:txBody>
          <a:bodyPr spcFirstLastPara="1" wrap="square" lIns="91425" tIns="45700" rIns="91425" bIns="45700" anchor="b"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We are using atan2() instead of acos2() as angle returned by atan2() is from 0 to 2π instead of  0 or ±π</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1524000" y="-279293"/>
            <a:ext cx="9144000" cy="1143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3400"/>
              <a:buFont typeface="Consolas"/>
              <a:buNone/>
            </a:pPr>
            <a:r>
              <a:rPr lang="en-US" dirty="0"/>
              <a:t>Data Flow Diagram</a:t>
            </a:r>
            <a:endParaRPr dirty="0"/>
          </a:p>
        </p:txBody>
      </p:sp>
      <p:pic>
        <p:nvPicPr>
          <p:cNvPr id="117" name="Google Shape;117;p16"/>
          <p:cNvPicPr preferRelativeResize="0">
            <a:picLocks noGrp="1"/>
          </p:cNvPicPr>
          <p:nvPr>
            <p:ph type="body" idx="1"/>
          </p:nvPr>
        </p:nvPicPr>
        <p:blipFill rotWithShape="1">
          <a:blip r:embed="rId3">
            <a:alphaModFix/>
          </a:blip>
          <a:srcRect/>
          <a:stretch/>
        </p:blipFill>
        <p:spPr>
          <a:xfrm>
            <a:off x="469949" y="973122"/>
            <a:ext cx="10514935" cy="56277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1524000" y="404664"/>
            <a:ext cx="9144000" cy="1143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3400"/>
              <a:buFont typeface="Consolas"/>
              <a:buNone/>
            </a:pPr>
            <a:r>
              <a:rPr lang="en-US"/>
              <a:t>Execution Time(secs)</a:t>
            </a:r>
            <a:endParaRPr/>
          </a:p>
        </p:txBody>
      </p:sp>
      <p:graphicFrame>
        <p:nvGraphicFramePr>
          <p:cNvPr id="123" name="Google Shape;123;p17"/>
          <p:cNvGraphicFramePr/>
          <p:nvPr/>
        </p:nvGraphicFramePr>
        <p:xfrm>
          <a:off x="3924300" y="2436812"/>
          <a:ext cx="4343400" cy="1984400"/>
        </p:xfrm>
        <a:graphic>
          <a:graphicData uri="http://schemas.openxmlformats.org/drawingml/2006/table">
            <a:tbl>
              <a:tblPr firstRow="1" bandRow="1">
                <a:noFill/>
                <a:tableStyleId>{2EA17675-0BC0-4758-8B6E-955BFCBFF612}</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496100">
                <a:tc>
                  <a:txBody>
                    <a:bodyPr/>
                    <a:lstStyle/>
                    <a:p>
                      <a:pPr marL="0" marR="0" lvl="0" indent="0" algn="l" rtl="0">
                        <a:spcBef>
                          <a:spcPts val="0"/>
                        </a:spcBef>
                        <a:spcAft>
                          <a:spcPts val="0"/>
                        </a:spcAft>
                        <a:buNone/>
                      </a:pPr>
                      <a:r>
                        <a:rPr lang="en-US" sz="1800" u="none" strike="noStrike" cap="none"/>
                        <a:t>Frames</a:t>
                      </a:r>
                      <a:endParaRPr sz="1800"/>
                    </a:p>
                  </a:txBody>
                  <a:tcPr marL="91450" marR="91450" marT="45725" marB="45725" anchor="ctr"/>
                </a:tc>
                <a:tc>
                  <a:txBody>
                    <a:bodyPr/>
                    <a:lstStyle/>
                    <a:p>
                      <a:pPr marL="0" marR="0" lvl="0" indent="0" algn="ctr" rtl="0">
                        <a:spcBef>
                          <a:spcPts val="0"/>
                        </a:spcBef>
                        <a:spcAft>
                          <a:spcPts val="0"/>
                        </a:spcAft>
                        <a:buNone/>
                      </a:pPr>
                      <a:r>
                        <a:rPr lang="en-US" sz="1800"/>
                        <a:t>Test 1 in sec</a:t>
                      </a:r>
                      <a:endParaRPr sz="1800"/>
                    </a:p>
                  </a:txBody>
                  <a:tcPr marL="91450" marR="91450" marT="45725" marB="45725" anchor="ctr"/>
                </a:tc>
                <a:tc>
                  <a:txBody>
                    <a:bodyPr/>
                    <a:lstStyle/>
                    <a:p>
                      <a:pPr marL="0" marR="0" lvl="0" indent="0" algn="ctr" rtl="0">
                        <a:spcBef>
                          <a:spcPts val="0"/>
                        </a:spcBef>
                        <a:spcAft>
                          <a:spcPts val="0"/>
                        </a:spcAft>
                        <a:buNone/>
                      </a:pPr>
                      <a:r>
                        <a:rPr lang="en-US" sz="1800"/>
                        <a:t>Test 2 in sec</a:t>
                      </a:r>
                      <a:endParaRPr sz="1800"/>
                    </a:p>
                  </a:txBody>
                  <a:tcPr marL="91450" marR="91450" marT="45725" marB="45725" anchor="ctr"/>
                </a:tc>
                <a:extLst>
                  <a:ext uri="{0D108BD9-81ED-4DB2-BD59-A6C34878D82A}">
                    <a16:rowId xmlns:a16="http://schemas.microsoft.com/office/drawing/2014/main" val="10000"/>
                  </a:ext>
                </a:extLst>
              </a:tr>
              <a:tr h="496100">
                <a:tc>
                  <a:txBody>
                    <a:bodyPr/>
                    <a:lstStyle/>
                    <a:p>
                      <a:pPr marL="0" marR="0" lvl="0" indent="0" algn="ctr" rtl="0">
                        <a:spcBef>
                          <a:spcPts val="0"/>
                        </a:spcBef>
                        <a:spcAft>
                          <a:spcPts val="0"/>
                        </a:spcAft>
                        <a:buNone/>
                      </a:pPr>
                      <a:r>
                        <a:rPr lang="en-US" sz="1800"/>
                        <a:t>20</a:t>
                      </a:r>
                      <a:endParaRPr sz="1800"/>
                    </a:p>
                  </a:txBody>
                  <a:tcPr marL="91450" marR="91450" marT="45725" marB="45725" anchor="ctr"/>
                </a:tc>
                <a:tc>
                  <a:txBody>
                    <a:bodyPr/>
                    <a:lstStyle/>
                    <a:p>
                      <a:pPr marL="0" marR="0" lvl="0" indent="0" algn="ctr" rtl="0">
                        <a:spcBef>
                          <a:spcPts val="0"/>
                        </a:spcBef>
                        <a:spcAft>
                          <a:spcPts val="0"/>
                        </a:spcAft>
                        <a:buNone/>
                      </a:pPr>
                      <a:r>
                        <a:rPr lang="en-US" sz="1800"/>
                        <a:t>23</a:t>
                      </a:r>
                      <a:endParaRPr sz="1800"/>
                    </a:p>
                  </a:txBody>
                  <a:tcPr marL="91450" marR="91450" marT="45725" marB="45725" anchor="ctr"/>
                </a:tc>
                <a:tc>
                  <a:txBody>
                    <a:bodyPr/>
                    <a:lstStyle/>
                    <a:p>
                      <a:pPr marL="0" marR="0" lvl="0" indent="0" algn="ctr" rtl="0">
                        <a:spcBef>
                          <a:spcPts val="0"/>
                        </a:spcBef>
                        <a:spcAft>
                          <a:spcPts val="0"/>
                        </a:spcAft>
                        <a:buNone/>
                      </a:pPr>
                      <a:r>
                        <a:rPr lang="en-US" sz="1800"/>
                        <a:t>19</a:t>
                      </a:r>
                      <a:endParaRPr sz="1800"/>
                    </a:p>
                  </a:txBody>
                  <a:tcPr marL="91450" marR="91450" marT="45725" marB="45725" anchor="ctr"/>
                </a:tc>
                <a:extLst>
                  <a:ext uri="{0D108BD9-81ED-4DB2-BD59-A6C34878D82A}">
                    <a16:rowId xmlns:a16="http://schemas.microsoft.com/office/drawing/2014/main" val="10001"/>
                  </a:ext>
                </a:extLst>
              </a:tr>
              <a:tr h="496100">
                <a:tc>
                  <a:txBody>
                    <a:bodyPr/>
                    <a:lstStyle/>
                    <a:p>
                      <a:pPr marL="0" marR="0" lvl="0" indent="0" algn="ctr" rtl="0">
                        <a:spcBef>
                          <a:spcPts val="0"/>
                        </a:spcBef>
                        <a:spcAft>
                          <a:spcPts val="0"/>
                        </a:spcAft>
                        <a:buNone/>
                      </a:pPr>
                      <a:r>
                        <a:rPr lang="en-US" sz="1800"/>
                        <a:t>100</a:t>
                      </a:r>
                      <a:endParaRPr sz="1800"/>
                    </a:p>
                  </a:txBody>
                  <a:tcPr marL="91450" marR="91450" marT="45725" marB="45725" anchor="ctr"/>
                </a:tc>
                <a:tc>
                  <a:txBody>
                    <a:bodyPr/>
                    <a:lstStyle/>
                    <a:p>
                      <a:pPr marL="0" marR="0" lvl="0" indent="0" algn="ctr" rtl="0">
                        <a:spcBef>
                          <a:spcPts val="0"/>
                        </a:spcBef>
                        <a:spcAft>
                          <a:spcPts val="0"/>
                        </a:spcAft>
                        <a:buNone/>
                      </a:pPr>
                      <a:r>
                        <a:rPr lang="en-US" sz="1800"/>
                        <a:t>89</a:t>
                      </a:r>
                      <a:endParaRPr sz="1800"/>
                    </a:p>
                  </a:txBody>
                  <a:tcPr marL="91450" marR="91450" marT="45725" marB="45725" anchor="ctr"/>
                </a:tc>
                <a:tc>
                  <a:txBody>
                    <a:bodyPr/>
                    <a:lstStyle/>
                    <a:p>
                      <a:pPr marL="0" marR="0" lvl="0" indent="0" algn="ctr" rtl="0">
                        <a:spcBef>
                          <a:spcPts val="0"/>
                        </a:spcBef>
                        <a:spcAft>
                          <a:spcPts val="0"/>
                        </a:spcAft>
                        <a:buNone/>
                      </a:pPr>
                      <a:r>
                        <a:rPr lang="en-US" sz="1800"/>
                        <a:t>78</a:t>
                      </a:r>
                      <a:endParaRPr sz="1800"/>
                    </a:p>
                  </a:txBody>
                  <a:tcPr marL="91450" marR="91450" marT="45725" marB="45725" anchor="ctr"/>
                </a:tc>
                <a:extLst>
                  <a:ext uri="{0D108BD9-81ED-4DB2-BD59-A6C34878D82A}">
                    <a16:rowId xmlns:a16="http://schemas.microsoft.com/office/drawing/2014/main" val="10002"/>
                  </a:ext>
                </a:extLst>
              </a:tr>
              <a:tr h="496100">
                <a:tc>
                  <a:txBody>
                    <a:bodyPr/>
                    <a:lstStyle/>
                    <a:p>
                      <a:pPr marL="0" marR="0" lvl="0" indent="0" algn="ctr" rtl="0">
                        <a:spcBef>
                          <a:spcPts val="0"/>
                        </a:spcBef>
                        <a:spcAft>
                          <a:spcPts val="0"/>
                        </a:spcAft>
                        <a:buNone/>
                      </a:pPr>
                      <a:r>
                        <a:rPr lang="en-US" sz="1800"/>
                        <a:t>1000</a:t>
                      </a:r>
                      <a:endParaRPr sz="1800"/>
                    </a:p>
                  </a:txBody>
                  <a:tcPr marL="91450" marR="91450" marT="45725" marB="45725" anchor="ctr"/>
                </a:tc>
                <a:tc>
                  <a:txBody>
                    <a:bodyPr/>
                    <a:lstStyle/>
                    <a:p>
                      <a:pPr marL="0" marR="0" lvl="0" indent="0" algn="ctr" rtl="0">
                        <a:spcBef>
                          <a:spcPts val="0"/>
                        </a:spcBef>
                        <a:spcAft>
                          <a:spcPts val="0"/>
                        </a:spcAft>
                        <a:buNone/>
                      </a:pPr>
                      <a:r>
                        <a:rPr lang="en-US" sz="1800"/>
                        <a:t>827</a:t>
                      </a:r>
                      <a:endParaRPr sz="1800"/>
                    </a:p>
                  </a:txBody>
                  <a:tcPr marL="91450" marR="91450" marT="45725" marB="45725" anchor="ctr"/>
                </a:tc>
                <a:tc>
                  <a:txBody>
                    <a:bodyPr/>
                    <a:lstStyle/>
                    <a:p>
                      <a:pPr marL="0" marR="0" lvl="0" indent="0" algn="ctr" rtl="0">
                        <a:spcBef>
                          <a:spcPts val="0"/>
                        </a:spcBef>
                        <a:spcAft>
                          <a:spcPts val="0"/>
                        </a:spcAft>
                        <a:buNone/>
                      </a:pPr>
                      <a:r>
                        <a:rPr lang="en-US" sz="1800"/>
                        <a:t>880</a:t>
                      </a:r>
                      <a:endParaRPr sz="1800"/>
                    </a:p>
                  </a:txBody>
                  <a:tcPr marL="91450" marR="91450" marT="45725" marB="457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3400"/>
              <a:buFont typeface="Consolas"/>
              <a:buNone/>
            </a:pPr>
            <a:r>
              <a:rPr lang="en-US"/>
              <a:t>APIs</a:t>
            </a:r>
            <a:endParaRPr/>
          </a:p>
        </p:txBody>
      </p:sp>
      <p:sp>
        <p:nvSpPr>
          <p:cNvPr id="129" name="Google Shape;129;p18"/>
          <p:cNvSpPr txBox="1">
            <a:spLocks noGrp="1"/>
          </p:cNvSpPr>
          <p:nvPr>
            <p:ph type="body" idx="1"/>
          </p:nvPr>
        </p:nvSpPr>
        <p:spPr>
          <a:xfrm>
            <a:off x="1524000" y="1825625"/>
            <a:ext cx="4343400" cy="42705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r>
              <a:rPr lang="en-US" sz="1800"/>
              <a:t>Dihedral.vectorSubtract(vector coordinates :Double) : List[Double]</a:t>
            </a:r>
            <a:endParaRPr sz="1800"/>
          </a:p>
          <a:p>
            <a:pPr marL="0" lvl="0" indent="0" algn="l" rtl="0">
              <a:spcBef>
                <a:spcPts val="1800"/>
              </a:spcBef>
              <a:spcAft>
                <a:spcPts val="0"/>
              </a:spcAft>
              <a:buClr>
                <a:schemeClr val="dk1"/>
              </a:buClr>
              <a:buSzPts val="1100"/>
              <a:buFont typeface="Arial"/>
              <a:buNone/>
            </a:pPr>
            <a:r>
              <a:rPr lang="en-US" sz="1800"/>
              <a:t>Parameters : </a:t>
            </a:r>
            <a:endParaRPr sz="1800"/>
          </a:p>
          <a:p>
            <a:pPr marL="0" lvl="0" indent="0" algn="l" rtl="0">
              <a:spcBef>
                <a:spcPts val="1800"/>
              </a:spcBef>
              <a:spcAft>
                <a:spcPts val="0"/>
              </a:spcAft>
              <a:buClr>
                <a:schemeClr val="dk1"/>
              </a:buClr>
              <a:buSzPts val="1100"/>
              <a:buFont typeface="Arial"/>
              <a:buNone/>
            </a:pPr>
            <a:r>
              <a:rPr lang="en-US" sz="1800"/>
              <a:t>v&lt;i&gt;_&lt;xi/yi/zi&gt;: Coordinates of two vectors </a:t>
            </a:r>
            <a:endParaRPr sz="1800"/>
          </a:p>
          <a:p>
            <a:pPr marL="0" lvl="0" indent="0" algn="l" rtl="0">
              <a:spcBef>
                <a:spcPts val="1800"/>
              </a:spcBef>
              <a:spcAft>
                <a:spcPts val="0"/>
              </a:spcAft>
              <a:buClr>
                <a:schemeClr val="dk1"/>
              </a:buClr>
              <a:buSzPts val="1100"/>
              <a:buFont typeface="Arial"/>
              <a:buNone/>
            </a:pPr>
            <a:r>
              <a:rPr lang="en-US" sz="1800"/>
              <a:t>Returns : list of vectors subtraction</a:t>
            </a:r>
            <a:endParaRPr sz="1800"/>
          </a:p>
          <a:p>
            <a:pPr marL="0" lvl="0" indent="0" algn="l" rtl="0">
              <a:spcBef>
                <a:spcPts val="1800"/>
              </a:spcBef>
              <a:spcAft>
                <a:spcPts val="0"/>
              </a:spcAft>
              <a:buClr>
                <a:schemeClr val="dk1"/>
              </a:buClr>
              <a:buSzPts val="1100"/>
              <a:buFont typeface="Arial"/>
              <a:buNone/>
            </a:pPr>
            <a:r>
              <a:rPr lang="en-US" sz="1800"/>
              <a:t>Functionality : computes vector subtraction</a:t>
            </a:r>
            <a:endParaRPr sz="1800"/>
          </a:p>
          <a:p>
            <a:pPr marL="0" lvl="0" indent="0" algn="l" rtl="0">
              <a:spcBef>
                <a:spcPts val="1800"/>
              </a:spcBef>
              <a:spcAft>
                <a:spcPts val="0"/>
              </a:spcAft>
              <a:buClr>
                <a:schemeClr val="dk1"/>
              </a:buClr>
              <a:buSzPts val="1100"/>
              <a:buFont typeface="Arial"/>
              <a:buNone/>
            </a:pPr>
            <a:endParaRPr sz="1800"/>
          </a:p>
          <a:p>
            <a:pPr marL="0" lvl="0" indent="0" algn="l" rtl="0">
              <a:spcBef>
                <a:spcPts val="1800"/>
              </a:spcBef>
              <a:spcAft>
                <a:spcPts val="0"/>
              </a:spcAft>
              <a:buNone/>
            </a:pPr>
            <a:endParaRPr sz="1800"/>
          </a:p>
        </p:txBody>
      </p:sp>
      <p:sp>
        <p:nvSpPr>
          <p:cNvPr id="130" name="Google Shape;130;p18"/>
          <p:cNvSpPr txBox="1">
            <a:spLocks noGrp="1"/>
          </p:cNvSpPr>
          <p:nvPr>
            <p:ph type="body" idx="2"/>
          </p:nvPr>
        </p:nvSpPr>
        <p:spPr>
          <a:xfrm>
            <a:off x="6324600" y="1825625"/>
            <a:ext cx="4343400" cy="42705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Clr>
                <a:schemeClr val="dk1"/>
              </a:buClr>
              <a:buSzPts val="1100"/>
              <a:buFont typeface="Arial"/>
              <a:buNone/>
            </a:pPr>
            <a:r>
              <a:rPr lang="en-US" sz="1800"/>
              <a:t>Dihedral.crossProduct(vector coordinates :Double) : List[Double]</a:t>
            </a:r>
            <a:endParaRPr sz="1800"/>
          </a:p>
          <a:p>
            <a:pPr marL="0" lvl="0" indent="0" algn="l" rtl="0">
              <a:spcBef>
                <a:spcPts val="1800"/>
              </a:spcBef>
              <a:spcAft>
                <a:spcPts val="0"/>
              </a:spcAft>
              <a:buClr>
                <a:schemeClr val="dk1"/>
              </a:buClr>
              <a:buSzPts val="1100"/>
              <a:buFont typeface="Arial"/>
              <a:buNone/>
            </a:pPr>
            <a:r>
              <a:rPr lang="en-US" sz="1800"/>
              <a:t>Parameters : </a:t>
            </a:r>
            <a:endParaRPr sz="1800"/>
          </a:p>
          <a:p>
            <a:pPr marL="0" lvl="0" indent="0" algn="l" rtl="0">
              <a:spcBef>
                <a:spcPts val="1800"/>
              </a:spcBef>
              <a:spcAft>
                <a:spcPts val="0"/>
              </a:spcAft>
              <a:buClr>
                <a:schemeClr val="dk1"/>
              </a:buClr>
              <a:buSzPts val="1100"/>
              <a:buFont typeface="Arial"/>
              <a:buNone/>
            </a:pPr>
            <a:r>
              <a:rPr lang="en-US" sz="1800"/>
              <a:t>v&lt;i&gt;_&lt;xi/yi/zi&gt;: Coordinates of two vectors </a:t>
            </a:r>
            <a:endParaRPr sz="1800"/>
          </a:p>
          <a:p>
            <a:pPr marL="0" lvl="0" indent="0" algn="l" rtl="0">
              <a:spcBef>
                <a:spcPts val="1800"/>
              </a:spcBef>
              <a:spcAft>
                <a:spcPts val="0"/>
              </a:spcAft>
              <a:buClr>
                <a:schemeClr val="dk1"/>
              </a:buClr>
              <a:buSzPts val="1100"/>
              <a:buFont typeface="Arial"/>
              <a:buNone/>
            </a:pPr>
            <a:r>
              <a:rPr lang="en-US" sz="1800"/>
              <a:t>Returns : list</a:t>
            </a:r>
            <a:endParaRPr sz="1800"/>
          </a:p>
          <a:p>
            <a:pPr marL="0" lvl="0" indent="0" algn="l" rtl="0">
              <a:spcBef>
                <a:spcPts val="1800"/>
              </a:spcBef>
              <a:spcAft>
                <a:spcPts val="0"/>
              </a:spcAft>
              <a:buClr>
                <a:schemeClr val="dk1"/>
              </a:buClr>
              <a:buSzPts val="1100"/>
              <a:buFont typeface="Arial"/>
              <a:buNone/>
            </a:pPr>
            <a:r>
              <a:rPr lang="en-US" sz="1800"/>
              <a:t>Functionality : computes cross product of two vectors</a:t>
            </a:r>
            <a:endParaRPr sz="1800"/>
          </a:p>
          <a:p>
            <a:pPr marL="0" lvl="0" indent="0" algn="l" rtl="0">
              <a:spcBef>
                <a:spcPts val="1800"/>
              </a:spcBef>
              <a:spcAft>
                <a:spcPts val="0"/>
              </a:spcAft>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3400"/>
              <a:buFont typeface="Consolas"/>
              <a:buNone/>
            </a:pPr>
            <a:r>
              <a:rPr lang="en-US"/>
              <a:t>APIs</a:t>
            </a:r>
            <a:endParaRPr/>
          </a:p>
        </p:txBody>
      </p:sp>
      <p:sp>
        <p:nvSpPr>
          <p:cNvPr id="136" name="Google Shape;136;p19"/>
          <p:cNvSpPr txBox="1">
            <a:spLocks noGrp="1"/>
          </p:cNvSpPr>
          <p:nvPr>
            <p:ph type="body" idx="1"/>
          </p:nvPr>
        </p:nvSpPr>
        <p:spPr>
          <a:xfrm>
            <a:off x="1524000" y="1825625"/>
            <a:ext cx="4343400" cy="42705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r>
              <a:rPr lang="en-US" sz="1800"/>
              <a:t>Dihedral.dotProduct(vector coordinates :Double) : List[Double]	</a:t>
            </a:r>
            <a:endParaRPr sz="1800"/>
          </a:p>
          <a:p>
            <a:pPr marL="0" lvl="0" indent="0" algn="l" rtl="0">
              <a:spcBef>
                <a:spcPts val="1800"/>
              </a:spcBef>
              <a:spcAft>
                <a:spcPts val="0"/>
              </a:spcAft>
              <a:buNone/>
            </a:pPr>
            <a:r>
              <a:rPr lang="en-US" sz="1800"/>
              <a:t>Parameters : </a:t>
            </a:r>
            <a:endParaRPr sz="1800"/>
          </a:p>
          <a:p>
            <a:pPr marL="0" lvl="0" indent="0" algn="l" rtl="0">
              <a:spcBef>
                <a:spcPts val="1800"/>
              </a:spcBef>
              <a:spcAft>
                <a:spcPts val="0"/>
              </a:spcAft>
              <a:buNone/>
            </a:pPr>
            <a:r>
              <a:rPr lang="en-US" sz="1800"/>
              <a:t>v&lt;i&gt;_&lt;xi/yi/zi&gt;: Coordinates of two vectors </a:t>
            </a:r>
            <a:endParaRPr sz="1800"/>
          </a:p>
          <a:p>
            <a:pPr marL="0" lvl="0" indent="0" algn="l" rtl="0">
              <a:spcBef>
                <a:spcPts val="1800"/>
              </a:spcBef>
              <a:spcAft>
                <a:spcPts val="0"/>
              </a:spcAft>
              <a:buNone/>
            </a:pPr>
            <a:r>
              <a:rPr lang="en-US" sz="1800"/>
              <a:t>Returns : Double</a:t>
            </a:r>
            <a:endParaRPr sz="1800"/>
          </a:p>
          <a:p>
            <a:pPr marL="0" lvl="0" indent="0" algn="l" rtl="0">
              <a:spcBef>
                <a:spcPts val="1800"/>
              </a:spcBef>
              <a:spcAft>
                <a:spcPts val="0"/>
              </a:spcAft>
              <a:buNone/>
            </a:pPr>
            <a:r>
              <a:rPr lang="en-US" sz="1800"/>
              <a:t>Functionality : computes the dot product of two vectors</a:t>
            </a:r>
            <a:endParaRPr sz="1800"/>
          </a:p>
          <a:p>
            <a:pPr marL="0" lvl="0" indent="0" algn="l" rtl="0">
              <a:spcBef>
                <a:spcPts val="1800"/>
              </a:spcBef>
              <a:spcAft>
                <a:spcPts val="0"/>
              </a:spcAft>
              <a:buNone/>
            </a:pPr>
            <a:endParaRPr sz="1800"/>
          </a:p>
          <a:p>
            <a:pPr marL="0" lvl="0" indent="0" algn="l" rtl="0">
              <a:spcBef>
                <a:spcPts val="1800"/>
              </a:spcBef>
              <a:spcAft>
                <a:spcPts val="0"/>
              </a:spcAft>
              <a:buNone/>
            </a:pPr>
            <a:endParaRPr sz="1800"/>
          </a:p>
          <a:p>
            <a:pPr marL="0" lvl="0" indent="0" algn="l" rtl="0">
              <a:spcBef>
                <a:spcPts val="1800"/>
              </a:spcBef>
              <a:spcAft>
                <a:spcPts val="0"/>
              </a:spcAft>
              <a:buNone/>
            </a:pPr>
            <a:endParaRPr sz="1800"/>
          </a:p>
          <a:p>
            <a:pPr marL="0" lvl="0" indent="0" algn="l" rtl="0">
              <a:spcBef>
                <a:spcPts val="1800"/>
              </a:spcBef>
              <a:spcAft>
                <a:spcPts val="0"/>
              </a:spcAft>
              <a:buNone/>
            </a:pPr>
            <a:endParaRPr sz="1800"/>
          </a:p>
        </p:txBody>
      </p:sp>
      <p:sp>
        <p:nvSpPr>
          <p:cNvPr id="137" name="Google Shape;137;p19"/>
          <p:cNvSpPr txBox="1">
            <a:spLocks noGrp="1"/>
          </p:cNvSpPr>
          <p:nvPr>
            <p:ph type="body" idx="2"/>
          </p:nvPr>
        </p:nvSpPr>
        <p:spPr>
          <a:xfrm>
            <a:off x="6324600" y="1825625"/>
            <a:ext cx="4343400" cy="42705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r>
              <a:rPr lang="en-US" sz="1800"/>
              <a:t>Dihedral.vectorNormalization(vector coordinates :Double) : List[Double]</a:t>
            </a:r>
            <a:endParaRPr sz="1800"/>
          </a:p>
          <a:p>
            <a:pPr marL="0" lvl="0" indent="0" algn="l" rtl="0">
              <a:spcBef>
                <a:spcPts val="1800"/>
              </a:spcBef>
              <a:spcAft>
                <a:spcPts val="0"/>
              </a:spcAft>
              <a:buNone/>
            </a:pPr>
            <a:r>
              <a:rPr lang="en-US" sz="1800"/>
              <a:t>Parameters : </a:t>
            </a:r>
            <a:endParaRPr sz="1800"/>
          </a:p>
          <a:p>
            <a:pPr marL="0" lvl="0" indent="0" algn="l" rtl="0">
              <a:spcBef>
                <a:spcPts val="1800"/>
              </a:spcBef>
              <a:spcAft>
                <a:spcPts val="0"/>
              </a:spcAft>
              <a:buNone/>
            </a:pPr>
            <a:r>
              <a:rPr lang="en-US" sz="1800"/>
              <a:t>v&lt;i&gt;_&lt;xi/yi/zi&gt;: Coordinates of two vectors </a:t>
            </a:r>
            <a:endParaRPr sz="1800"/>
          </a:p>
          <a:p>
            <a:pPr marL="0" lvl="0" indent="0" algn="l" rtl="0">
              <a:spcBef>
                <a:spcPts val="1800"/>
              </a:spcBef>
              <a:spcAft>
                <a:spcPts val="0"/>
              </a:spcAft>
              <a:buNone/>
            </a:pPr>
            <a:r>
              <a:rPr lang="en-US" sz="1800"/>
              <a:t>Returns : List</a:t>
            </a:r>
            <a:endParaRPr sz="1800"/>
          </a:p>
          <a:p>
            <a:pPr marL="0" lvl="0" indent="0" algn="l" rtl="0">
              <a:spcBef>
                <a:spcPts val="1800"/>
              </a:spcBef>
              <a:spcAft>
                <a:spcPts val="0"/>
              </a:spcAft>
              <a:buNone/>
            </a:pPr>
            <a:r>
              <a:rPr lang="en-US" sz="1800"/>
              <a:t>Functionality : computes unit vector</a:t>
            </a:r>
            <a:endParaRPr sz="1800"/>
          </a:p>
          <a:p>
            <a:pPr marL="0" lvl="0" indent="0" algn="l" rtl="0">
              <a:spcBef>
                <a:spcPts val="1800"/>
              </a:spcBef>
              <a:spcAft>
                <a:spcPts val="0"/>
              </a:spcAft>
              <a:buNone/>
            </a:pPr>
            <a:endParaRPr sz="1800"/>
          </a:p>
          <a:p>
            <a:pPr marL="0" lvl="0" indent="0" algn="l" rtl="0">
              <a:spcBef>
                <a:spcPts val="1800"/>
              </a:spcBef>
              <a:spcAft>
                <a:spcPts val="0"/>
              </a:spcAft>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3400"/>
              <a:buFont typeface="Consolas"/>
              <a:buNone/>
            </a:pPr>
            <a:r>
              <a:rPr lang="en-US"/>
              <a:t>APIs</a:t>
            </a:r>
            <a:endParaRPr/>
          </a:p>
        </p:txBody>
      </p:sp>
      <p:sp>
        <p:nvSpPr>
          <p:cNvPr id="143" name="Google Shape;143;p20"/>
          <p:cNvSpPr txBox="1">
            <a:spLocks noGrp="1"/>
          </p:cNvSpPr>
          <p:nvPr>
            <p:ph type="body" idx="1"/>
          </p:nvPr>
        </p:nvSpPr>
        <p:spPr>
          <a:xfrm>
            <a:off x="1524000" y="1825625"/>
            <a:ext cx="4343400" cy="42705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r>
              <a:rPr lang="en-US" sz="1800"/>
              <a:t>Dihedral.angleFinder(vector coordinates :Double) : List[Double]</a:t>
            </a:r>
            <a:endParaRPr sz="1800"/>
          </a:p>
          <a:p>
            <a:pPr marL="0" lvl="0" indent="0" algn="l" rtl="0">
              <a:spcBef>
                <a:spcPts val="1800"/>
              </a:spcBef>
              <a:spcAft>
                <a:spcPts val="0"/>
              </a:spcAft>
              <a:buNone/>
            </a:pPr>
            <a:r>
              <a:rPr lang="en-US" sz="1800"/>
              <a:t>Parameters : </a:t>
            </a:r>
            <a:endParaRPr sz="1800"/>
          </a:p>
          <a:p>
            <a:pPr marL="0" lvl="0" indent="0" algn="l" rtl="0">
              <a:spcBef>
                <a:spcPts val="1800"/>
              </a:spcBef>
              <a:spcAft>
                <a:spcPts val="0"/>
              </a:spcAft>
              <a:buNone/>
            </a:pPr>
            <a:r>
              <a:rPr lang="en-US" sz="1800"/>
              <a:t>v&lt;A/B/C/D&gt;_&lt;xi/yi/zi&gt;: Coordinates of four vectors </a:t>
            </a:r>
            <a:endParaRPr sz="1800"/>
          </a:p>
          <a:p>
            <a:pPr marL="0" lvl="0" indent="0" algn="l" rtl="0">
              <a:spcBef>
                <a:spcPts val="1800"/>
              </a:spcBef>
              <a:spcAft>
                <a:spcPts val="0"/>
              </a:spcAft>
              <a:buNone/>
            </a:pPr>
            <a:r>
              <a:rPr lang="en-US" sz="1800"/>
              <a:t>Returns : double</a:t>
            </a:r>
            <a:endParaRPr sz="1800"/>
          </a:p>
          <a:p>
            <a:pPr marL="0" lvl="0" indent="0" algn="l" rtl="0">
              <a:spcBef>
                <a:spcPts val="1800"/>
              </a:spcBef>
              <a:spcAft>
                <a:spcPts val="0"/>
              </a:spcAft>
              <a:buNone/>
            </a:pPr>
            <a:r>
              <a:rPr lang="en-US" sz="1800"/>
              <a:t>Functionality : finds dihedral angle between four coordinates</a:t>
            </a:r>
            <a:endParaRPr sz="1800"/>
          </a:p>
          <a:p>
            <a:pPr marL="0" lvl="0" indent="0" algn="l" rtl="0">
              <a:spcBef>
                <a:spcPts val="1800"/>
              </a:spcBef>
              <a:spcAft>
                <a:spcPts val="0"/>
              </a:spcAft>
              <a:buNone/>
            </a:pPr>
            <a:endParaRPr sz="1800"/>
          </a:p>
          <a:p>
            <a:pPr marL="0" lvl="0" indent="0" algn="l" rtl="0">
              <a:spcBef>
                <a:spcPts val="1800"/>
              </a:spcBef>
              <a:spcAft>
                <a:spcPts val="0"/>
              </a:spcAft>
              <a:buNone/>
            </a:pPr>
            <a:endParaRPr sz="1800"/>
          </a:p>
          <a:p>
            <a:pPr marL="0" lvl="0" indent="0" algn="l" rtl="0">
              <a:spcBef>
                <a:spcPts val="1800"/>
              </a:spcBef>
              <a:spcAft>
                <a:spcPts val="0"/>
              </a:spcAft>
              <a:buNone/>
            </a:pPr>
            <a:endParaRPr sz="1800"/>
          </a:p>
        </p:txBody>
      </p:sp>
      <p:sp>
        <p:nvSpPr>
          <p:cNvPr id="144" name="Google Shape;144;p20"/>
          <p:cNvSpPr txBox="1">
            <a:spLocks noGrp="1"/>
          </p:cNvSpPr>
          <p:nvPr>
            <p:ph type="body" idx="2"/>
          </p:nvPr>
        </p:nvSpPr>
        <p:spPr>
          <a:xfrm>
            <a:off x="6324600" y="1825625"/>
            <a:ext cx="4343400" cy="42705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r>
              <a:rPr lang="en-US" sz="1800"/>
              <a:t>Dihedral.dihedralAngle(DF : Dataset[PDB]) : List[Double]</a:t>
            </a:r>
            <a:endParaRPr sz="1800"/>
          </a:p>
          <a:p>
            <a:pPr marL="0" lvl="0" indent="0" algn="l" rtl="0">
              <a:spcBef>
                <a:spcPts val="1800"/>
              </a:spcBef>
              <a:spcAft>
                <a:spcPts val="0"/>
              </a:spcAft>
              <a:buNone/>
            </a:pPr>
            <a:r>
              <a:rPr lang="en-US" sz="1800"/>
              <a:t>Parameters : </a:t>
            </a:r>
            <a:endParaRPr sz="1800"/>
          </a:p>
          <a:p>
            <a:pPr marL="0" lvl="0" indent="0" algn="l" rtl="0">
              <a:spcBef>
                <a:spcPts val="1800"/>
              </a:spcBef>
              <a:spcAft>
                <a:spcPts val="0"/>
              </a:spcAft>
              <a:buNone/>
            </a:pPr>
            <a:r>
              <a:rPr lang="en-US" sz="1800"/>
              <a:t>dataset : Dataset that contains the coordinates of  all the frame.</a:t>
            </a:r>
            <a:endParaRPr sz="1800"/>
          </a:p>
          <a:p>
            <a:pPr marL="0" lvl="0" indent="0" algn="l" rtl="0">
              <a:spcBef>
                <a:spcPts val="1800"/>
              </a:spcBef>
              <a:spcAft>
                <a:spcPts val="0"/>
              </a:spcAft>
              <a:buNone/>
            </a:pPr>
            <a:r>
              <a:rPr lang="en-US" sz="1800"/>
              <a:t>Returns : String</a:t>
            </a:r>
            <a:endParaRPr sz="1800"/>
          </a:p>
          <a:p>
            <a:pPr marL="0" lvl="0" indent="0" algn="l" rtl="0">
              <a:spcBef>
                <a:spcPts val="1800"/>
              </a:spcBef>
              <a:spcAft>
                <a:spcPts val="0"/>
              </a:spcAft>
              <a:buNone/>
            </a:pPr>
            <a:r>
              <a:rPr lang="en-US" sz="1800"/>
              <a:t>Functionality : inputs the coordinates and returns psi(</a:t>
            </a:r>
            <a:r>
              <a:rPr lang="en-US"/>
              <a:t> ψ</a:t>
            </a:r>
            <a:r>
              <a:rPr lang="en-US" sz="1800"/>
              <a:t>), phi(</a:t>
            </a:r>
            <a:r>
              <a:rPr lang="en-US"/>
              <a:t>φ </a:t>
            </a:r>
            <a:r>
              <a:rPr lang="en-US" sz="1800"/>
              <a:t>) and omega(</a:t>
            </a:r>
            <a:r>
              <a:rPr lang="en-US"/>
              <a:t>ω</a:t>
            </a:r>
            <a:r>
              <a:rPr lang="en-US" sz="1800"/>
              <a:t>)</a:t>
            </a:r>
            <a:endParaRPr sz="1800"/>
          </a:p>
          <a:p>
            <a:pPr marL="0" lvl="0" indent="0" algn="l" rtl="0">
              <a:spcBef>
                <a:spcPts val="1800"/>
              </a:spcBef>
              <a:spcAft>
                <a:spcPts val="0"/>
              </a:spcAft>
              <a:buNone/>
            </a:pPr>
            <a:endParaRPr sz="1800"/>
          </a:p>
          <a:p>
            <a:pPr marL="0" lvl="0" indent="0" algn="l" rtl="0">
              <a:spcBef>
                <a:spcPts val="1800"/>
              </a:spcBef>
              <a:spcAft>
                <a:spcPts val="0"/>
              </a:spcAft>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3400"/>
              <a:buFont typeface="Consolas"/>
              <a:buNone/>
            </a:pPr>
            <a:r>
              <a:rPr lang="en-US"/>
              <a:t>Code Snippet</a:t>
            </a:r>
            <a:endParaRPr/>
          </a:p>
        </p:txBody>
      </p:sp>
      <p:sp>
        <p:nvSpPr>
          <p:cNvPr id="150" name="Google Shape;150;p21"/>
          <p:cNvSpPr txBox="1">
            <a:spLocks noGrp="1"/>
          </p:cNvSpPr>
          <p:nvPr>
            <p:ph type="body" idx="1"/>
          </p:nvPr>
        </p:nvSpPr>
        <p:spPr>
          <a:xfrm>
            <a:off x="1524000" y="1828800"/>
            <a:ext cx="9144000" cy="42672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endParaRPr sz="1800"/>
          </a:p>
        </p:txBody>
      </p:sp>
      <p:pic>
        <p:nvPicPr>
          <p:cNvPr id="151" name="Google Shape;151;p21"/>
          <p:cNvPicPr preferRelativeResize="0"/>
          <p:nvPr/>
        </p:nvPicPr>
        <p:blipFill>
          <a:blip r:embed="rId3">
            <a:alphaModFix/>
          </a:blip>
          <a:stretch>
            <a:fillRect/>
          </a:stretch>
        </p:blipFill>
        <p:spPr>
          <a:xfrm>
            <a:off x="1524000" y="1828800"/>
            <a:ext cx="9372600" cy="4267200"/>
          </a:xfrm>
          <a:prstGeom prst="rect">
            <a:avLst/>
          </a:prstGeom>
          <a:noFill/>
          <a:ln>
            <a:noFill/>
          </a:ln>
        </p:spPr>
      </p:pic>
    </p:spTree>
  </p:cSld>
  <p:clrMapOvr>
    <a:masterClrMapping/>
  </p:clrMapOvr>
</p:sld>
</file>

<file path=ppt/theme/theme1.xml><?xml version="1.0" encoding="utf-8"?>
<a:theme xmlns:a="http://schemas.openxmlformats.org/drawingml/2006/main" name="Tech Computer 16x9">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TotalTime>
  <Words>592</Words>
  <Application>Microsoft Office PowerPoint</Application>
  <PresentationFormat>Widescreen</PresentationFormat>
  <Paragraphs>72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vt:lpstr>
      <vt:lpstr>Times New Roman</vt:lpstr>
      <vt:lpstr>Candara</vt:lpstr>
      <vt:lpstr>Consolas</vt:lpstr>
      <vt:lpstr>Arial</vt:lpstr>
      <vt:lpstr>Tech Computer 16x9</vt:lpstr>
      <vt:lpstr>Dihedral Angles</vt:lpstr>
      <vt:lpstr>PowerPoint Presentation</vt:lpstr>
      <vt:lpstr>Algorithm</vt:lpstr>
      <vt:lpstr>Data Flow Diagram</vt:lpstr>
      <vt:lpstr>Execution Time(secs)</vt:lpstr>
      <vt:lpstr>APIs</vt:lpstr>
      <vt:lpstr>APIs</vt:lpstr>
      <vt:lpstr>APIs</vt:lpstr>
      <vt:lpstr>Code Snippet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Dihedral Angles</dc:title>
  <cp:lastModifiedBy>palash chandra</cp:lastModifiedBy>
  <cp:revision>2</cp:revision>
  <dcterms:modified xsi:type="dcterms:W3CDTF">2019-12-05T20:03:02Z</dcterms:modified>
</cp:coreProperties>
</file>