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notesMasterIdLst>
    <p:notesMasterId r:id="rId11"/>
  </p:notesMasterIdLst>
  <p:sldIdLst>
    <p:sldId id="299" r:id="rId2"/>
    <p:sldId id="382" r:id="rId3"/>
    <p:sldId id="381" r:id="rId4"/>
    <p:sldId id="383" r:id="rId5"/>
    <p:sldId id="384" r:id="rId6"/>
    <p:sldId id="385" r:id="rId7"/>
    <p:sldId id="386" r:id="rId8"/>
    <p:sldId id="387" r:id="rId9"/>
    <p:sldId id="38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8">
          <p15:clr>
            <a:srgbClr val="A4A3A4"/>
          </p15:clr>
        </p15:guide>
        <p15:guide id="2" pos="52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8C8"/>
    <a:srgbClr val="78F8FF"/>
    <a:srgbClr val="8EABDE"/>
    <a:srgbClr val="8FACE1"/>
    <a:srgbClr val="F50736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71" autoAdjust="0"/>
  </p:normalViewPr>
  <p:slideViewPr>
    <p:cSldViewPr snapToGrid="0">
      <p:cViewPr varScale="1">
        <p:scale>
          <a:sx n="77" d="100"/>
          <a:sy n="77" d="100"/>
        </p:scale>
        <p:origin x="1675" y="67"/>
      </p:cViewPr>
      <p:guideLst>
        <p:guide orient="horz" pos="3728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hukla" userId="3654f209269fdd8c" providerId="LiveId" clId="{8F41AA5F-3429-4975-9CB9-82EDC76B4777}"/>
    <pc:docChg chg="undo custSel addSld delSld modShowInfo">
      <pc:chgData name="Abhishek Shukla" userId="3654f209269fdd8c" providerId="LiveId" clId="{8F41AA5F-3429-4975-9CB9-82EDC76B4777}" dt="2021-01-11T06:56:17.266" v="7" actId="47"/>
      <pc:docMkLst>
        <pc:docMk/>
      </pc:docMkLst>
      <pc:sldChg chg="del">
        <pc:chgData name="Abhishek Shukla" userId="3654f209269fdd8c" providerId="LiveId" clId="{8F41AA5F-3429-4975-9CB9-82EDC76B4777}" dt="2021-01-11T06:56:09.097" v="1" actId="47"/>
        <pc:sldMkLst>
          <pc:docMk/>
          <pc:sldMk cId="0" sldId="351"/>
        </pc:sldMkLst>
      </pc:sldChg>
      <pc:sldChg chg="del">
        <pc:chgData name="Abhishek Shukla" userId="3654f209269fdd8c" providerId="LiveId" clId="{8F41AA5F-3429-4975-9CB9-82EDC76B4777}" dt="2021-01-11T06:56:09.933" v="3" actId="47"/>
        <pc:sldMkLst>
          <pc:docMk/>
          <pc:sldMk cId="0" sldId="352"/>
        </pc:sldMkLst>
      </pc:sldChg>
      <pc:sldChg chg="del">
        <pc:chgData name="Abhishek Shukla" userId="3654f209269fdd8c" providerId="LiveId" clId="{8F41AA5F-3429-4975-9CB9-82EDC76B4777}" dt="2021-01-11T06:56:09.584" v="2" actId="47"/>
        <pc:sldMkLst>
          <pc:docMk/>
          <pc:sldMk cId="0" sldId="377"/>
        </pc:sldMkLst>
      </pc:sldChg>
      <pc:sldChg chg="add del">
        <pc:chgData name="Abhishek Shukla" userId="3654f209269fdd8c" providerId="LiveId" clId="{8F41AA5F-3429-4975-9CB9-82EDC76B4777}" dt="2021-01-11T06:56:12.538" v="6" actId="47"/>
        <pc:sldMkLst>
          <pc:docMk/>
          <pc:sldMk cId="2986060334" sldId="386"/>
        </pc:sldMkLst>
      </pc:sldChg>
      <pc:sldChg chg="add del">
        <pc:chgData name="Abhishek Shukla" userId="3654f209269fdd8c" providerId="LiveId" clId="{8F41AA5F-3429-4975-9CB9-82EDC76B4777}" dt="2021-01-11T06:56:17.266" v="7" actId="47"/>
        <pc:sldMkLst>
          <pc:docMk/>
          <pc:sldMk cId="3764040810" sldId="38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ima.in/education-services/e-learning-courses/sem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aima.in/education-services/e-learning-courses/sem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38AEE-F42D-4B2A-8911-0A04DFB9F87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2D5571-A3DF-4FC6-8940-36EF80976CF2}">
      <dgm:prSet phldrT="[Text]"/>
      <dgm:spPr/>
      <dgm:t>
        <a:bodyPr/>
        <a:lstStyle/>
        <a:p>
          <a:r>
            <a:rPr lang="en-US" dirty="0"/>
            <a:t>Unit-1</a:t>
          </a:r>
          <a:endParaRPr lang="en-IN" dirty="0"/>
        </a:p>
      </dgm:t>
    </dgm:pt>
    <dgm:pt modelId="{4C1B6474-7ECE-431A-B4F6-D560F9CADF43}" type="parTrans" cxnId="{D8E8B425-4AA2-4FDE-9260-72843A7E6FD1}">
      <dgm:prSet/>
      <dgm:spPr/>
      <dgm:t>
        <a:bodyPr/>
        <a:lstStyle/>
        <a:p>
          <a:endParaRPr lang="en-IN"/>
        </a:p>
      </dgm:t>
    </dgm:pt>
    <dgm:pt modelId="{5AE9C80C-6A7C-46F5-B180-35FE38B431BD}" type="sibTrans" cxnId="{D8E8B425-4AA2-4FDE-9260-72843A7E6FD1}">
      <dgm:prSet/>
      <dgm:spPr/>
      <dgm:t>
        <a:bodyPr/>
        <a:lstStyle/>
        <a:p>
          <a:endParaRPr lang="en-IN"/>
        </a:p>
      </dgm:t>
    </dgm:pt>
    <dgm:pt modelId="{5B31F226-2E5E-40C6-A7DB-5CCCA75A81B8}">
      <dgm:prSet phldrT="[Text]"/>
      <dgm:spPr/>
      <dgm:t>
        <a:bodyPr/>
        <a:lstStyle/>
        <a:p>
          <a:r>
            <a:rPr lang="en-US" dirty="0"/>
            <a:t>Introduction</a:t>
          </a:r>
          <a:endParaRPr lang="en-IN" dirty="0"/>
        </a:p>
      </dgm:t>
    </dgm:pt>
    <dgm:pt modelId="{BAEBC917-D73A-4D63-BB70-C5706679B9C0}" type="parTrans" cxnId="{8C0F25B4-0F9A-4214-A546-DA5F9380BB42}">
      <dgm:prSet/>
      <dgm:spPr/>
      <dgm:t>
        <a:bodyPr/>
        <a:lstStyle/>
        <a:p>
          <a:endParaRPr lang="en-IN"/>
        </a:p>
      </dgm:t>
    </dgm:pt>
    <dgm:pt modelId="{E1AEFF47-7614-4981-A36F-886186E30867}" type="sibTrans" cxnId="{8C0F25B4-0F9A-4214-A546-DA5F9380BB42}">
      <dgm:prSet/>
      <dgm:spPr/>
      <dgm:t>
        <a:bodyPr/>
        <a:lstStyle/>
        <a:p>
          <a:endParaRPr lang="en-IN"/>
        </a:p>
      </dgm:t>
    </dgm:pt>
    <dgm:pt modelId="{4749BCF3-C5F5-4B79-85A2-E8D823603883}">
      <dgm:prSet phldrT="[Text]"/>
      <dgm:spPr/>
      <dgm:t>
        <a:bodyPr/>
        <a:lstStyle/>
        <a:p>
          <a:r>
            <a:rPr lang="en-US" dirty="0"/>
            <a:t>Search Engine Optimization </a:t>
          </a:r>
          <a:endParaRPr lang="en-IN" dirty="0"/>
        </a:p>
      </dgm:t>
    </dgm:pt>
    <dgm:pt modelId="{848820D1-9BFF-467A-B852-20A71A126DEB}" type="parTrans" cxnId="{822E3151-799F-4EE0-ADBA-5CB18FA99A7D}">
      <dgm:prSet/>
      <dgm:spPr/>
      <dgm:t>
        <a:bodyPr/>
        <a:lstStyle/>
        <a:p>
          <a:endParaRPr lang="en-IN"/>
        </a:p>
      </dgm:t>
    </dgm:pt>
    <dgm:pt modelId="{329B17D6-6BFA-4E17-B4DD-EE3C28909222}" type="sibTrans" cxnId="{822E3151-799F-4EE0-ADBA-5CB18FA99A7D}">
      <dgm:prSet/>
      <dgm:spPr/>
      <dgm:t>
        <a:bodyPr/>
        <a:lstStyle/>
        <a:p>
          <a:endParaRPr lang="en-IN"/>
        </a:p>
      </dgm:t>
    </dgm:pt>
    <dgm:pt modelId="{D480DF62-68A7-4393-9B4E-64206B8049E2}">
      <dgm:prSet phldrT="[Text]"/>
      <dgm:spPr/>
      <dgm:t>
        <a:bodyPr/>
        <a:lstStyle/>
        <a:p>
          <a:r>
            <a:rPr lang="en-US" dirty="0"/>
            <a:t>Unit 2</a:t>
          </a:r>
          <a:endParaRPr lang="en-IN" dirty="0"/>
        </a:p>
      </dgm:t>
    </dgm:pt>
    <dgm:pt modelId="{B571A8DD-25A0-42E1-8A73-5FB2905037AB}" type="parTrans" cxnId="{ED8BEE02-8099-4385-B146-C0CA753EEBF5}">
      <dgm:prSet/>
      <dgm:spPr/>
      <dgm:t>
        <a:bodyPr/>
        <a:lstStyle/>
        <a:p>
          <a:endParaRPr lang="en-IN"/>
        </a:p>
      </dgm:t>
    </dgm:pt>
    <dgm:pt modelId="{9E02EEB5-16A7-40E0-99B6-8A2DE34D178B}" type="sibTrans" cxnId="{ED8BEE02-8099-4385-B146-C0CA753EEBF5}">
      <dgm:prSet/>
      <dgm:spPr/>
      <dgm:t>
        <a:bodyPr/>
        <a:lstStyle/>
        <a:p>
          <a:endParaRPr lang="en-IN"/>
        </a:p>
      </dgm:t>
    </dgm:pt>
    <dgm:pt modelId="{B3BF1854-DB10-4AAF-B758-3AC5F6C0637D}">
      <dgm:prSet phldrT="[Text]" custT="1"/>
      <dgm:spPr/>
      <dgm:t>
        <a:bodyPr/>
        <a:lstStyle/>
        <a:p>
          <a:r>
            <a:rPr lang="en-US" sz="2200" u="sng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Search Engine Marketing</a:t>
          </a:r>
          <a:endParaRPr lang="en-IN" sz="2200" u="sng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5C99369-6C4F-4C88-BD74-3E6C0DD93B55}" type="parTrans" cxnId="{EA20D3D0-073B-463A-9C9A-F84D7A6B38FB}">
      <dgm:prSet/>
      <dgm:spPr/>
      <dgm:t>
        <a:bodyPr/>
        <a:lstStyle/>
        <a:p>
          <a:endParaRPr lang="en-IN"/>
        </a:p>
      </dgm:t>
    </dgm:pt>
    <dgm:pt modelId="{B4C39A2E-DA1E-44B6-8F0A-3A19B87D5CC7}" type="sibTrans" cxnId="{EA20D3D0-073B-463A-9C9A-F84D7A6B38FB}">
      <dgm:prSet/>
      <dgm:spPr/>
      <dgm:t>
        <a:bodyPr/>
        <a:lstStyle/>
        <a:p>
          <a:endParaRPr lang="en-IN"/>
        </a:p>
      </dgm:t>
    </dgm:pt>
    <dgm:pt modelId="{308D853E-E632-426A-963E-70D7C63008FD}">
      <dgm:prSet phldrT="[Text]"/>
      <dgm:spPr/>
      <dgm:t>
        <a:bodyPr/>
        <a:lstStyle/>
        <a:p>
          <a:r>
            <a:rPr lang="en-US" dirty="0"/>
            <a:t>Basics of marketing</a:t>
          </a:r>
          <a:endParaRPr lang="en-IN" dirty="0"/>
        </a:p>
      </dgm:t>
    </dgm:pt>
    <dgm:pt modelId="{C0E2454D-8AD0-4D21-A847-8EBBEB2B9245}" type="parTrans" cxnId="{9814C363-4FA5-4AA7-8B3B-43B854CB07DE}">
      <dgm:prSet/>
      <dgm:spPr/>
      <dgm:t>
        <a:bodyPr/>
        <a:lstStyle/>
        <a:p>
          <a:endParaRPr lang="en-IN"/>
        </a:p>
      </dgm:t>
    </dgm:pt>
    <dgm:pt modelId="{5307FE5B-44A3-4B70-8E4C-A98FF564E0B0}" type="sibTrans" cxnId="{9814C363-4FA5-4AA7-8B3B-43B854CB07DE}">
      <dgm:prSet/>
      <dgm:spPr/>
      <dgm:t>
        <a:bodyPr/>
        <a:lstStyle/>
        <a:p>
          <a:endParaRPr lang="en-IN"/>
        </a:p>
      </dgm:t>
    </dgm:pt>
    <dgm:pt modelId="{3FF4B15C-B94E-4B0B-82E6-5BAB9F8945A9}">
      <dgm:prSet phldrT="[Text]"/>
      <dgm:spPr/>
      <dgm:t>
        <a:bodyPr/>
        <a:lstStyle/>
        <a:p>
          <a:r>
            <a:rPr lang="en-US" dirty="0"/>
            <a:t>Unit 3</a:t>
          </a:r>
          <a:endParaRPr lang="en-IN" dirty="0"/>
        </a:p>
      </dgm:t>
    </dgm:pt>
    <dgm:pt modelId="{5A745DCB-C7F9-4A2D-B81D-AB30D9AD183A}" type="parTrans" cxnId="{F16B51C8-245E-469B-9BEC-EA0799919D74}">
      <dgm:prSet/>
      <dgm:spPr/>
      <dgm:t>
        <a:bodyPr/>
        <a:lstStyle/>
        <a:p>
          <a:endParaRPr lang="en-IN"/>
        </a:p>
      </dgm:t>
    </dgm:pt>
    <dgm:pt modelId="{6CEF99E1-BC61-4BFA-AA16-F61D4AA3B901}" type="sibTrans" cxnId="{F16B51C8-245E-469B-9BEC-EA0799919D74}">
      <dgm:prSet/>
      <dgm:spPr/>
      <dgm:t>
        <a:bodyPr/>
        <a:lstStyle/>
        <a:p>
          <a:endParaRPr lang="en-IN"/>
        </a:p>
      </dgm:t>
    </dgm:pt>
    <dgm:pt modelId="{6595F70A-F631-4033-A341-89A68900FFA5}">
      <dgm:prSet phldrT="[Text]"/>
      <dgm:spPr/>
      <dgm:t>
        <a:bodyPr/>
        <a:lstStyle/>
        <a:p>
          <a:r>
            <a:rPr lang="en-US" dirty="0"/>
            <a:t>Social Media Marketing</a:t>
          </a:r>
          <a:endParaRPr lang="en-IN" dirty="0"/>
        </a:p>
      </dgm:t>
    </dgm:pt>
    <dgm:pt modelId="{37614CAF-D4F1-4211-93C5-574A3C6F339E}" type="parTrans" cxnId="{DF5F1989-5542-4A59-8F90-A4EB801D4046}">
      <dgm:prSet/>
      <dgm:spPr/>
      <dgm:t>
        <a:bodyPr/>
        <a:lstStyle/>
        <a:p>
          <a:endParaRPr lang="en-IN"/>
        </a:p>
      </dgm:t>
    </dgm:pt>
    <dgm:pt modelId="{444DFEC8-7EA6-4726-AE1B-A69E899BE16E}" type="sibTrans" cxnId="{DF5F1989-5542-4A59-8F90-A4EB801D4046}">
      <dgm:prSet/>
      <dgm:spPr/>
      <dgm:t>
        <a:bodyPr/>
        <a:lstStyle/>
        <a:p>
          <a:endParaRPr lang="en-IN"/>
        </a:p>
      </dgm:t>
    </dgm:pt>
    <dgm:pt modelId="{6A51A391-5DE5-44F5-B049-2E31E5A9DDCE}">
      <dgm:prSet phldrT="[Text]"/>
      <dgm:spPr/>
      <dgm:t>
        <a:bodyPr/>
        <a:lstStyle/>
        <a:p>
          <a:r>
            <a:rPr lang="en-US" dirty="0"/>
            <a:t>Learn how to build brand</a:t>
          </a:r>
          <a:endParaRPr lang="en-IN" dirty="0"/>
        </a:p>
      </dgm:t>
    </dgm:pt>
    <dgm:pt modelId="{5FFB84AF-5930-4EC6-BC6D-C1068B1FBD34}" type="parTrans" cxnId="{2AE72F20-583B-4B68-BCC5-B0175F6C6F7D}">
      <dgm:prSet/>
      <dgm:spPr/>
      <dgm:t>
        <a:bodyPr/>
        <a:lstStyle/>
        <a:p>
          <a:endParaRPr lang="en-IN"/>
        </a:p>
      </dgm:t>
    </dgm:pt>
    <dgm:pt modelId="{5A257035-F908-4A35-812A-5112D2DE4C5C}" type="sibTrans" cxnId="{2AE72F20-583B-4B68-BCC5-B0175F6C6F7D}">
      <dgm:prSet/>
      <dgm:spPr/>
      <dgm:t>
        <a:bodyPr/>
        <a:lstStyle/>
        <a:p>
          <a:endParaRPr lang="en-IN"/>
        </a:p>
      </dgm:t>
    </dgm:pt>
    <dgm:pt modelId="{0D8CF4B9-C6EB-492E-9139-C151861463D2}">
      <dgm:prSet phldrT="[Text]"/>
      <dgm:spPr/>
      <dgm:t>
        <a:bodyPr/>
        <a:lstStyle/>
        <a:p>
          <a:r>
            <a:rPr lang="en-US" dirty="0"/>
            <a:t>Search Engine working, Crawlers</a:t>
          </a:r>
          <a:endParaRPr lang="en-IN" dirty="0"/>
        </a:p>
      </dgm:t>
    </dgm:pt>
    <dgm:pt modelId="{955BFCCB-DF2D-4AC9-99B6-F2DB9EE30B90}" type="parTrans" cxnId="{5943D804-C1E8-4293-9C17-F97CDA389BD9}">
      <dgm:prSet/>
      <dgm:spPr/>
      <dgm:t>
        <a:bodyPr/>
        <a:lstStyle/>
        <a:p>
          <a:endParaRPr lang="en-IN"/>
        </a:p>
      </dgm:t>
    </dgm:pt>
    <dgm:pt modelId="{07E63C58-6BEA-4BDF-8BF8-0F93F8CAE448}" type="sibTrans" cxnId="{5943D804-C1E8-4293-9C17-F97CDA389BD9}">
      <dgm:prSet/>
      <dgm:spPr/>
      <dgm:t>
        <a:bodyPr/>
        <a:lstStyle/>
        <a:p>
          <a:endParaRPr lang="en-IN"/>
        </a:p>
      </dgm:t>
    </dgm:pt>
    <dgm:pt modelId="{6D5AFB84-1029-407E-810D-DDB5549079F7}">
      <dgm:prSet phldrT="[Text]"/>
      <dgm:spPr/>
      <dgm:t>
        <a:bodyPr/>
        <a:lstStyle/>
        <a:p>
          <a:r>
            <a:rPr lang="en-US" dirty="0"/>
            <a:t>Ranking algorithm and techniques etc.</a:t>
          </a:r>
          <a:endParaRPr lang="en-IN" dirty="0"/>
        </a:p>
      </dgm:t>
    </dgm:pt>
    <dgm:pt modelId="{81222477-BA62-4575-AA5D-D9AE96EC26EA}" type="parTrans" cxnId="{C050CB5B-F4DB-41EA-94C9-52087B1CCF62}">
      <dgm:prSet/>
      <dgm:spPr/>
      <dgm:t>
        <a:bodyPr/>
        <a:lstStyle/>
        <a:p>
          <a:endParaRPr lang="en-IN"/>
        </a:p>
      </dgm:t>
    </dgm:pt>
    <dgm:pt modelId="{47B622EC-26C9-44E4-9B96-F207EAA2C22F}" type="sibTrans" cxnId="{C050CB5B-F4DB-41EA-94C9-52087B1CCF62}">
      <dgm:prSet/>
      <dgm:spPr/>
      <dgm:t>
        <a:bodyPr/>
        <a:lstStyle/>
        <a:p>
          <a:endParaRPr lang="en-IN"/>
        </a:p>
      </dgm:t>
    </dgm:pt>
    <dgm:pt modelId="{ECC7573A-0382-4221-8FBE-1AD31D382919}">
      <dgm:prSet phldrT="[Text]"/>
      <dgm:spPr/>
      <dgm:t>
        <a:bodyPr/>
        <a:lstStyle/>
        <a:p>
          <a:r>
            <a:rPr lang="en-US" dirty="0"/>
            <a:t>Email Marketing</a:t>
          </a:r>
          <a:endParaRPr lang="en-IN" dirty="0"/>
        </a:p>
      </dgm:t>
    </dgm:pt>
    <dgm:pt modelId="{59A363D0-5C8B-4929-8A5A-2AD4208AE568}" type="parTrans" cxnId="{92D78F5B-9AB2-41B9-83C2-E7C94BD3B5C2}">
      <dgm:prSet/>
      <dgm:spPr/>
      <dgm:t>
        <a:bodyPr/>
        <a:lstStyle/>
        <a:p>
          <a:endParaRPr lang="en-IN"/>
        </a:p>
      </dgm:t>
    </dgm:pt>
    <dgm:pt modelId="{EA5D39D0-CCF1-4BD4-8B47-064F1C342081}" type="sibTrans" cxnId="{92D78F5B-9AB2-41B9-83C2-E7C94BD3B5C2}">
      <dgm:prSet/>
      <dgm:spPr/>
      <dgm:t>
        <a:bodyPr/>
        <a:lstStyle/>
        <a:p>
          <a:endParaRPr lang="en-IN"/>
        </a:p>
      </dgm:t>
    </dgm:pt>
    <dgm:pt modelId="{6A9261BC-F5D9-485B-A89A-C3837AFC39B8}">
      <dgm:prSet phldrT="[Text]"/>
      <dgm:spPr/>
      <dgm:t>
        <a:bodyPr/>
        <a:lstStyle/>
        <a:p>
          <a:r>
            <a:rPr lang="en-US" dirty="0"/>
            <a:t>Inbound Marketing</a:t>
          </a:r>
          <a:endParaRPr lang="en-IN" dirty="0"/>
        </a:p>
      </dgm:t>
    </dgm:pt>
    <dgm:pt modelId="{BEAC9E2B-336D-4519-8582-8896ABA897F8}" type="parTrans" cxnId="{6A9BE16C-EA69-4AE6-A09D-61800DAC8C7A}">
      <dgm:prSet/>
      <dgm:spPr/>
      <dgm:t>
        <a:bodyPr/>
        <a:lstStyle/>
        <a:p>
          <a:endParaRPr lang="en-IN"/>
        </a:p>
      </dgm:t>
    </dgm:pt>
    <dgm:pt modelId="{E2638D54-3C80-4443-94C2-58330008286D}" type="sibTrans" cxnId="{6A9BE16C-EA69-4AE6-A09D-61800DAC8C7A}">
      <dgm:prSet/>
      <dgm:spPr/>
      <dgm:t>
        <a:bodyPr/>
        <a:lstStyle/>
        <a:p>
          <a:endParaRPr lang="en-IN"/>
        </a:p>
      </dgm:t>
    </dgm:pt>
    <dgm:pt modelId="{4242DA8A-1563-4DE3-85A8-A4CD205B6B50}">
      <dgm:prSet phldrT="[Text]"/>
      <dgm:spPr/>
      <dgm:t>
        <a:bodyPr/>
        <a:lstStyle/>
        <a:p>
          <a:r>
            <a:rPr lang="en-US" dirty="0"/>
            <a:t>content marketing</a:t>
          </a:r>
          <a:endParaRPr lang="en-IN" dirty="0"/>
        </a:p>
      </dgm:t>
    </dgm:pt>
    <dgm:pt modelId="{C77090BE-ED7B-4C30-BD20-569AF9D6F482}" type="parTrans" cxnId="{95DAC513-879E-45BF-8269-4E54B342C2C8}">
      <dgm:prSet/>
      <dgm:spPr/>
      <dgm:t>
        <a:bodyPr/>
        <a:lstStyle/>
        <a:p>
          <a:endParaRPr lang="en-IN"/>
        </a:p>
      </dgm:t>
    </dgm:pt>
    <dgm:pt modelId="{A4CF49E5-D1F1-480D-8941-9638CBE23355}" type="sibTrans" cxnId="{95DAC513-879E-45BF-8269-4E54B342C2C8}">
      <dgm:prSet/>
      <dgm:spPr/>
      <dgm:t>
        <a:bodyPr/>
        <a:lstStyle/>
        <a:p>
          <a:endParaRPr lang="en-IN"/>
        </a:p>
      </dgm:t>
    </dgm:pt>
    <dgm:pt modelId="{3DEDC339-C2A5-4280-94A0-465A4D56852B}">
      <dgm:prSet phldrT="[Text]"/>
      <dgm:spPr/>
      <dgm:t>
        <a:bodyPr/>
        <a:lstStyle/>
        <a:p>
          <a:r>
            <a:rPr lang="en-US" dirty="0"/>
            <a:t>Unit 4</a:t>
          </a:r>
          <a:endParaRPr lang="en-IN" dirty="0"/>
        </a:p>
      </dgm:t>
    </dgm:pt>
    <dgm:pt modelId="{D03FB762-194F-4153-B6A3-936E5F9EA180}" type="parTrans" cxnId="{16E02451-D2F8-426F-BE59-70A986673E8F}">
      <dgm:prSet/>
      <dgm:spPr/>
      <dgm:t>
        <a:bodyPr/>
        <a:lstStyle/>
        <a:p>
          <a:endParaRPr lang="en-IN"/>
        </a:p>
      </dgm:t>
    </dgm:pt>
    <dgm:pt modelId="{E14F0C27-7978-4D85-83CB-65451B0175C1}" type="sibTrans" cxnId="{16E02451-D2F8-426F-BE59-70A986673E8F}">
      <dgm:prSet/>
      <dgm:spPr/>
      <dgm:t>
        <a:bodyPr/>
        <a:lstStyle/>
        <a:p>
          <a:endParaRPr lang="en-IN"/>
        </a:p>
      </dgm:t>
    </dgm:pt>
    <dgm:pt modelId="{F8D415EB-8379-45DF-A985-740CFE23D108}">
      <dgm:prSet phldrT="[Text]"/>
      <dgm:spPr/>
      <dgm:t>
        <a:bodyPr/>
        <a:lstStyle/>
        <a:p>
          <a:r>
            <a:rPr lang="en-US"/>
            <a:t>Web Analytics </a:t>
          </a:r>
          <a:endParaRPr lang="en-IN" dirty="0"/>
        </a:p>
      </dgm:t>
    </dgm:pt>
    <dgm:pt modelId="{0418A6D3-0FED-4430-86BB-F2C93A1BC5FB}" type="parTrans" cxnId="{03C5E9A0-CBF4-434D-83CD-38EEC0CC62E0}">
      <dgm:prSet/>
      <dgm:spPr/>
      <dgm:t>
        <a:bodyPr/>
        <a:lstStyle/>
        <a:p>
          <a:endParaRPr lang="en-IN"/>
        </a:p>
      </dgm:t>
    </dgm:pt>
    <dgm:pt modelId="{0A5CE8A3-CC98-4211-A157-FE677D7A3256}" type="sibTrans" cxnId="{03C5E9A0-CBF4-434D-83CD-38EEC0CC62E0}">
      <dgm:prSet/>
      <dgm:spPr/>
      <dgm:t>
        <a:bodyPr/>
        <a:lstStyle/>
        <a:p>
          <a:endParaRPr lang="en-IN"/>
        </a:p>
      </dgm:t>
    </dgm:pt>
    <dgm:pt modelId="{DC36B830-F176-4380-8C8B-AF53FDB41E2B}">
      <dgm:prSet phldrT="[Text]"/>
      <dgm:spPr/>
      <dgm:t>
        <a:bodyPr/>
        <a:lstStyle/>
        <a:p>
          <a:r>
            <a:rPr lang="en-US" dirty="0"/>
            <a:t>Web Analytics Technologies</a:t>
          </a:r>
          <a:endParaRPr lang="en-IN" dirty="0"/>
        </a:p>
      </dgm:t>
    </dgm:pt>
    <dgm:pt modelId="{BA5A67A8-2C9B-478A-B1F5-C1C8D70BAB63}" type="parTrans" cxnId="{28078E91-45E3-4486-B4D8-047F0F639C58}">
      <dgm:prSet/>
      <dgm:spPr/>
      <dgm:t>
        <a:bodyPr/>
        <a:lstStyle/>
        <a:p>
          <a:endParaRPr lang="en-IN"/>
        </a:p>
      </dgm:t>
    </dgm:pt>
    <dgm:pt modelId="{7ED81C4E-9502-43DC-BEC4-CE536ECAE2B6}" type="sibTrans" cxnId="{28078E91-45E3-4486-B4D8-047F0F639C58}">
      <dgm:prSet/>
      <dgm:spPr/>
      <dgm:t>
        <a:bodyPr/>
        <a:lstStyle/>
        <a:p>
          <a:endParaRPr lang="en-IN"/>
        </a:p>
      </dgm:t>
    </dgm:pt>
    <dgm:pt modelId="{938A7F31-38AB-4315-87F7-3EFD5773E0A5}">
      <dgm:prSet phldrT="[Text]"/>
      <dgm:spPr/>
      <dgm:t>
        <a:bodyPr/>
        <a:lstStyle/>
        <a:p>
          <a:r>
            <a:rPr lang="en-US" dirty="0"/>
            <a:t>Clickstream Analysis Tools, Content and Blog Marketing</a:t>
          </a:r>
          <a:endParaRPr lang="en-IN" dirty="0"/>
        </a:p>
      </dgm:t>
    </dgm:pt>
    <dgm:pt modelId="{52EB72FE-84E8-4BE6-A8ED-D97306B665D4}" type="parTrans" cxnId="{3B60BE8C-FA39-4606-8506-A961EA01AF7E}">
      <dgm:prSet/>
      <dgm:spPr/>
      <dgm:t>
        <a:bodyPr/>
        <a:lstStyle/>
        <a:p>
          <a:endParaRPr lang="en-IN"/>
        </a:p>
      </dgm:t>
    </dgm:pt>
    <dgm:pt modelId="{E3C081F1-C649-4807-BFCC-F3D4C30B46B6}" type="sibTrans" cxnId="{3B60BE8C-FA39-4606-8506-A961EA01AF7E}">
      <dgm:prSet/>
      <dgm:spPr/>
      <dgm:t>
        <a:bodyPr/>
        <a:lstStyle/>
        <a:p>
          <a:endParaRPr lang="en-IN"/>
        </a:p>
      </dgm:t>
    </dgm:pt>
    <dgm:pt modelId="{46759D2D-75B1-4BF4-A003-15CB978F1B40}">
      <dgm:prSet phldrT="[Text]"/>
      <dgm:spPr/>
      <dgm:t>
        <a:bodyPr/>
        <a:lstStyle/>
        <a:p>
          <a:r>
            <a:rPr lang="en-US" dirty="0"/>
            <a:t>Unit 5</a:t>
          </a:r>
          <a:endParaRPr lang="en-IN" dirty="0"/>
        </a:p>
      </dgm:t>
    </dgm:pt>
    <dgm:pt modelId="{0CA25850-AA7B-4AF5-87DC-2F075EEC7EAD}" type="parTrans" cxnId="{F4ACC2BE-9E0A-48B1-9851-7D2D711D1658}">
      <dgm:prSet/>
      <dgm:spPr/>
      <dgm:t>
        <a:bodyPr/>
        <a:lstStyle/>
        <a:p>
          <a:endParaRPr lang="en-IN"/>
        </a:p>
      </dgm:t>
    </dgm:pt>
    <dgm:pt modelId="{A8BE7683-4F17-45FF-8BF9-A61797856B9D}" type="sibTrans" cxnId="{F4ACC2BE-9E0A-48B1-9851-7D2D711D1658}">
      <dgm:prSet/>
      <dgm:spPr/>
      <dgm:t>
        <a:bodyPr/>
        <a:lstStyle/>
        <a:p>
          <a:endParaRPr lang="en-IN"/>
        </a:p>
      </dgm:t>
    </dgm:pt>
    <dgm:pt modelId="{EEE69B6B-386E-4C47-88D6-BB3850F8A1DB}">
      <dgm:prSet phldrT="[Text]"/>
      <dgm:spPr/>
      <dgm:t>
        <a:bodyPr/>
        <a:lstStyle/>
        <a:p>
          <a:r>
            <a:rPr lang="en-US"/>
            <a:t>Mobile Marketing</a:t>
          </a:r>
          <a:endParaRPr lang="en-IN" dirty="0"/>
        </a:p>
      </dgm:t>
    </dgm:pt>
    <dgm:pt modelId="{970C6CB0-6C3E-484E-BAC3-9B353DD8C84E}" type="parTrans" cxnId="{60662EBB-41D0-4138-8496-30ED5D267D77}">
      <dgm:prSet/>
      <dgm:spPr/>
      <dgm:t>
        <a:bodyPr/>
        <a:lstStyle/>
        <a:p>
          <a:endParaRPr lang="en-IN"/>
        </a:p>
      </dgm:t>
    </dgm:pt>
    <dgm:pt modelId="{832219E4-8A95-44DB-BC80-E4F323534344}" type="sibTrans" cxnId="{60662EBB-41D0-4138-8496-30ED5D267D77}">
      <dgm:prSet/>
      <dgm:spPr/>
      <dgm:t>
        <a:bodyPr/>
        <a:lstStyle/>
        <a:p>
          <a:endParaRPr lang="en-IN"/>
        </a:p>
      </dgm:t>
    </dgm:pt>
    <dgm:pt modelId="{F79A4F19-2149-48C7-BB4A-C5F8D80B2FEC}">
      <dgm:prSet phldrT="[Text]"/>
      <dgm:spPr/>
      <dgm:t>
        <a:bodyPr/>
        <a:lstStyle/>
        <a:p>
          <a:r>
            <a:rPr lang="en-US"/>
            <a:t>Learn App-based marketing</a:t>
          </a:r>
          <a:endParaRPr lang="en-IN" dirty="0"/>
        </a:p>
      </dgm:t>
    </dgm:pt>
    <dgm:pt modelId="{3498EC78-565F-489D-9D17-96926A691853}" type="parTrans" cxnId="{B6A120B8-1307-46F1-B5E4-437763187CED}">
      <dgm:prSet/>
      <dgm:spPr/>
      <dgm:t>
        <a:bodyPr/>
        <a:lstStyle/>
        <a:p>
          <a:endParaRPr lang="en-IN"/>
        </a:p>
      </dgm:t>
    </dgm:pt>
    <dgm:pt modelId="{10D18303-3AAE-4F1F-ACA6-325607D83937}" type="sibTrans" cxnId="{B6A120B8-1307-46F1-B5E4-437763187CED}">
      <dgm:prSet/>
      <dgm:spPr/>
      <dgm:t>
        <a:bodyPr/>
        <a:lstStyle/>
        <a:p>
          <a:endParaRPr lang="en-IN"/>
        </a:p>
      </dgm:t>
    </dgm:pt>
    <dgm:pt modelId="{D1DA5029-71DF-4690-9C9D-09BCF01F2ADD}">
      <dgm:prSet phldrT="[Text]"/>
      <dgm:spPr/>
      <dgm:t>
        <a:bodyPr/>
        <a:lstStyle/>
        <a:p>
          <a:r>
            <a:rPr lang="en-US"/>
            <a:t>QR codes</a:t>
          </a:r>
          <a:endParaRPr lang="en-IN" dirty="0"/>
        </a:p>
      </dgm:t>
    </dgm:pt>
    <dgm:pt modelId="{B5185235-25A0-4133-95FB-F9DD04CF8F22}" type="parTrans" cxnId="{EAFB1000-B519-4EC5-A358-C5018641868D}">
      <dgm:prSet/>
      <dgm:spPr/>
      <dgm:t>
        <a:bodyPr/>
        <a:lstStyle/>
        <a:p>
          <a:endParaRPr lang="en-IN"/>
        </a:p>
      </dgm:t>
    </dgm:pt>
    <dgm:pt modelId="{E02EDE1C-852F-4F56-A2D3-036A60159A2A}" type="sibTrans" cxnId="{EAFB1000-B519-4EC5-A358-C5018641868D}">
      <dgm:prSet/>
      <dgm:spPr/>
      <dgm:t>
        <a:bodyPr/>
        <a:lstStyle/>
        <a:p>
          <a:endParaRPr lang="en-IN"/>
        </a:p>
      </dgm:t>
    </dgm:pt>
    <dgm:pt modelId="{56E561B7-A74B-48DE-AFE8-E830B4E3EF56}">
      <dgm:prSet phldrT="[Text]"/>
      <dgm:spPr/>
      <dgm:t>
        <a:bodyPr/>
        <a:lstStyle/>
        <a:p>
          <a:endParaRPr lang="en-IN" dirty="0"/>
        </a:p>
      </dgm:t>
    </dgm:pt>
    <dgm:pt modelId="{5368E105-D660-48ED-A3BD-CA0BB04FF697}" type="sibTrans" cxnId="{BF7582EC-BFEB-4F67-98FA-9378084598A8}">
      <dgm:prSet/>
      <dgm:spPr/>
      <dgm:t>
        <a:bodyPr/>
        <a:lstStyle/>
        <a:p>
          <a:endParaRPr lang="en-IN"/>
        </a:p>
      </dgm:t>
    </dgm:pt>
    <dgm:pt modelId="{ACFD7319-2080-430A-B76C-CE1012439BB6}" type="parTrans" cxnId="{BF7582EC-BFEB-4F67-98FA-9378084598A8}">
      <dgm:prSet/>
      <dgm:spPr/>
      <dgm:t>
        <a:bodyPr/>
        <a:lstStyle/>
        <a:p>
          <a:endParaRPr lang="en-IN"/>
        </a:p>
      </dgm:t>
    </dgm:pt>
    <dgm:pt modelId="{62D665C0-D986-4EDB-9BC6-8569C17F7121}" type="pres">
      <dgm:prSet presAssocID="{FA438AEE-F42D-4B2A-8911-0A04DFB9F87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D9FE44C-807D-4456-8010-8A08E52AB026}" type="pres">
      <dgm:prSet presAssocID="{452D5571-A3DF-4FC6-8940-36EF80976CF2}" presName="composite" presStyleCnt="0"/>
      <dgm:spPr/>
    </dgm:pt>
    <dgm:pt modelId="{A8D75369-5165-47AC-91E6-4CEC0A9C3971}" type="pres">
      <dgm:prSet presAssocID="{452D5571-A3DF-4FC6-8940-36EF80976CF2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DCCB7B11-B834-45D4-BB96-A572F47F4DE0}" type="pres">
      <dgm:prSet presAssocID="{452D5571-A3DF-4FC6-8940-36EF80976CF2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295EE369-6E65-4A08-9ADE-592FEA6A41F9}" type="pres">
      <dgm:prSet presAssocID="{452D5571-A3DF-4FC6-8940-36EF80976CF2}" presName="Accent" presStyleLbl="parChTrans1D1" presStyleIdx="0" presStyleCnt="5"/>
      <dgm:spPr/>
    </dgm:pt>
    <dgm:pt modelId="{F27EA14F-F7C6-4651-9C5F-BE1B9766C3FB}" type="pres">
      <dgm:prSet presAssocID="{452D5571-A3DF-4FC6-8940-36EF80976CF2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30EF9DBD-4198-4450-ABF3-BC9B8AA4C4C9}" type="pres">
      <dgm:prSet presAssocID="{5AE9C80C-6A7C-46F5-B180-35FE38B431BD}" presName="sibTrans" presStyleCnt="0"/>
      <dgm:spPr/>
    </dgm:pt>
    <dgm:pt modelId="{64F8D8A5-DB51-46F6-AB03-1E44E111F306}" type="pres">
      <dgm:prSet presAssocID="{D480DF62-68A7-4393-9B4E-64206B8049E2}" presName="composite" presStyleCnt="0"/>
      <dgm:spPr/>
    </dgm:pt>
    <dgm:pt modelId="{E88C4756-A4E2-4339-ABB2-30FB7406256D}" type="pres">
      <dgm:prSet presAssocID="{D480DF62-68A7-4393-9B4E-64206B8049E2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671350AC-0BB0-482B-9ACD-A744D5E7E5B3}" type="pres">
      <dgm:prSet presAssocID="{D480DF62-68A7-4393-9B4E-64206B8049E2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18EF3151-24A3-4A7D-AC61-357A4C1BAF45}" type="pres">
      <dgm:prSet presAssocID="{D480DF62-68A7-4393-9B4E-64206B8049E2}" presName="Accent" presStyleLbl="parChTrans1D1" presStyleIdx="1" presStyleCnt="5"/>
      <dgm:spPr/>
    </dgm:pt>
    <dgm:pt modelId="{34987FF6-4DAC-4BE8-AC9C-5EF001530754}" type="pres">
      <dgm:prSet presAssocID="{D480DF62-68A7-4393-9B4E-64206B8049E2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FCC32BA9-4BE5-4BAF-89DB-9CD094D92F7A}" type="pres">
      <dgm:prSet presAssocID="{9E02EEB5-16A7-40E0-99B6-8A2DE34D178B}" presName="sibTrans" presStyleCnt="0"/>
      <dgm:spPr/>
    </dgm:pt>
    <dgm:pt modelId="{5D4C0AF5-5AB6-4609-B711-518A81323823}" type="pres">
      <dgm:prSet presAssocID="{3FF4B15C-B94E-4B0B-82E6-5BAB9F8945A9}" presName="composite" presStyleCnt="0"/>
      <dgm:spPr/>
    </dgm:pt>
    <dgm:pt modelId="{602D8056-A480-4C58-8785-F2B22B80B3FA}" type="pres">
      <dgm:prSet presAssocID="{3FF4B15C-B94E-4B0B-82E6-5BAB9F8945A9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82568C5E-132D-43E6-85AD-B8D3D200F8E3}" type="pres">
      <dgm:prSet presAssocID="{3FF4B15C-B94E-4B0B-82E6-5BAB9F8945A9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635D8F8F-DBA5-498F-91F5-7FFDBB69AF5D}" type="pres">
      <dgm:prSet presAssocID="{3FF4B15C-B94E-4B0B-82E6-5BAB9F8945A9}" presName="Accent" presStyleLbl="parChTrans1D1" presStyleIdx="2" presStyleCnt="5"/>
      <dgm:spPr/>
    </dgm:pt>
    <dgm:pt modelId="{3A5D8880-F0FC-414F-862B-4102AA1D0FB4}" type="pres">
      <dgm:prSet presAssocID="{3FF4B15C-B94E-4B0B-82E6-5BAB9F8945A9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E08C6B04-91ED-433F-AA60-E63077067ED8}" type="pres">
      <dgm:prSet presAssocID="{6CEF99E1-BC61-4BFA-AA16-F61D4AA3B901}" presName="sibTrans" presStyleCnt="0"/>
      <dgm:spPr/>
    </dgm:pt>
    <dgm:pt modelId="{27F6AA9A-F0A5-42F4-915D-B57D5EE9B053}" type="pres">
      <dgm:prSet presAssocID="{3DEDC339-C2A5-4280-94A0-465A4D56852B}" presName="composite" presStyleCnt="0"/>
      <dgm:spPr/>
    </dgm:pt>
    <dgm:pt modelId="{8B52CEE6-D4C5-47D3-ABF9-97BF5302ED41}" type="pres">
      <dgm:prSet presAssocID="{3DEDC339-C2A5-4280-94A0-465A4D56852B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71309126-B487-4142-8D56-1804B9B61CED}" type="pres">
      <dgm:prSet presAssocID="{3DEDC339-C2A5-4280-94A0-465A4D56852B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D9E47C1F-7F87-4718-B526-8DE206FE43A6}" type="pres">
      <dgm:prSet presAssocID="{3DEDC339-C2A5-4280-94A0-465A4D56852B}" presName="Accent" presStyleLbl="parChTrans1D1" presStyleIdx="3" presStyleCnt="5"/>
      <dgm:spPr/>
    </dgm:pt>
    <dgm:pt modelId="{85A7F22B-652D-4295-B5ED-F511BA851D04}" type="pres">
      <dgm:prSet presAssocID="{3DEDC339-C2A5-4280-94A0-465A4D56852B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619871EF-A8D8-42A8-9411-F5026461C892}" type="pres">
      <dgm:prSet presAssocID="{E14F0C27-7978-4D85-83CB-65451B0175C1}" presName="sibTrans" presStyleCnt="0"/>
      <dgm:spPr/>
    </dgm:pt>
    <dgm:pt modelId="{26E3AA95-8EBD-41A2-AAB6-8BAB65BBB6B2}" type="pres">
      <dgm:prSet presAssocID="{46759D2D-75B1-4BF4-A003-15CB978F1B40}" presName="composite" presStyleCnt="0"/>
      <dgm:spPr/>
    </dgm:pt>
    <dgm:pt modelId="{A98FE27F-D3A7-4257-9265-9B9E9D9F5B68}" type="pres">
      <dgm:prSet presAssocID="{46759D2D-75B1-4BF4-A003-15CB978F1B40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544D8107-72AF-469A-B64B-A60A3EFBC320}" type="pres">
      <dgm:prSet presAssocID="{46759D2D-75B1-4BF4-A003-15CB978F1B40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113AB120-C6F0-47D3-8797-E2D59D8854A7}" type="pres">
      <dgm:prSet presAssocID="{46759D2D-75B1-4BF4-A003-15CB978F1B40}" presName="Accent" presStyleLbl="parChTrans1D1" presStyleIdx="4" presStyleCnt="5"/>
      <dgm:spPr/>
    </dgm:pt>
    <dgm:pt modelId="{9D1EB225-D4A3-4B4D-8DCD-D4CC9294B521}" type="pres">
      <dgm:prSet presAssocID="{46759D2D-75B1-4BF4-A003-15CB978F1B40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EAFB1000-B519-4EC5-A358-C5018641868D}" srcId="{46759D2D-75B1-4BF4-A003-15CB978F1B40}" destId="{D1DA5029-71DF-4690-9C9D-09BCF01F2ADD}" srcOrd="2" destOrd="0" parTransId="{B5185235-25A0-4133-95FB-F9DD04CF8F22}" sibTransId="{E02EDE1C-852F-4F56-A2D3-036A60159A2A}"/>
    <dgm:cxn modelId="{ED8BEE02-8099-4385-B146-C0CA753EEBF5}" srcId="{FA438AEE-F42D-4B2A-8911-0A04DFB9F874}" destId="{D480DF62-68A7-4393-9B4E-64206B8049E2}" srcOrd="1" destOrd="0" parTransId="{B571A8DD-25A0-42E1-8A73-5FB2905037AB}" sibTransId="{9E02EEB5-16A7-40E0-99B6-8A2DE34D178B}"/>
    <dgm:cxn modelId="{5943D804-C1E8-4293-9C17-F97CDA389BD9}" srcId="{452D5571-A3DF-4FC6-8940-36EF80976CF2}" destId="{0D8CF4B9-C6EB-492E-9139-C151861463D2}" srcOrd="2" destOrd="0" parTransId="{955BFCCB-DF2D-4AC9-99B6-F2DB9EE30B90}" sibTransId="{07E63C58-6BEA-4BDF-8BF8-0F93F8CAE448}"/>
    <dgm:cxn modelId="{95DAC513-879E-45BF-8269-4E54B342C2C8}" srcId="{3FF4B15C-B94E-4B0B-82E6-5BAB9F8945A9}" destId="{4242DA8A-1563-4DE3-85A8-A4CD205B6B50}" srcOrd="3" destOrd="0" parTransId="{C77090BE-ED7B-4C30-BD20-569AF9D6F482}" sibTransId="{A4CF49E5-D1F1-480D-8941-9638CBE23355}"/>
    <dgm:cxn modelId="{2AE72F20-583B-4B68-BCC5-B0175F6C6F7D}" srcId="{3FF4B15C-B94E-4B0B-82E6-5BAB9F8945A9}" destId="{6A51A391-5DE5-44F5-B049-2E31E5A9DDCE}" srcOrd="1" destOrd="0" parTransId="{5FFB84AF-5930-4EC6-BC6D-C1068B1FBD34}" sibTransId="{5A257035-F908-4A35-812A-5112D2DE4C5C}"/>
    <dgm:cxn modelId="{D8E8B425-4AA2-4FDE-9260-72843A7E6FD1}" srcId="{FA438AEE-F42D-4B2A-8911-0A04DFB9F874}" destId="{452D5571-A3DF-4FC6-8940-36EF80976CF2}" srcOrd="0" destOrd="0" parTransId="{4C1B6474-7ECE-431A-B4F6-D560F9CADF43}" sibTransId="{5AE9C80C-6A7C-46F5-B180-35FE38B431BD}"/>
    <dgm:cxn modelId="{DD6E3732-5600-4929-8157-B8561AAEF2D8}" type="presOf" srcId="{5B31F226-2E5E-40C6-A7DB-5CCCA75A81B8}" destId="{A8D75369-5165-47AC-91E6-4CEC0A9C3971}" srcOrd="0" destOrd="0" presId="urn:microsoft.com/office/officeart/2011/layout/TabList"/>
    <dgm:cxn modelId="{87EFE234-D50F-4F2A-8EB0-49AB9E683E3F}" type="presOf" srcId="{FA438AEE-F42D-4B2A-8911-0A04DFB9F874}" destId="{62D665C0-D986-4EDB-9BC6-8569C17F7121}" srcOrd="0" destOrd="0" presId="urn:microsoft.com/office/officeart/2011/layout/TabList"/>
    <dgm:cxn modelId="{92D78F5B-9AB2-41B9-83C2-E7C94BD3B5C2}" srcId="{D480DF62-68A7-4393-9B4E-64206B8049E2}" destId="{ECC7573A-0382-4221-8FBE-1AD31D382919}" srcOrd="2" destOrd="0" parTransId="{59A363D0-5C8B-4929-8A5A-2AD4208AE568}" sibTransId="{EA5D39D0-CCF1-4BD4-8B47-064F1C342081}"/>
    <dgm:cxn modelId="{C050CB5B-F4DB-41EA-94C9-52087B1CCF62}" srcId="{452D5571-A3DF-4FC6-8940-36EF80976CF2}" destId="{6D5AFB84-1029-407E-810D-DDB5549079F7}" srcOrd="3" destOrd="0" parTransId="{81222477-BA62-4575-AA5D-D9AE96EC26EA}" sibTransId="{47B622EC-26C9-44E4-9B96-F207EAA2C22F}"/>
    <dgm:cxn modelId="{9814C363-4FA5-4AA7-8B3B-43B854CB07DE}" srcId="{D480DF62-68A7-4393-9B4E-64206B8049E2}" destId="{308D853E-E632-426A-963E-70D7C63008FD}" srcOrd="1" destOrd="0" parTransId="{C0E2454D-8AD0-4D21-A847-8EBBEB2B9245}" sibTransId="{5307FE5B-44A3-4B70-8E4C-A98FF564E0B0}"/>
    <dgm:cxn modelId="{336CC045-23BF-46F1-B436-AA0FA1149542}" type="presOf" srcId="{6D5AFB84-1029-407E-810D-DDB5549079F7}" destId="{F27EA14F-F7C6-4651-9C5F-BE1B9766C3FB}" srcOrd="0" destOrd="2" presId="urn:microsoft.com/office/officeart/2011/layout/TabList"/>
    <dgm:cxn modelId="{B3FEA447-541B-4C0F-9739-24BC237FDEEB}" type="presOf" srcId="{F79A4F19-2149-48C7-BB4A-C5F8D80B2FEC}" destId="{9D1EB225-D4A3-4B4D-8DCD-D4CC9294B521}" srcOrd="0" destOrd="0" presId="urn:microsoft.com/office/officeart/2011/layout/TabList"/>
    <dgm:cxn modelId="{F5D3EF67-B55B-4F8E-B82F-49277E8BF561}" type="presOf" srcId="{D480DF62-68A7-4393-9B4E-64206B8049E2}" destId="{671350AC-0BB0-482B-9ACD-A744D5E7E5B3}" srcOrd="0" destOrd="0" presId="urn:microsoft.com/office/officeart/2011/layout/TabList"/>
    <dgm:cxn modelId="{6A9BE16C-EA69-4AE6-A09D-61800DAC8C7A}" srcId="{3FF4B15C-B94E-4B0B-82E6-5BAB9F8945A9}" destId="{6A9261BC-F5D9-485B-A89A-C3837AFC39B8}" srcOrd="2" destOrd="0" parTransId="{BEAC9E2B-336D-4519-8582-8896ABA897F8}" sibTransId="{E2638D54-3C80-4443-94C2-58330008286D}"/>
    <dgm:cxn modelId="{BEC1E96D-1EA7-49CC-8CE0-A5EAADB6520C}" type="presOf" srcId="{308D853E-E632-426A-963E-70D7C63008FD}" destId="{34987FF6-4DAC-4BE8-AC9C-5EF001530754}" srcOrd="0" destOrd="0" presId="urn:microsoft.com/office/officeart/2011/layout/TabList"/>
    <dgm:cxn modelId="{1F0F9870-4530-4AD1-9382-85E749B2683E}" type="presOf" srcId="{6595F70A-F631-4033-A341-89A68900FFA5}" destId="{602D8056-A480-4C58-8785-F2B22B80B3FA}" srcOrd="0" destOrd="0" presId="urn:microsoft.com/office/officeart/2011/layout/TabList"/>
    <dgm:cxn modelId="{16E02451-D2F8-426F-BE59-70A986673E8F}" srcId="{FA438AEE-F42D-4B2A-8911-0A04DFB9F874}" destId="{3DEDC339-C2A5-4280-94A0-465A4D56852B}" srcOrd="3" destOrd="0" parTransId="{D03FB762-194F-4153-B6A3-936E5F9EA180}" sibTransId="{E14F0C27-7978-4D85-83CB-65451B0175C1}"/>
    <dgm:cxn modelId="{822E3151-799F-4EE0-ADBA-5CB18FA99A7D}" srcId="{452D5571-A3DF-4FC6-8940-36EF80976CF2}" destId="{4749BCF3-C5F5-4B79-85A2-E8D823603883}" srcOrd="1" destOrd="0" parTransId="{848820D1-9BFF-467A-B852-20A71A126DEB}" sibTransId="{329B17D6-6BFA-4E17-B4DD-EE3C28909222}"/>
    <dgm:cxn modelId="{D7B4B180-CFA2-4D5D-B1E5-4A06FACD2921}" type="presOf" srcId="{B3BF1854-DB10-4AAF-B758-3AC5F6C0637D}" destId="{E88C4756-A4E2-4339-ABB2-30FB7406256D}" srcOrd="0" destOrd="0" presId="urn:microsoft.com/office/officeart/2011/layout/TabList"/>
    <dgm:cxn modelId="{DF5F1989-5542-4A59-8F90-A4EB801D4046}" srcId="{3FF4B15C-B94E-4B0B-82E6-5BAB9F8945A9}" destId="{6595F70A-F631-4033-A341-89A68900FFA5}" srcOrd="0" destOrd="0" parTransId="{37614CAF-D4F1-4211-93C5-574A3C6F339E}" sibTransId="{444DFEC8-7EA6-4726-AE1B-A69E899BE16E}"/>
    <dgm:cxn modelId="{3B60BE8C-FA39-4606-8506-A961EA01AF7E}" srcId="{3DEDC339-C2A5-4280-94A0-465A4D56852B}" destId="{938A7F31-38AB-4315-87F7-3EFD5773E0A5}" srcOrd="2" destOrd="0" parTransId="{52EB72FE-84E8-4BE6-A8ED-D97306B665D4}" sibTransId="{E3C081F1-C649-4807-BFCC-F3D4C30B46B6}"/>
    <dgm:cxn modelId="{4983D68F-AE07-4982-8E69-5C1D525202C2}" type="presOf" srcId="{56E561B7-A74B-48DE-AFE8-E830B4E3EF56}" destId="{34987FF6-4DAC-4BE8-AC9C-5EF001530754}" srcOrd="0" destOrd="2" presId="urn:microsoft.com/office/officeart/2011/layout/TabList"/>
    <dgm:cxn modelId="{28078E91-45E3-4486-B4D8-047F0F639C58}" srcId="{3DEDC339-C2A5-4280-94A0-465A4D56852B}" destId="{DC36B830-F176-4380-8C8B-AF53FDB41E2B}" srcOrd="1" destOrd="0" parTransId="{BA5A67A8-2C9B-478A-B1F5-C1C8D70BAB63}" sibTransId="{7ED81C4E-9502-43DC-BEC4-CE536ECAE2B6}"/>
    <dgm:cxn modelId="{02999A9E-D733-4139-A5E3-B8927E9353C8}" type="presOf" srcId="{0D8CF4B9-C6EB-492E-9139-C151861463D2}" destId="{F27EA14F-F7C6-4651-9C5F-BE1B9766C3FB}" srcOrd="0" destOrd="1" presId="urn:microsoft.com/office/officeart/2011/layout/TabList"/>
    <dgm:cxn modelId="{03C5E9A0-CBF4-434D-83CD-38EEC0CC62E0}" srcId="{3DEDC339-C2A5-4280-94A0-465A4D56852B}" destId="{F8D415EB-8379-45DF-A985-740CFE23D108}" srcOrd="0" destOrd="0" parTransId="{0418A6D3-0FED-4430-86BB-F2C93A1BC5FB}" sibTransId="{0A5CE8A3-CC98-4211-A157-FE677D7A3256}"/>
    <dgm:cxn modelId="{77088EA1-3F04-4EBA-86F7-5761BB8E28A1}" type="presOf" srcId="{938A7F31-38AB-4315-87F7-3EFD5773E0A5}" destId="{85A7F22B-652D-4295-B5ED-F511BA851D04}" srcOrd="0" destOrd="1" presId="urn:microsoft.com/office/officeart/2011/layout/TabList"/>
    <dgm:cxn modelId="{D4882CA9-3FB6-4FAE-BBD8-5F91EA182DD2}" type="presOf" srcId="{ECC7573A-0382-4221-8FBE-1AD31D382919}" destId="{34987FF6-4DAC-4BE8-AC9C-5EF001530754}" srcOrd="0" destOrd="1" presId="urn:microsoft.com/office/officeart/2011/layout/TabList"/>
    <dgm:cxn modelId="{EA5C39AD-5978-4327-BD2D-53BD4D687E75}" type="presOf" srcId="{EEE69B6B-386E-4C47-88D6-BB3850F8A1DB}" destId="{A98FE27F-D3A7-4257-9265-9B9E9D9F5B68}" srcOrd="0" destOrd="0" presId="urn:microsoft.com/office/officeart/2011/layout/TabList"/>
    <dgm:cxn modelId="{8C0F25B4-0F9A-4214-A546-DA5F9380BB42}" srcId="{452D5571-A3DF-4FC6-8940-36EF80976CF2}" destId="{5B31F226-2E5E-40C6-A7DB-5CCCA75A81B8}" srcOrd="0" destOrd="0" parTransId="{BAEBC917-D73A-4D63-BB70-C5706679B9C0}" sibTransId="{E1AEFF47-7614-4981-A36F-886186E30867}"/>
    <dgm:cxn modelId="{AB4C7AB5-6B55-4193-8236-C8F84DF10480}" type="presOf" srcId="{6A9261BC-F5D9-485B-A89A-C3837AFC39B8}" destId="{3A5D8880-F0FC-414F-862B-4102AA1D0FB4}" srcOrd="0" destOrd="1" presId="urn:microsoft.com/office/officeart/2011/layout/TabList"/>
    <dgm:cxn modelId="{1D679AB7-02DC-479D-8912-0E6C1061DD54}" type="presOf" srcId="{452D5571-A3DF-4FC6-8940-36EF80976CF2}" destId="{DCCB7B11-B834-45D4-BB96-A572F47F4DE0}" srcOrd="0" destOrd="0" presId="urn:microsoft.com/office/officeart/2011/layout/TabList"/>
    <dgm:cxn modelId="{B6A120B8-1307-46F1-B5E4-437763187CED}" srcId="{46759D2D-75B1-4BF4-A003-15CB978F1B40}" destId="{F79A4F19-2149-48C7-BB4A-C5F8D80B2FEC}" srcOrd="1" destOrd="0" parTransId="{3498EC78-565F-489D-9D17-96926A691853}" sibTransId="{10D18303-3AAE-4F1F-ACA6-325607D83937}"/>
    <dgm:cxn modelId="{60662EBB-41D0-4138-8496-30ED5D267D77}" srcId="{46759D2D-75B1-4BF4-A003-15CB978F1B40}" destId="{EEE69B6B-386E-4C47-88D6-BB3850F8A1DB}" srcOrd="0" destOrd="0" parTransId="{970C6CB0-6C3E-484E-BAC3-9B353DD8C84E}" sibTransId="{832219E4-8A95-44DB-BC80-E4F323534344}"/>
    <dgm:cxn modelId="{237FD7BB-7FF0-4F2A-820F-B9EFCEDAC471}" type="presOf" srcId="{D1DA5029-71DF-4690-9C9D-09BCF01F2ADD}" destId="{9D1EB225-D4A3-4B4D-8DCD-D4CC9294B521}" srcOrd="0" destOrd="1" presId="urn:microsoft.com/office/officeart/2011/layout/TabList"/>
    <dgm:cxn modelId="{F4ACC2BE-9E0A-48B1-9851-7D2D711D1658}" srcId="{FA438AEE-F42D-4B2A-8911-0A04DFB9F874}" destId="{46759D2D-75B1-4BF4-A003-15CB978F1B40}" srcOrd="4" destOrd="0" parTransId="{0CA25850-AA7B-4AF5-87DC-2F075EEC7EAD}" sibTransId="{A8BE7683-4F17-45FF-8BF9-A61797856B9D}"/>
    <dgm:cxn modelId="{945182C2-09DB-485B-BB72-72D9A943FD70}" type="presOf" srcId="{3FF4B15C-B94E-4B0B-82E6-5BAB9F8945A9}" destId="{82568C5E-132D-43E6-85AD-B8D3D200F8E3}" srcOrd="0" destOrd="0" presId="urn:microsoft.com/office/officeart/2011/layout/TabList"/>
    <dgm:cxn modelId="{F16B51C8-245E-469B-9BEC-EA0799919D74}" srcId="{FA438AEE-F42D-4B2A-8911-0A04DFB9F874}" destId="{3FF4B15C-B94E-4B0B-82E6-5BAB9F8945A9}" srcOrd="2" destOrd="0" parTransId="{5A745DCB-C7F9-4A2D-B81D-AB30D9AD183A}" sibTransId="{6CEF99E1-BC61-4BFA-AA16-F61D4AA3B901}"/>
    <dgm:cxn modelId="{EA20D3D0-073B-463A-9C9A-F84D7A6B38FB}" srcId="{D480DF62-68A7-4393-9B4E-64206B8049E2}" destId="{B3BF1854-DB10-4AAF-B758-3AC5F6C0637D}" srcOrd="0" destOrd="0" parTransId="{25C99369-6C4F-4C88-BD74-3E6C0DD93B55}" sibTransId="{B4C39A2E-DA1E-44B6-8F0A-3A19B87D5CC7}"/>
    <dgm:cxn modelId="{A5E4BBD2-7745-47BE-9372-0164A71AA665}" type="presOf" srcId="{F8D415EB-8379-45DF-A985-740CFE23D108}" destId="{8B52CEE6-D4C5-47D3-ABF9-97BF5302ED41}" srcOrd="0" destOrd="0" presId="urn:microsoft.com/office/officeart/2011/layout/TabList"/>
    <dgm:cxn modelId="{6C8605DB-303E-4F6E-9663-D9030F1C1A60}" type="presOf" srcId="{6A51A391-5DE5-44F5-B049-2E31E5A9DDCE}" destId="{3A5D8880-F0FC-414F-862B-4102AA1D0FB4}" srcOrd="0" destOrd="0" presId="urn:microsoft.com/office/officeart/2011/layout/TabList"/>
    <dgm:cxn modelId="{C7D36BE6-27C5-484F-80F3-23CA550ECA02}" type="presOf" srcId="{DC36B830-F176-4380-8C8B-AF53FDB41E2B}" destId="{85A7F22B-652D-4295-B5ED-F511BA851D04}" srcOrd="0" destOrd="0" presId="urn:microsoft.com/office/officeart/2011/layout/TabList"/>
    <dgm:cxn modelId="{BF7582EC-BFEB-4F67-98FA-9378084598A8}" srcId="{D480DF62-68A7-4393-9B4E-64206B8049E2}" destId="{56E561B7-A74B-48DE-AFE8-E830B4E3EF56}" srcOrd="3" destOrd="0" parTransId="{ACFD7319-2080-430A-B76C-CE1012439BB6}" sibTransId="{5368E105-D660-48ED-A3BD-CA0BB04FF697}"/>
    <dgm:cxn modelId="{B5A571F0-B72C-4457-BBD7-EE1D842E015D}" type="presOf" srcId="{3DEDC339-C2A5-4280-94A0-465A4D56852B}" destId="{71309126-B487-4142-8D56-1804B9B61CED}" srcOrd="0" destOrd="0" presId="urn:microsoft.com/office/officeart/2011/layout/TabList"/>
    <dgm:cxn modelId="{96A053F7-8280-4437-89DE-4C87A3148A98}" type="presOf" srcId="{4749BCF3-C5F5-4B79-85A2-E8D823603883}" destId="{F27EA14F-F7C6-4651-9C5F-BE1B9766C3FB}" srcOrd="0" destOrd="0" presId="urn:microsoft.com/office/officeart/2011/layout/TabList"/>
    <dgm:cxn modelId="{154541FE-546F-44C8-83CE-42F06CDCFC0C}" type="presOf" srcId="{4242DA8A-1563-4DE3-85A8-A4CD205B6B50}" destId="{3A5D8880-F0FC-414F-862B-4102AA1D0FB4}" srcOrd="0" destOrd="2" presId="urn:microsoft.com/office/officeart/2011/layout/TabList"/>
    <dgm:cxn modelId="{EA1B23FF-73E0-486D-A20A-598615447143}" type="presOf" srcId="{46759D2D-75B1-4BF4-A003-15CB978F1B40}" destId="{544D8107-72AF-469A-B64B-A60A3EFBC320}" srcOrd="0" destOrd="0" presId="urn:microsoft.com/office/officeart/2011/layout/TabList"/>
    <dgm:cxn modelId="{A51B59D3-1741-430D-9E9F-68BBD29EB1EC}" type="presParOf" srcId="{62D665C0-D986-4EDB-9BC6-8569C17F7121}" destId="{5D9FE44C-807D-4456-8010-8A08E52AB026}" srcOrd="0" destOrd="0" presId="urn:microsoft.com/office/officeart/2011/layout/TabList"/>
    <dgm:cxn modelId="{5CD0AF7F-AFC7-4A4E-ABE4-4AA365DDD2FA}" type="presParOf" srcId="{5D9FE44C-807D-4456-8010-8A08E52AB026}" destId="{A8D75369-5165-47AC-91E6-4CEC0A9C3971}" srcOrd="0" destOrd="0" presId="urn:microsoft.com/office/officeart/2011/layout/TabList"/>
    <dgm:cxn modelId="{F35DFF48-E8FC-4150-A043-B30240AC9B76}" type="presParOf" srcId="{5D9FE44C-807D-4456-8010-8A08E52AB026}" destId="{DCCB7B11-B834-45D4-BB96-A572F47F4DE0}" srcOrd="1" destOrd="0" presId="urn:microsoft.com/office/officeart/2011/layout/TabList"/>
    <dgm:cxn modelId="{26E070CB-FD47-49F1-8ECC-85567C8A4F56}" type="presParOf" srcId="{5D9FE44C-807D-4456-8010-8A08E52AB026}" destId="{295EE369-6E65-4A08-9ADE-592FEA6A41F9}" srcOrd="2" destOrd="0" presId="urn:microsoft.com/office/officeart/2011/layout/TabList"/>
    <dgm:cxn modelId="{37DCB968-8FE0-4751-87BA-B7AFEF70CA29}" type="presParOf" srcId="{62D665C0-D986-4EDB-9BC6-8569C17F7121}" destId="{F27EA14F-F7C6-4651-9C5F-BE1B9766C3FB}" srcOrd="1" destOrd="0" presId="urn:microsoft.com/office/officeart/2011/layout/TabList"/>
    <dgm:cxn modelId="{8AB2E8D0-2671-424A-87DD-3F40BF4D1572}" type="presParOf" srcId="{62D665C0-D986-4EDB-9BC6-8569C17F7121}" destId="{30EF9DBD-4198-4450-ABF3-BC9B8AA4C4C9}" srcOrd="2" destOrd="0" presId="urn:microsoft.com/office/officeart/2011/layout/TabList"/>
    <dgm:cxn modelId="{17B9DA54-B021-435D-B851-954CD5FBCD38}" type="presParOf" srcId="{62D665C0-D986-4EDB-9BC6-8569C17F7121}" destId="{64F8D8A5-DB51-46F6-AB03-1E44E111F306}" srcOrd="3" destOrd="0" presId="urn:microsoft.com/office/officeart/2011/layout/TabList"/>
    <dgm:cxn modelId="{47388723-9613-4748-9B85-4E7244A1CCFF}" type="presParOf" srcId="{64F8D8A5-DB51-46F6-AB03-1E44E111F306}" destId="{E88C4756-A4E2-4339-ABB2-30FB7406256D}" srcOrd="0" destOrd="0" presId="urn:microsoft.com/office/officeart/2011/layout/TabList"/>
    <dgm:cxn modelId="{467EA725-10B3-417D-9C7B-52DCFE7222BA}" type="presParOf" srcId="{64F8D8A5-DB51-46F6-AB03-1E44E111F306}" destId="{671350AC-0BB0-482B-9ACD-A744D5E7E5B3}" srcOrd="1" destOrd="0" presId="urn:microsoft.com/office/officeart/2011/layout/TabList"/>
    <dgm:cxn modelId="{5026AA9C-703F-498C-B28E-43F9000FCF23}" type="presParOf" srcId="{64F8D8A5-DB51-46F6-AB03-1E44E111F306}" destId="{18EF3151-24A3-4A7D-AC61-357A4C1BAF45}" srcOrd="2" destOrd="0" presId="urn:microsoft.com/office/officeart/2011/layout/TabList"/>
    <dgm:cxn modelId="{F9860CDD-F304-4A24-B0C4-CE675BCA2EBC}" type="presParOf" srcId="{62D665C0-D986-4EDB-9BC6-8569C17F7121}" destId="{34987FF6-4DAC-4BE8-AC9C-5EF001530754}" srcOrd="4" destOrd="0" presId="urn:microsoft.com/office/officeart/2011/layout/TabList"/>
    <dgm:cxn modelId="{97D87878-4607-46E6-B8AE-EA0C84C9DB27}" type="presParOf" srcId="{62D665C0-D986-4EDB-9BC6-8569C17F7121}" destId="{FCC32BA9-4BE5-4BAF-89DB-9CD094D92F7A}" srcOrd="5" destOrd="0" presId="urn:microsoft.com/office/officeart/2011/layout/TabList"/>
    <dgm:cxn modelId="{E6890D58-53D5-4751-83D2-2DD18312F83C}" type="presParOf" srcId="{62D665C0-D986-4EDB-9BC6-8569C17F7121}" destId="{5D4C0AF5-5AB6-4609-B711-518A81323823}" srcOrd="6" destOrd="0" presId="urn:microsoft.com/office/officeart/2011/layout/TabList"/>
    <dgm:cxn modelId="{A51ED87D-B601-481A-8109-5C3622319229}" type="presParOf" srcId="{5D4C0AF5-5AB6-4609-B711-518A81323823}" destId="{602D8056-A480-4C58-8785-F2B22B80B3FA}" srcOrd="0" destOrd="0" presId="urn:microsoft.com/office/officeart/2011/layout/TabList"/>
    <dgm:cxn modelId="{40EE8DDA-07BB-467B-8E73-89F7ADED6293}" type="presParOf" srcId="{5D4C0AF5-5AB6-4609-B711-518A81323823}" destId="{82568C5E-132D-43E6-85AD-B8D3D200F8E3}" srcOrd="1" destOrd="0" presId="urn:microsoft.com/office/officeart/2011/layout/TabList"/>
    <dgm:cxn modelId="{22DEA3BC-51CA-4575-9E79-E39179754EE5}" type="presParOf" srcId="{5D4C0AF5-5AB6-4609-B711-518A81323823}" destId="{635D8F8F-DBA5-498F-91F5-7FFDBB69AF5D}" srcOrd="2" destOrd="0" presId="urn:microsoft.com/office/officeart/2011/layout/TabList"/>
    <dgm:cxn modelId="{B6B8514B-676B-4B33-B3CA-0F1D1593AFF0}" type="presParOf" srcId="{62D665C0-D986-4EDB-9BC6-8569C17F7121}" destId="{3A5D8880-F0FC-414F-862B-4102AA1D0FB4}" srcOrd="7" destOrd="0" presId="urn:microsoft.com/office/officeart/2011/layout/TabList"/>
    <dgm:cxn modelId="{7263FB7F-A19B-4F16-B54E-30E1CAF1228F}" type="presParOf" srcId="{62D665C0-D986-4EDB-9BC6-8569C17F7121}" destId="{E08C6B04-91ED-433F-AA60-E63077067ED8}" srcOrd="8" destOrd="0" presId="urn:microsoft.com/office/officeart/2011/layout/TabList"/>
    <dgm:cxn modelId="{22BA4F0F-928F-4A48-8568-935F070C7F3B}" type="presParOf" srcId="{62D665C0-D986-4EDB-9BC6-8569C17F7121}" destId="{27F6AA9A-F0A5-42F4-915D-B57D5EE9B053}" srcOrd="9" destOrd="0" presId="urn:microsoft.com/office/officeart/2011/layout/TabList"/>
    <dgm:cxn modelId="{04623214-12A6-4B43-B0BF-A199265BA184}" type="presParOf" srcId="{27F6AA9A-F0A5-42F4-915D-B57D5EE9B053}" destId="{8B52CEE6-D4C5-47D3-ABF9-97BF5302ED41}" srcOrd="0" destOrd="0" presId="urn:microsoft.com/office/officeart/2011/layout/TabList"/>
    <dgm:cxn modelId="{7D346A9B-F5ED-4E04-8386-4E34E13ADFCC}" type="presParOf" srcId="{27F6AA9A-F0A5-42F4-915D-B57D5EE9B053}" destId="{71309126-B487-4142-8D56-1804B9B61CED}" srcOrd="1" destOrd="0" presId="urn:microsoft.com/office/officeart/2011/layout/TabList"/>
    <dgm:cxn modelId="{0C3FB261-D696-4802-B8A8-D2832C874B2A}" type="presParOf" srcId="{27F6AA9A-F0A5-42F4-915D-B57D5EE9B053}" destId="{D9E47C1F-7F87-4718-B526-8DE206FE43A6}" srcOrd="2" destOrd="0" presId="urn:microsoft.com/office/officeart/2011/layout/TabList"/>
    <dgm:cxn modelId="{989B23B1-181E-4F9B-851E-684290E5A22D}" type="presParOf" srcId="{62D665C0-D986-4EDB-9BC6-8569C17F7121}" destId="{85A7F22B-652D-4295-B5ED-F511BA851D04}" srcOrd="10" destOrd="0" presId="urn:microsoft.com/office/officeart/2011/layout/TabList"/>
    <dgm:cxn modelId="{1D8F7F2B-2886-4070-835D-216F97415464}" type="presParOf" srcId="{62D665C0-D986-4EDB-9BC6-8569C17F7121}" destId="{619871EF-A8D8-42A8-9411-F5026461C892}" srcOrd="11" destOrd="0" presId="urn:microsoft.com/office/officeart/2011/layout/TabList"/>
    <dgm:cxn modelId="{A5AC5FCA-1B8A-470F-920A-328357C7AD65}" type="presParOf" srcId="{62D665C0-D986-4EDB-9BC6-8569C17F7121}" destId="{26E3AA95-8EBD-41A2-AAB6-8BAB65BBB6B2}" srcOrd="12" destOrd="0" presId="urn:microsoft.com/office/officeart/2011/layout/TabList"/>
    <dgm:cxn modelId="{FECFFAE8-DC53-4C08-9714-49EACDC3ED3E}" type="presParOf" srcId="{26E3AA95-8EBD-41A2-AAB6-8BAB65BBB6B2}" destId="{A98FE27F-D3A7-4257-9265-9B9E9D9F5B68}" srcOrd="0" destOrd="0" presId="urn:microsoft.com/office/officeart/2011/layout/TabList"/>
    <dgm:cxn modelId="{B2F5857C-2A78-44EF-8FFD-13D7002E750D}" type="presParOf" srcId="{26E3AA95-8EBD-41A2-AAB6-8BAB65BBB6B2}" destId="{544D8107-72AF-469A-B64B-A60A3EFBC320}" srcOrd="1" destOrd="0" presId="urn:microsoft.com/office/officeart/2011/layout/TabList"/>
    <dgm:cxn modelId="{919505BA-BBC7-4C6E-9FE3-B5FA9300D1A5}" type="presParOf" srcId="{26E3AA95-8EBD-41A2-AAB6-8BAB65BBB6B2}" destId="{113AB120-C6F0-47D3-8797-E2D59D8854A7}" srcOrd="2" destOrd="0" presId="urn:microsoft.com/office/officeart/2011/layout/TabList"/>
    <dgm:cxn modelId="{AFFA8981-8A0F-45C2-A396-A1F07318F449}" type="presParOf" srcId="{62D665C0-D986-4EDB-9BC6-8569C17F7121}" destId="{9D1EB225-D4A3-4B4D-8DCD-D4CC9294B521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AB120-C6F0-47D3-8797-E2D59D8854A7}">
      <dsp:nvSpPr>
        <dsp:cNvPr id="0" name=""/>
        <dsp:cNvSpPr/>
      </dsp:nvSpPr>
      <dsp:spPr>
        <a:xfrm>
          <a:off x="0" y="4188238"/>
          <a:ext cx="89667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47C1F-7F87-4718-B526-8DE206FE43A6}">
      <dsp:nvSpPr>
        <dsp:cNvPr id="0" name=""/>
        <dsp:cNvSpPr/>
      </dsp:nvSpPr>
      <dsp:spPr>
        <a:xfrm>
          <a:off x="0" y="3220785"/>
          <a:ext cx="89667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D8F8F-DBA5-498F-91F5-7FFDBB69AF5D}">
      <dsp:nvSpPr>
        <dsp:cNvPr id="0" name=""/>
        <dsp:cNvSpPr/>
      </dsp:nvSpPr>
      <dsp:spPr>
        <a:xfrm>
          <a:off x="0" y="2253332"/>
          <a:ext cx="89667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F3151-24A3-4A7D-AC61-357A4C1BAF45}">
      <dsp:nvSpPr>
        <dsp:cNvPr id="0" name=""/>
        <dsp:cNvSpPr/>
      </dsp:nvSpPr>
      <dsp:spPr>
        <a:xfrm>
          <a:off x="0" y="1285879"/>
          <a:ext cx="89667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EE369-6E65-4A08-9ADE-592FEA6A41F9}">
      <dsp:nvSpPr>
        <dsp:cNvPr id="0" name=""/>
        <dsp:cNvSpPr/>
      </dsp:nvSpPr>
      <dsp:spPr>
        <a:xfrm>
          <a:off x="0" y="318425"/>
          <a:ext cx="8966719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75369-5165-47AC-91E6-4CEC0A9C3971}">
      <dsp:nvSpPr>
        <dsp:cNvPr id="0" name=""/>
        <dsp:cNvSpPr/>
      </dsp:nvSpPr>
      <dsp:spPr>
        <a:xfrm>
          <a:off x="2331346" y="1259"/>
          <a:ext cx="6635372" cy="31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Introduction</a:t>
          </a:r>
          <a:endParaRPr lang="en-IN" sz="1600" kern="1200" dirty="0"/>
        </a:p>
      </dsp:txBody>
      <dsp:txXfrm>
        <a:off x="2331346" y="1259"/>
        <a:ext cx="6635372" cy="317166"/>
      </dsp:txXfrm>
    </dsp:sp>
    <dsp:sp modelId="{DCCB7B11-B834-45D4-BB96-A572F47F4DE0}">
      <dsp:nvSpPr>
        <dsp:cNvPr id="0" name=""/>
        <dsp:cNvSpPr/>
      </dsp:nvSpPr>
      <dsp:spPr>
        <a:xfrm>
          <a:off x="0" y="1259"/>
          <a:ext cx="2331346" cy="317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Unit-1</a:t>
          </a:r>
          <a:endParaRPr lang="en-IN" sz="1600" kern="1200" dirty="0"/>
        </a:p>
      </dsp:txBody>
      <dsp:txXfrm>
        <a:off x="15486" y="16745"/>
        <a:ext cx="2300374" cy="301680"/>
      </dsp:txXfrm>
    </dsp:sp>
    <dsp:sp modelId="{F27EA14F-F7C6-4651-9C5F-BE1B9766C3FB}">
      <dsp:nvSpPr>
        <dsp:cNvPr id="0" name=""/>
        <dsp:cNvSpPr/>
      </dsp:nvSpPr>
      <dsp:spPr>
        <a:xfrm>
          <a:off x="0" y="318425"/>
          <a:ext cx="8966719" cy="634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Search Engine Optimization 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Search Engine working, Crawlers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Ranking algorithm and techniques etc.</a:t>
          </a:r>
          <a:endParaRPr lang="en-IN" sz="1200" kern="1200" dirty="0"/>
        </a:p>
      </dsp:txBody>
      <dsp:txXfrm>
        <a:off x="0" y="318425"/>
        <a:ext cx="8966719" cy="634428"/>
      </dsp:txXfrm>
    </dsp:sp>
    <dsp:sp modelId="{E88C4756-A4E2-4339-ABB2-30FB7406256D}">
      <dsp:nvSpPr>
        <dsp:cNvPr id="0" name=""/>
        <dsp:cNvSpPr/>
      </dsp:nvSpPr>
      <dsp:spPr>
        <a:xfrm>
          <a:off x="2331346" y="968712"/>
          <a:ext cx="6635372" cy="31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Search Engine Marketing</a:t>
          </a:r>
          <a:endParaRPr lang="en-IN" sz="2200" u="sng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2331346" y="968712"/>
        <a:ext cx="6635372" cy="317166"/>
      </dsp:txXfrm>
    </dsp:sp>
    <dsp:sp modelId="{671350AC-0BB0-482B-9ACD-A744D5E7E5B3}">
      <dsp:nvSpPr>
        <dsp:cNvPr id="0" name=""/>
        <dsp:cNvSpPr/>
      </dsp:nvSpPr>
      <dsp:spPr>
        <a:xfrm>
          <a:off x="0" y="968712"/>
          <a:ext cx="2331346" cy="317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 2</a:t>
          </a:r>
          <a:endParaRPr lang="en-IN" sz="1600" kern="1200" dirty="0"/>
        </a:p>
      </dsp:txBody>
      <dsp:txXfrm>
        <a:off x="15486" y="984198"/>
        <a:ext cx="2300374" cy="301680"/>
      </dsp:txXfrm>
    </dsp:sp>
    <dsp:sp modelId="{34987FF6-4DAC-4BE8-AC9C-5EF001530754}">
      <dsp:nvSpPr>
        <dsp:cNvPr id="0" name=""/>
        <dsp:cNvSpPr/>
      </dsp:nvSpPr>
      <dsp:spPr>
        <a:xfrm>
          <a:off x="0" y="1285879"/>
          <a:ext cx="8966719" cy="634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Basics of marketing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Email Marketing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kern="1200" dirty="0"/>
        </a:p>
      </dsp:txBody>
      <dsp:txXfrm>
        <a:off x="0" y="1285879"/>
        <a:ext cx="8966719" cy="634428"/>
      </dsp:txXfrm>
    </dsp:sp>
    <dsp:sp modelId="{602D8056-A480-4C58-8785-F2B22B80B3FA}">
      <dsp:nvSpPr>
        <dsp:cNvPr id="0" name=""/>
        <dsp:cNvSpPr/>
      </dsp:nvSpPr>
      <dsp:spPr>
        <a:xfrm>
          <a:off x="2331346" y="1936165"/>
          <a:ext cx="6635372" cy="31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Social Media Marketing</a:t>
          </a:r>
          <a:endParaRPr lang="en-IN" sz="1600" kern="1200" dirty="0"/>
        </a:p>
      </dsp:txBody>
      <dsp:txXfrm>
        <a:off x="2331346" y="1936165"/>
        <a:ext cx="6635372" cy="317166"/>
      </dsp:txXfrm>
    </dsp:sp>
    <dsp:sp modelId="{82568C5E-132D-43E6-85AD-B8D3D200F8E3}">
      <dsp:nvSpPr>
        <dsp:cNvPr id="0" name=""/>
        <dsp:cNvSpPr/>
      </dsp:nvSpPr>
      <dsp:spPr>
        <a:xfrm>
          <a:off x="0" y="1936165"/>
          <a:ext cx="2331346" cy="317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 3</a:t>
          </a:r>
          <a:endParaRPr lang="en-IN" sz="1600" kern="1200" dirty="0"/>
        </a:p>
      </dsp:txBody>
      <dsp:txXfrm>
        <a:off x="15486" y="1951651"/>
        <a:ext cx="2300374" cy="301680"/>
      </dsp:txXfrm>
    </dsp:sp>
    <dsp:sp modelId="{3A5D8880-F0FC-414F-862B-4102AA1D0FB4}">
      <dsp:nvSpPr>
        <dsp:cNvPr id="0" name=""/>
        <dsp:cNvSpPr/>
      </dsp:nvSpPr>
      <dsp:spPr>
        <a:xfrm>
          <a:off x="0" y="2253332"/>
          <a:ext cx="8966719" cy="634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Learn how to build brand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Inbound Marketing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content marketing</a:t>
          </a:r>
          <a:endParaRPr lang="en-IN" sz="1200" kern="1200" dirty="0"/>
        </a:p>
      </dsp:txBody>
      <dsp:txXfrm>
        <a:off x="0" y="2253332"/>
        <a:ext cx="8966719" cy="634428"/>
      </dsp:txXfrm>
    </dsp:sp>
    <dsp:sp modelId="{8B52CEE6-D4C5-47D3-ABF9-97BF5302ED41}">
      <dsp:nvSpPr>
        <dsp:cNvPr id="0" name=""/>
        <dsp:cNvSpPr/>
      </dsp:nvSpPr>
      <dsp:spPr>
        <a:xfrm>
          <a:off x="2331346" y="2903618"/>
          <a:ext cx="6635372" cy="31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Analytics </a:t>
          </a:r>
          <a:endParaRPr lang="en-IN" sz="1600" kern="1200" dirty="0"/>
        </a:p>
      </dsp:txBody>
      <dsp:txXfrm>
        <a:off x="2331346" y="2903618"/>
        <a:ext cx="6635372" cy="317166"/>
      </dsp:txXfrm>
    </dsp:sp>
    <dsp:sp modelId="{71309126-B487-4142-8D56-1804B9B61CED}">
      <dsp:nvSpPr>
        <dsp:cNvPr id="0" name=""/>
        <dsp:cNvSpPr/>
      </dsp:nvSpPr>
      <dsp:spPr>
        <a:xfrm>
          <a:off x="0" y="2903618"/>
          <a:ext cx="2331346" cy="317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 4</a:t>
          </a:r>
          <a:endParaRPr lang="en-IN" sz="1600" kern="1200" dirty="0"/>
        </a:p>
      </dsp:txBody>
      <dsp:txXfrm>
        <a:off x="15486" y="2919104"/>
        <a:ext cx="2300374" cy="301680"/>
      </dsp:txXfrm>
    </dsp:sp>
    <dsp:sp modelId="{85A7F22B-652D-4295-B5ED-F511BA851D04}">
      <dsp:nvSpPr>
        <dsp:cNvPr id="0" name=""/>
        <dsp:cNvSpPr/>
      </dsp:nvSpPr>
      <dsp:spPr>
        <a:xfrm>
          <a:off x="0" y="3220785"/>
          <a:ext cx="8966719" cy="634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Web Analytics Technologies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Clickstream Analysis Tools, Content and Blog Marketing</a:t>
          </a:r>
          <a:endParaRPr lang="en-IN" sz="1200" kern="1200" dirty="0"/>
        </a:p>
      </dsp:txBody>
      <dsp:txXfrm>
        <a:off x="0" y="3220785"/>
        <a:ext cx="8966719" cy="634428"/>
      </dsp:txXfrm>
    </dsp:sp>
    <dsp:sp modelId="{A98FE27F-D3A7-4257-9265-9B9E9D9F5B68}">
      <dsp:nvSpPr>
        <dsp:cNvPr id="0" name=""/>
        <dsp:cNvSpPr/>
      </dsp:nvSpPr>
      <dsp:spPr>
        <a:xfrm>
          <a:off x="2331346" y="3871071"/>
          <a:ext cx="6635372" cy="31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Mobile Marketing</a:t>
          </a:r>
          <a:endParaRPr lang="en-IN" sz="1600" kern="1200" dirty="0"/>
        </a:p>
      </dsp:txBody>
      <dsp:txXfrm>
        <a:off x="2331346" y="3871071"/>
        <a:ext cx="6635372" cy="317166"/>
      </dsp:txXfrm>
    </dsp:sp>
    <dsp:sp modelId="{544D8107-72AF-469A-B64B-A60A3EFBC320}">
      <dsp:nvSpPr>
        <dsp:cNvPr id="0" name=""/>
        <dsp:cNvSpPr/>
      </dsp:nvSpPr>
      <dsp:spPr>
        <a:xfrm>
          <a:off x="0" y="3871071"/>
          <a:ext cx="2331346" cy="31716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Unit 5</a:t>
          </a:r>
          <a:endParaRPr lang="en-IN" sz="1600" kern="1200" dirty="0"/>
        </a:p>
      </dsp:txBody>
      <dsp:txXfrm>
        <a:off x="15486" y="3886557"/>
        <a:ext cx="2300374" cy="301680"/>
      </dsp:txXfrm>
    </dsp:sp>
    <dsp:sp modelId="{9D1EB225-D4A3-4B4D-8DCD-D4CC9294B521}">
      <dsp:nvSpPr>
        <dsp:cNvPr id="0" name=""/>
        <dsp:cNvSpPr/>
      </dsp:nvSpPr>
      <dsp:spPr>
        <a:xfrm>
          <a:off x="0" y="4188238"/>
          <a:ext cx="8966719" cy="634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Learn App-based marketing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QR codes</a:t>
          </a:r>
          <a:endParaRPr lang="en-IN" sz="1200" kern="1200" dirty="0"/>
        </a:p>
      </dsp:txBody>
      <dsp:txXfrm>
        <a:off x="0" y="4188238"/>
        <a:ext cx="8966719" cy="63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D591313-7C79-488F-9918-C18EDDE66E20}" type="datetimeFigureOut">
              <a:rPr lang="en-ZA"/>
              <a:pPr>
                <a:defRPr/>
              </a:pPr>
              <a:t>2022/02/09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Z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50D7ACC-E24C-41C6-9157-9BE7C5107002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9785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BBF894-BE2A-4889-A4E3-94BBCF784A27}" type="slidenum">
              <a:rPr lang="en-ZA" altLang="en-US"/>
              <a:pPr/>
              <a:t>1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170781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893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65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844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7290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847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388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12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17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1162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9144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327275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2/9/2022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31796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1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035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12700"/>
            <a:ext cx="9321800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7B1EF55-6DE0-450F-B39A-AD77223AB769}" type="datetime1">
              <a:rPr lang="en-US"/>
              <a:pPr>
                <a:defRPr/>
              </a:pPr>
              <a:t>2/9/2022</a:t>
            </a:fld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9274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747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893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175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762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22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97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629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76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  <p:sldLayoutId id="2147483995" r:id="rId18"/>
    <p:sldLayoutId id="2147483966" r:id="rId19"/>
    <p:sldLayoutId id="2147483968" r:id="rId20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dJ16WcfclY&amp;list=PLRxRXcHqgCbIRy2lobx0a42KOe53a-__a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mbinationstegning 7"/>
          <p:cNvSpPr/>
          <p:nvPr/>
        </p:nvSpPr>
        <p:spPr bwMode="auto">
          <a:xfrm>
            <a:off x="0" y="4432040"/>
            <a:ext cx="9182101" cy="2425959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2293" name="Rectangle 5"/>
          <p:cNvSpPr txBox="1">
            <a:spLocks noChangeArrowheads="1"/>
          </p:cNvSpPr>
          <p:nvPr/>
        </p:nvSpPr>
        <p:spPr bwMode="gray">
          <a:xfrm>
            <a:off x="1526819" y="3128962"/>
            <a:ext cx="726261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4000" b="1" dirty="0"/>
              <a:t>Digital Marketing Overview</a:t>
            </a:r>
          </a:p>
          <a:p>
            <a:pPr defTabSz="914400">
              <a:lnSpc>
                <a:spcPct val="95000"/>
              </a:lnSpc>
            </a:pPr>
            <a:endParaRPr lang="en-US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CB249D-8173-42D8-B87D-9EDB25121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272446"/>
              </p:ext>
            </p:extLst>
          </p:nvPr>
        </p:nvGraphicFramePr>
        <p:xfrm>
          <a:off x="65313" y="2034074"/>
          <a:ext cx="8966719" cy="482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046BF3-963F-4364-A60A-2F1E0A11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92" y="982728"/>
            <a:ext cx="6139024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Marketing Syllabus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7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177800" y="2154238"/>
            <a:ext cx="8229600" cy="83304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What is digital marketing?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Why people going online?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Benefits of digital marketing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What does digital marketing consist of?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Search engine optimization (SEO)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Pay per click (PPC)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Social media Marketing (SMM)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Digital marketing measurement</a:t>
            </a: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How digital marketing evolved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a-DK" altLang="en-US" sz="2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2" name="Titel 16"/>
          <p:cNvSpPr>
            <a:spLocks noGrp="1"/>
          </p:cNvSpPr>
          <p:nvPr>
            <p:ph type="title"/>
          </p:nvPr>
        </p:nvSpPr>
        <p:spPr bwMode="auto">
          <a:xfrm>
            <a:off x="177800" y="833438"/>
            <a:ext cx="672306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Digital Marketing Overview</a:t>
            </a:r>
          </a:p>
        </p:txBody>
      </p:sp>
      <p:sp>
        <p:nvSpPr>
          <p:cNvPr id="15363" name="Pladsholder til tekst 18"/>
          <p:cNvSpPr>
            <a:spLocks noGrp="1"/>
          </p:cNvSpPr>
          <p:nvPr>
            <p:ph type="body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it-IT" altLang="en-US" sz="2000" i="1">
                <a:ea typeface="ＭＳ Ｐゴシック" panose="020B0600070205080204" pitchFamily="34" charset="-128"/>
              </a:rPr>
              <a:t>Key points</a:t>
            </a:r>
            <a:endParaRPr lang="en-US" altLang="en-US" sz="2000" i="1">
              <a:ea typeface="ＭＳ Ｐゴシック" panose="020B0600070205080204" pitchFamily="34" charset="-128"/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3854450"/>
            <a:ext cx="2827338" cy="28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52BD95-F241-4B12-A411-6F34414E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37694"/>
            <a:ext cx="8229600" cy="38274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To discuss the digital marketing situation in India </a:t>
            </a:r>
          </a:p>
          <a:p>
            <a:r>
              <a:rPr lang="en-US" dirty="0">
                <a:solidFill>
                  <a:schemeClr val="tx1"/>
                </a:solidFill>
              </a:rPr>
              <a:t>2. To explain the concept of Digital Marketing </a:t>
            </a:r>
          </a:p>
          <a:p>
            <a:r>
              <a:rPr lang="en-US" dirty="0">
                <a:solidFill>
                  <a:schemeClr val="tx1"/>
                </a:solidFill>
              </a:rPr>
              <a:t>3. To understand the domain of Digital Marketing </a:t>
            </a:r>
          </a:p>
          <a:p>
            <a:r>
              <a:rPr lang="en-US" dirty="0">
                <a:solidFill>
                  <a:schemeClr val="tx1"/>
                </a:solidFill>
              </a:rPr>
              <a:t>4. To discuss the importance of Digital Marketing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09534-EA03-49CC-B805-9E8A2E17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3A5DA-14E0-475A-BB93-6857046FA3D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40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B0087-BB91-4ED2-9313-4B0F2A14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30537"/>
            <a:ext cx="8229600" cy="3827463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got introduced in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 1986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it took a decade to make it available for the public.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VSNL first launched the 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in India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on August 15, 1995.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There are 358 internet service provider in India.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largest in World.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EC917-0A08-45A0-9C2C-C5DB6AE3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 </a:t>
            </a:r>
            <a:r>
              <a:rPr lang="en-US" dirty="0" err="1"/>
              <a:t>india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28427-080E-4B32-BD53-467B61ED47B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4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D0A28C-A511-46F0-B302-C71F2C23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833438"/>
            <a:ext cx="5821784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Internet Usage State wise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FBDD-C6F0-4477-8B53-C8965373C29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1026" name="Picture 2" descr="r/IndiaSpeaks - Internet Users in Major States of India (in Millions)">
            <a:extLst>
              <a:ext uri="{FF2B5EF4-FFF2-40B4-BE49-F238E27FC236}">
                <a16:creationId xmlns:a16="http://schemas.microsoft.com/office/drawing/2014/main" id="{1A65A7BB-2BA3-40BB-8820-6089912F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376"/>
            <a:ext cx="9144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F5BD08-D298-483C-9B07-ECC781247083}"/>
              </a:ext>
            </a:extLst>
          </p:cNvPr>
          <p:cNvSpPr txBox="1"/>
          <p:nvPr/>
        </p:nvSpPr>
        <p:spPr>
          <a:xfrm>
            <a:off x="569167" y="6419461"/>
            <a:ext cx="25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Source:- Reddit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01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05F7F-AD38-4EC2-A1BC-4434FD88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83E16-19A2-46AE-B659-D3B5FE72752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2050" name="Picture 2" descr="10 key facts about India digital landscape (update 2019)">
            <a:extLst>
              <a:ext uri="{FF2B5EF4-FFF2-40B4-BE49-F238E27FC236}">
                <a16:creationId xmlns:a16="http://schemas.microsoft.com/office/drawing/2014/main" id="{D9B733CF-323A-47AD-9F63-45001A0B14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81" y="2327275"/>
            <a:ext cx="8612154" cy="44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1BD8BA-DDAE-4DE6-932E-565E157A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phones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BBA1A-76E9-49CE-87B3-0B190E1580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  <p:pic>
        <p:nvPicPr>
          <p:cNvPr id="3074" name="Picture 2" descr="Mobile Internet Statistics in India">
            <a:extLst>
              <a:ext uri="{FF2B5EF4-FFF2-40B4-BE49-F238E27FC236}">
                <a16:creationId xmlns:a16="http://schemas.microsoft.com/office/drawing/2014/main" id="{11AC7F71-F1CA-440A-8594-93DF92071C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27" y="2215308"/>
            <a:ext cx="4973216" cy="419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D91AF-7738-42EC-A66D-779744127102}"/>
              </a:ext>
            </a:extLst>
          </p:cNvPr>
          <p:cNvSpPr txBox="1"/>
          <p:nvPr/>
        </p:nvSpPr>
        <p:spPr>
          <a:xfrm>
            <a:off x="102637" y="2808514"/>
            <a:ext cx="3806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0.59 GB Data Consumption-2017</a:t>
            </a:r>
          </a:p>
          <a:p>
            <a:endParaRPr lang="en-US" dirty="0"/>
          </a:p>
          <a:p>
            <a:r>
              <a:rPr lang="en-US" dirty="0"/>
              <a:t>2.6 GB Data Consumption-2020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04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1F47C4-F156-47DC-B98E-68015A98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30537"/>
            <a:ext cx="8229600" cy="3827463"/>
          </a:xfrm>
        </p:spPr>
        <p:txBody>
          <a:bodyPr/>
          <a:lstStyle/>
          <a:p>
            <a:r>
              <a:rPr lang="en-US" dirty="0">
                <a:hlinkClick r:id="rId2"/>
              </a:rPr>
              <a:t>Coca-Cola Contour Digital Campaign – Case Study - YouTube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45397B-B9E5-470B-9BF6-FF557B98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990EF-9C84-496B-9D77-7505D7165A8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660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2500</TotalTime>
  <Words>239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Century Gothic</vt:lpstr>
      <vt:lpstr>Wingdings</vt:lpstr>
      <vt:lpstr>Vapor Trail</vt:lpstr>
      <vt:lpstr>PowerPoint Presentation</vt:lpstr>
      <vt:lpstr>Digital Marketing Syllabus</vt:lpstr>
      <vt:lpstr>Digital Marketing Overview</vt:lpstr>
      <vt:lpstr>Learning Objective</vt:lpstr>
      <vt:lpstr>Internet in india</vt:lpstr>
      <vt:lpstr>Internet Usage State wise</vt:lpstr>
      <vt:lpstr>Prediction</vt:lpstr>
      <vt:lpstr>Mobile phones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Koekemoer</dc:creator>
  <cp:lastModifiedBy>Abhishek Shukla</cp:lastModifiedBy>
  <cp:revision>213</cp:revision>
  <dcterms:created xsi:type="dcterms:W3CDTF">2012-04-10T13:42:17Z</dcterms:created>
  <dcterms:modified xsi:type="dcterms:W3CDTF">2022-02-09T04:18:32Z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