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51" r:id="rId2"/>
    <p:sldId id="388" r:id="rId3"/>
    <p:sldId id="377" r:id="rId4"/>
    <p:sldId id="352" r:id="rId5"/>
    <p:sldId id="389" r:id="rId6"/>
    <p:sldId id="390" r:id="rId7"/>
    <p:sldId id="353" r:id="rId8"/>
    <p:sldId id="355" r:id="rId9"/>
    <p:sldId id="35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1/13/2021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xfrm>
            <a:off x="1981200" y="2272684"/>
            <a:ext cx="8229600" cy="2892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What is digital marketing? </a:t>
            </a:r>
          </a:p>
          <a:p>
            <a:pPr marL="0" indent="0" algn="just">
              <a:buNone/>
            </a:pP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r>
              <a:rPr lang="en-ZA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“Digital marketing” is the process of building and maintaining customer relationships through online activities to generate sales and/or capture customers that are searching on the Internet for answers</a:t>
            </a:r>
            <a:r>
              <a:rPr lang="en-ZA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 algn="just">
              <a:buNone/>
            </a:pPr>
            <a:endParaRPr lang="en-ZA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Internet marketing, or online marketing, refers to the promotion of goods and services on the internet. The online world acts as a medium to communicate messages that a business drafts for its audience. Online marketing is also synonymous with online advertising. </a:t>
            </a:r>
            <a:endParaRPr lang="en-ZA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endParaRPr lang="en-ZA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endParaRPr lang="en-ZA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endParaRPr lang="en-ZA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0" indent="0" algn="just">
              <a:buNone/>
            </a:pP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387" name="Titel 16"/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67230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16388" name="Pladsholder til tekst 18"/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it-IT" altLang="en-US" sz="2000" i="1" dirty="0">
                <a:ea typeface="ＭＳ Ｐゴシック" panose="020B0600070205080204" pitchFamily="34" charset="-128"/>
              </a:rPr>
              <a:t>Definition</a:t>
            </a:r>
            <a:endParaRPr lang="en-US" altLang="en-US" sz="2000" i="1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77911" y="5902326"/>
            <a:ext cx="5878513" cy="955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ZA" sz="2800" b="1" u="sng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Plain English: </a:t>
            </a:r>
            <a:r>
              <a:rPr lang="en-ZA" sz="2800" u="sng" dirty="0">
                <a:solidFill>
                  <a:srgbClr val="FF0000"/>
                </a:solidFill>
                <a:latin typeface="Arial" charset="0"/>
                <a:ea typeface="ＭＳ Ｐゴシック" charset="-128"/>
              </a:rPr>
              <a:t>Getting found online</a:t>
            </a:r>
          </a:p>
          <a:p>
            <a:pPr eaLnBrk="1" hangingPunct="1">
              <a:defRPr/>
            </a:pPr>
            <a:endParaRPr lang="en-ZA" sz="2800" u="sng" dirty="0">
              <a:solidFill>
                <a:schemeClr val="bg2">
                  <a:lumMod val="10000"/>
                </a:schemeClr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9C3F35-A2A6-4B38-81E6-721EEC6A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“Digital marketing is the practice of promoting products and services using digital distribution channels to reach consumers in a timely, relevant, personal and cost-effective manner” (</a:t>
            </a:r>
            <a:r>
              <a:rPr lang="en-US" dirty="0" err="1">
                <a:solidFill>
                  <a:schemeClr val="tx1"/>
                </a:solidFill>
              </a:rPr>
              <a:t>Reitzin</a:t>
            </a:r>
            <a:r>
              <a:rPr lang="en-US" dirty="0">
                <a:solidFill>
                  <a:schemeClr val="tx1"/>
                </a:solidFill>
              </a:rPr>
              <a:t>, 2007)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Digital Marketing is the process of MARKETING of Products and services by using internet and digital devices like computers, tablets, mobile phones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718053-EC8A-42CF-8AD5-A2ECBD7D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B24E-2B0D-4B91-84E0-3C0002ACDD7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6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6"/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17411" name="Pladsholder til tekst 18"/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Why are people going online?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4" y="3136900"/>
            <a:ext cx="2827337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Rectangle 1"/>
          <p:cNvSpPr>
            <a:spLocks noChangeArrowheads="1"/>
          </p:cNvSpPr>
          <p:nvPr/>
        </p:nvSpPr>
        <p:spPr bwMode="auto">
          <a:xfrm>
            <a:off x="5456239" y="1436689"/>
            <a:ext cx="154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b="1"/>
              <a:t>(brainstorm)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xfrm>
            <a:off x="1981200" y="2327276"/>
            <a:ext cx="8229600" cy="40989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buFont typeface="Wingdings" pitchFamily="2" charset="2"/>
              <a:buChar char="ü"/>
              <a:defRPr/>
            </a:pPr>
            <a:r>
              <a:rPr lang="en-ZA" b="1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For information on a new product, service or location</a:t>
            </a:r>
          </a:p>
          <a:p>
            <a:pPr marL="0" indent="0" algn="just">
              <a:buNone/>
              <a:defRPr/>
            </a:pPr>
            <a:endParaRPr lang="en-ZA" b="1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 algn="just">
              <a:buNone/>
              <a:defRPr/>
            </a:pPr>
            <a:r>
              <a:rPr lang="en-ZA" b="1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With the constant growth of the web, and more people getting connected every day, digital marketing has become a necessity for many organizations. This also includes small businesses that want to trade online and make a name for themselves on the web.</a:t>
            </a:r>
          </a:p>
          <a:p>
            <a:pPr marL="0" indent="0" algn="just">
              <a:buNone/>
              <a:defRPr/>
            </a:pPr>
            <a:endParaRPr lang="en-ZA" b="1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 algn="just">
              <a:buNone/>
              <a:defRPr/>
            </a:pPr>
            <a:r>
              <a:rPr lang="en-ZA" b="1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The web is crowded with information. If you have a website, how can these people reach you? What are the benefits of digital marketing?</a:t>
            </a:r>
          </a:p>
          <a:p>
            <a:pPr marL="0" indent="0" algn="just">
              <a:buNone/>
              <a:defRPr/>
            </a:pPr>
            <a:endParaRPr lang="en-ZA" sz="1600" b="1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 algn="just">
              <a:buNone/>
              <a:defRPr/>
            </a:pPr>
            <a:endParaRPr lang="en-ZA" sz="1600" b="1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 algn="just">
              <a:buNone/>
              <a:defRPr/>
            </a:pPr>
            <a:endParaRPr lang="en-US" sz="1600" b="1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8435" name="Titel 16"/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18436" name="Pladsholder til tekst 18"/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Why are people going online?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5268036"/>
            <a:ext cx="2406650" cy="158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5D77AB-C7AB-4DA6-B02B-2FE38C9D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Marketing is a process of identifying customers’ needs and satisfying those needs by delivering the products or services by creating the value for customers as well as for the business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Identification of needs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Satisfaction of needs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Delivering Products or Services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Creating value for customers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Creating value for customers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7978B-ABE2-43A0-90B3-152B04DA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Marketing?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126A6-23F8-4531-B6FA-B58A30684B1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A9891B-D992-48C8-B65B-A792D49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Ad Spend Risen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D0070-A93B-4014-973D-D529D1FDB52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1026" name="Picture 2" descr="Mobile Accounts for Rising Share of Ad Spend in India - eMarketer">
            <a:extLst>
              <a:ext uri="{FF2B5EF4-FFF2-40B4-BE49-F238E27FC236}">
                <a16:creationId xmlns:a16="http://schemas.microsoft.com/office/drawing/2014/main" id="{24AFF90C-25E1-4801-B219-692AAF1515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08" y="2247968"/>
            <a:ext cx="4776325" cy="423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E2E83-27FA-47C2-A1F4-0E4A8FBABE46}"/>
              </a:ext>
            </a:extLst>
          </p:cNvPr>
          <p:cNvSpPr txBox="1"/>
          <p:nvPr/>
        </p:nvSpPr>
        <p:spPr>
          <a:xfrm>
            <a:off x="237067" y="2994395"/>
            <a:ext cx="61477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trend of digital marketing is working on the number of clicks and the ad being viewed, by the audience.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digital ads allow the businesses to bring in the right audience and target the correct set of audience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76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xfrm>
            <a:off x="1981200" y="2327276"/>
            <a:ext cx="8229600" cy="40989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  <a:defRPr/>
            </a:pPr>
            <a:r>
              <a:rPr lang="en-ZA" i="1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Over traditional marketing *</a:t>
            </a:r>
          </a:p>
          <a:p>
            <a:pPr>
              <a:buFont typeface="Wingdings" pitchFamily="2" charset="2"/>
              <a:buChar char="ü"/>
              <a:defRPr/>
            </a:pPr>
            <a:endParaRPr lang="en-ZA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en-ZA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Puts the consumer in control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Provides convenience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Drives brand loyalty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Reduces the selling cycle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Builds your brand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It is measurable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ZA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It is cost effective </a:t>
            </a:r>
          </a:p>
          <a:p>
            <a:pPr marL="0" indent="0">
              <a:buNone/>
              <a:defRPr/>
            </a:pPr>
            <a:endParaRPr lang="en-ZA" sz="1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ZA" sz="1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9459" name="Titel 16"/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19460" name="Pladsholder til tekst 18"/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7615238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 dirty="0">
                <a:ea typeface="ＭＳ Ｐゴシック" panose="020B0600070205080204" pitchFamily="34" charset="-128"/>
              </a:rPr>
              <a:t>What are the benefits of digital marketing? 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4" y="2565400"/>
            <a:ext cx="4268787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xfrm>
            <a:off x="1981200" y="2327276"/>
            <a:ext cx="6565900" cy="40989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  <a:defRPr/>
            </a:pPr>
            <a:r>
              <a:rPr lang="en-ZA" sz="1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One way to make sure you are found on the web is with an optimized digital marketing strategy. Most digital marketing strategies and campaigns have 5 objectives:</a:t>
            </a:r>
            <a:endParaRPr lang="en-US" sz="1600" b="1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 algn="just">
              <a:buNone/>
              <a:defRPr/>
            </a:pPr>
            <a:endParaRPr lang="en-ZA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 algn="just">
              <a:buNone/>
              <a:defRPr/>
            </a:pPr>
            <a:endParaRPr lang="en-ZA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algn="just">
              <a:buFont typeface="+mj-lt"/>
              <a:buAutoNum type="arabicPeriod"/>
              <a:defRPr/>
            </a:pPr>
            <a:r>
              <a:rPr lang="en-ZA" sz="1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Reach the right audience</a:t>
            </a:r>
          </a:p>
          <a:p>
            <a:pPr algn="just">
              <a:buFont typeface="+mj-lt"/>
              <a:buAutoNum type="arabicPeriod"/>
              <a:defRPr/>
            </a:pPr>
            <a:r>
              <a:rPr lang="en-ZA" sz="1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Engage with your audience</a:t>
            </a:r>
          </a:p>
          <a:p>
            <a:pPr algn="just">
              <a:buFont typeface="+mj-lt"/>
              <a:buAutoNum type="arabicPeriod"/>
              <a:defRPr/>
            </a:pPr>
            <a:r>
              <a:rPr lang="en-ZA" sz="1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Motivate your audience to take action</a:t>
            </a:r>
          </a:p>
          <a:p>
            <a:pPr algn="just">
              <a:buFont typeface="+mj-lt"/>
              <a:buAutoNum type="arabicPeriod"/>
              <a:defRPr/>
            </a:pPr>
            <a:r>
              <a:rPr lang="en-ZA" sz="1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Ensure efficient spending on your campaign</a:t>
            </a:r>
          </a:p>
          <a:p>
            <a:pPr algn="just">
              <a:buFont typeface="+mj-lt"/>
              <a:buAutoNum type="arabicPeriod"/>
              <a:defRPr/>
            </a:pPr>
            <a:r>
              <a:rPr lang="en-ZA" sz="1600" dirty="0">
                <a:solidFill>
                  <a:schemeClr val="tx1"/>
                </a:solidFill>
                <a:latin typeface="Arial" charset="0"/>
                <a:ea typeface="ＭＳ Ｐゴシック" charset="-128"/>
              </a:rPr>
              <a:t>Maximize return on investment (ROI)</a:t>
            </a:r>
          </a:p>
          <a:p>
            <a:pPr marL="0" indent="0" algn="just">
              <a:buNone/>
              <a:defRPr/>
            </a:pPr>
            <a:endParaRPr lang="en-ZA" sz="16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 algn="just">
              <a:buNone/>
              <a:defRPr/>
            </a:pPr>
            <a:endParaRPr lang="en-ZA" sz="1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  <a:p>
            <a:pPr marL="0" indent="0" algn="just">
              <a:buNone/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0483" name="Titel 16"/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20484" name="Pladsholder til tekst 18"/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>
                <a:ea typeface="ＭＳ Ｐゴシック" panose="020B0600070205080204" pitchFamily="34" charset="-128"/>
              </a:rPr>
              <a:t>Digital marketing objectives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550" y="2706688"/>
            <a:ext cx="3217862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el 16"/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451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21508" name="Pladsholder til tekst 18"/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77343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altLang="en-US" sz="2000" i="1" dirty="0">
                <a:ea typeface="ＭＳ Ｐゴシック" panose="020B0600070205080204" pitchFamily="34" charset="-128"/>
              </a:rPr>
              <a:t>What does digital marketing consist of?  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" y="2602036"/>
            <a:ext cx="2859088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6E3C9-3EB8-4117-A436-6423347B1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7296" y="2282886"/>
            <a:ext cx="8022447" cy="449642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55</TotalTime>
  <Words>469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2</vt:lpstr>
      <vt:lpstr>Quotable</vt:lpstr>
      <vt:lpstr>Digital Marketing Overview</vt:lpstr>
      <vt:lpstr>Some more</vt:lpstr>
      <vt:lpstr>Digital Marketing Overview</vt:lpstr>
      <vt:lpstr>Digital Marketing Overview</vt:lpstr>
      <vt:lpstr>What is Marketing?</vt:lpstr>
      <vt:lpstr>Digital Ad Spend Risen</vt:lpstr>
      <vt:lpstr>Digital Marketing Overview</vt:lpstr>
      <vt:lpstr>Digital Marketing Overview</vt:lpstr>
      <vt:lpstr>Digital Marketing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4</cp:revision>
  <dcterms:created xsi:type="dcterms:W3CDTF">2021-01-11T10:58:22Z</dcterms:created>
  <dcterms:modified xsi:type="dcterms:W3CDTF">2021-01-13T06:41:45Z</dcterms:modified>
</cp:coreProperties>
</file>