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8" r:id="rId7"/>
    <p:sldId id="260" r:id="rId8"/>
    <p:sldId id="26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gnitivegroup.com/10-things-to-pay-attention-in-user-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Social media listening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5754B-D44D-43DD-8272-E0565F67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social media engagement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E41689-B4B4-493F-9100-CF3D1012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0983"/>
            <a:ext cx="10657938" cy="4170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Where the tools have come from?</a:t>
            </a:r>
          </a:p>
          <a:p>
            <a:pPr marL="0" indent="0" algn="just">
              <a:buNone/>
            </a:pPr>
            <a:r>
              <a:rPr lang="en-US" sz="3600" dirty="0"/>
              <a:t>Where the tools are currently?</a:t>
            </a:r>
          </a:p>
          <a:p>
            <a:pPr marL="0" indent="0" algn="just">
              <a:buNone/>
            </a:pPr>
            <a:r>
              <a:rPr lang="en-US" sz="3600" dirty="0"/>
              <a:t>Where the tools go from here?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413118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45E9D-48DF-4CEE-B644-542373FC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monitoring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A1ACF-42D2-4912-B07C-0E5FD515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ways you utilize other than traditional media monitoring: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dirty="0"/>
              <a:t>Ability to schedule content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Pitch Ideas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Measurement/Reporting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Media Tendencies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2F99B0-C635-4F48-8FDF-07438A1B4C1F}"/>
              </a:ext>
            </a:extLst>
          </p:cNvPr>
          <p:cNvSpPr txBox="1"/>
          <p:nvPr/>
        </p:nvSpPr>
        <p:spPr>
          <a:xfrm>
            <a:off x="581192" y="5975350"/>
            <a:ext cx="8607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Your access to this site has been limited by the site owner (cognitivegroup.com)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35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F0067-B4A6-4431-B786-90665011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71" y="444704"/>
            <a:ext cx="11029616" cy="1188720"/>
          </a:xfrm>
        </p:spPr>
        <p:txBody>
          <a:bodyPr/>
          <a:lstStyle/>
          <a:p>
            <a:r>
              <a:rPr lang="en-US" dirty="0"/>
              <a:t>what did the social media monitoring tools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38645E-3D7C-41A2-A03A-7E51DDF1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71" y="2527295"/>
            <a:ext cx="11403662" cy="2648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four things they did to overcome the stereotypes inherited from the traditional media-monitoring world: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Rebranded itself as listening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Actively evangelized and provided thought leadership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Created “pretty” and usable dashboards 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16461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47C7C-4C97-489B-AD25-31DB8943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F3E48-68BD-46AE-8A2D-8E080E0D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69" y="3905553"/>
            <a:ext cx="11029615" cy="437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Communicators and researchers alike had an opportunity to learn several things about their brand that they previously were not able to access, including the following: </a:t>
            </a:r>
            <a:endParaRPr lang="en-US" sz="2000" i="1" dirty="0">
              <a:solidFill>
                <a:srgbClr val="0093D3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dirty="0"/>
              <a:t>Location of conversations</a:t>
            </a:r>
          </a:p>
          <a:p>
            <a:pPr algn="l">
              <a:buFont typeface="+mj-lt"/>
              <a:buAutoNum type="arabicPeriod"/>
            </a:pPr>
            <a:r>
              <a:rPr lang="en-IN" sz="2000" dirty="0"/>
              <a:t>Sentiment</a:t>
            </a:r>
          </a:p>
          <a:p>
            <a:pPr algn="l">
              <a:buFont typeface="+mj-lt"/>
              <a:buAutoNum type="arabicPeriod"/>
            </a:pPr>
            <a:r>
              <a:rPr lang="en-IN" sz="2000" dirty="0"/>
              <a:t>Key message penetration</a:t>
            </a:r>
          </a:p>
          <a:p>
            <a:pPr algn="l">
              <a:buFont typeface="+mj-lt"/>
              <a:buAutoNum type="arabicPeriod"/>
            </a:pPr>
            <a:r>
              <a:rPr lang="en-IN" sz="2000" dirty="0"/>
              <a:t>Key influencers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62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6C7FA-415A-4D7D-8854-128E700B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analytics lifecycle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E8F437-384B-4D15-92A1-F6528E72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621" y="1605364"/>
            <a:ext cx="4372558" cy="5199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C17CAD-2E08-4230-A7DD-D640B7D5E80F}"/>
              </a:ext>
            </a:extLst>
          </p:cNvPr>
          <p:cNvSpPr txBox="1"/>
          <p:nvPr/>
        </p:nvSpPr>
        <p:spPr>
          <a:xfrm>
            <a:off x="499369" y="2429807"/>
            <a:ext cx="6094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social analytics lifecycle concept has five distinct stages: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Discover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Analyze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Segment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Strategize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C000"/>
                </a:solidFill>
              </a:rPr>
              <a:t>Execute 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7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{D1060C04-6ECA-4ADF-B634-FE6A7DF57637}tf33552983_win32</Template>
  <TotalTime>331</TotalTime>
  <Words>168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DividendVTI</vt:lpstr>
      <vt:lpstr>Social media listening tools</vt:lpstr>
      <vt:lpstr>Understanding social media engagement</vt:lpstr>
      <vt:lpstr>Media monitoring tools</vt:lpstr>
      <vt:lpstr>what did the social media monitoring tools do?</vt:lpstr>
      <vt:lpstr>learning</vt:lpstr>
      <vt:lpstr>social analytics lifecycle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Digital Marketing Analytics</dc:title>
  <dc:creator>Abhishek Shukla</dc:creator>
  <cp:lastModifiedBy>neeraj.jain</cp:lastModifiedBy>
  <cp:revision>32</cp:revision>
  <dcterms:created xsi:type="dcterms:W3CDTF">2021-01-09T04:58:31Z</dcterms:created>
  <dcterms:modified xsi:type="dcterms:W3CDTF">2022-05-10T04:15:41Z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