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364" r:id="rId2"/>
    <p:sldId id="336" r:id="rId3"/>
    <p:sldId id="365" r:id="rId4"/>
    <p:sldId id="337" r:id="rId5"/>
    <p:sldId id="338" r:id="rId6"/>
    <p:sldId id="347" r:id="rId7"/>
    <p:sldId id="348" r:id="rId8"/>
    <p:sldId id="35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4E2C5-A33C-43F7-BE4D-154D39C2FA1A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33EC-CD79-4E3F-AB33-AB8CE7CE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7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D3255253-FAD1-4343-B676-3562BB58A3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ED359CBD-CC06-40DD-A00F-E7BA953C06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820FEFD2-2E88-41C3-9101-C3DCED5D3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DB89C9-0709-4DAE-A5AE-D48F296CDE8F}" type="slidenum">
              <a:rPr lang="en-ZA" altLang="en-US"/>
              <a:pPr eaLnBrk="1" hangingPunct="1"/>
              <a:t>1</a:t>
            </a:fld>
            <a:endParaRPr lang="en-Z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2/4/2021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04-02-2021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workshop.net/pagerank_calculator.php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Billede 9" descr="dreamstime_www_world.jpg">
            <a:extLst>
              <a:ext uri="{FF2B5EF4-FFF2-40B4-BE49-F238E27FC236}">
                <a16:creationId xmlns:a16="http://schemas.microsoft.com/office/drawing/2014/main" id="{B247ED1D-A654-4854-85FC-193A2FF14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Kombinationstegning 7">
            <a:extLst>
              <a:ext uri="{FF2B5EF4-FFF2-40B4-BE49-F238E27FC236}">
                <a16:creationId xmlns:a16="http://schemas.microsoft.com/office/drawing/2014/main" id="{4D226D43-363F-4508-8D1B-29412EEC6D1B}"/>
              </a:ext>
            </a:extLst>
          </p:cNvPr>
          <p:cNvSpPr/>
          <p:nvPr/>
        </p:nvSpPr>
        <p:spPr bwMode="auto">
          <a:xfrm>
            <a:off x="1485900" y="34290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defRPr/>
            </a:pPr>
            <a:endParaRPr lang="da-DK" sz="1600" b="1" kern="0" noProof="1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18A8B18E-CEDB-49D8-A3C3-373152E3C8E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43114" y="5110164"/>
            <a:ext cx="50815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>
              <a:lnSpc>
                <a:spcPct val="95000"/>
              </a:lnSpc>
            </a:pPr>
            <a:r>
              <a:rPr lang="en-US" altLang="en-US" sz="3000" b="1">
                <a:solidFill>
                  <a:schemeClr val="tx2"/>
                </a:solidFill>
              </a:rPr>
              <a:t>Search Engine Working</a:t>
            </a:r>
          </a:p>
          <a:p>
            <a:pPr defTabSz="914400">
              <a:lnSpc>
                <a:spcPct val="95000"/>
              </a:lnSpc>
            </a:pPr>
            <a:endParaRPr lang="en-US" altLang="en-US" sz="12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41CEC66-B3B3-4393-BCF2-28B4B6F307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5243" y="635199"/>
            <a:ext cx="5401153" cy="736740"/>
          </a:xfrm>
        </p:spPr>
        <p:txBody>
          <a:bodyPr vert="horz" wrap="square" lIns="91440" tIns="13335" rIns="91440" bIns="45720" rtlCol="0" anchor="b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4400" spc="-10" dirty="0">
                <a:solidFill>
                  <a:schemeClr val="bg1"/>
                </a:solidFill>
              </a:rPr>
              <a:t>Algorithms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A58F1DE-8AB2-4FF2-9961-2AD3444C973D}"/>
              </a:ext>
            </a:extLst>
          </p:cNvPr>
          <p:cNvSpPr txBox="1"/>
          <p:nvPr/>
        </p:nvSpPr>
        <p:spPr>
          <a:xfrm>
            <a:off x="2112168" y="2067543"/>
            <a:ext cx="7967663" cy="4252912"/>
          </a:xfrm>
          <a:prstGeom prst="rect">
            <a:avLst/>
          </a:prstGeom>
        </p:spPr>
        <p:txBody>
          <a:bodyPr lIns="0" tIns="114300" rIns="0" bIns="0">
            <a:spAutoFit/>
          </a:bodyPr>
          <a:lstStyle/>
          <a:p>
            <a:pPr marL="355600" indent="-342900"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3200" spc="-15" dirty="0">
                <a:latin typeface="Calibri"/>
                <a:ea typeface="ＭＳ Ｐゴシック"/>
                <a:cs typeface="Calibri"/>
              </a:rPr>
              <a:t>Programs </a:t>
            </a:r>
            <a:r>
              <a:rPr sz="3200" spc="-5" dirty="0">
                <a:latin typeface="Calibri"/>
                <a:ea typeface="ＭＳ Ｐゴシック"/>
                <a:cs typeface="Calibri"/>
              </a:rPr>
              <a:t>and </a:t>
            </a:r>
            <a:r>
              <a:rPr sz="3200" spc="-10" dirty="0">
                <a:latin typeface="Calibri"/>
                <a:ea typeface="ＭＳ Ｐゴシック"/>
                <a:cs typeface="Calibri"/>
              </a:rPr>
              <a:t>Formulas </a:t>
            </a:r>
            <a:r>
              <a:rPr sz="3200" spc="-20" dirty="0">
                <a:latin typeface="Calibri"/>
                <a:ea typeface="ＭＳ Ｐゴシック"/>
                <a:cs typeface="Calibri"/>
              </a:rPr>
              <a:t>to </a:t>
            </a:r>
            <a:r>
              <a:rPr sz="3200" spc="-10" dirty="0">
                <a:latin typeface="Calibri"/>
                <a:ea typeface="ＭＳ Ｐゴシック"/>
                <a:cs typeface="Calibri"/>
              </a:rPr>
              <a:t>get </a:t>
            </a:r>
            <a:r>
              <a:rPr sz="3200" spc="-15" dirty="0">
                <a:latin typeface="Calibri"/>
                <a:ea typeface="ＭＳ Ｐゴシック"/>
                <a:cs typeface="Calibri"/>
              </a:rPr>
              <a:t>relevant</a:t>
            </a:r>
            <a:r>
              <a:rPr sz="3200" spc="50" dirty="0">
                <a:latin typeface="Calibri"/>
                <a:ea typeface="ＭＳ Ｐゴシック"/>
                <a:cs typeface="Calibri"/>
              </a:rPr>
              <a:t> </a:t>
            </a:r>
            <a:r>
              <a:rPr sz="3200" spc="-5" dirty="0">
                <a:latin typeface="Calibri"/>
                <a:ea typeface="ＭＳ Ｐゴシック"/>
                <a:cs typeface="Calibri"/>
              </a:rPr>
              <a:t>results</a:t>
            </a:r>
            <a:endParaRPr sz="3200" dirty="0">
              <a:latin typeface="Calibri"/>
              <a:ea typeface="ＭＳ Ｐゴシック"/>
              <a:cs typeface="Calibri"/>
            </a:endParaRPr>
          </a:p>
          <a:p>
            <a:pPr marL="756285" lvl="1" indent="-286385"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sz="2800" spc="-25" dirty="0">
                <a:latin typeface="Calibri"/>
                <a:ea typeface="ＭＳ Ｐゴシック"/>
                <a:cs typeface="Calibri"/>
              </a:rPr>
              <a:t>Page</a:t>
            </a:r>
            <a:r>
              <a:rPr sz="2800" spc="-5" dirty="0">
                <a:latin typeface="Calibri"/>
                <a:ea typeface="ＭＳ Ｐゴシック"/>
                <a:cs typeface="Calibri"/>
              </a:rPr>
              <a:t> Rank</a:t>
            </a:r>
            <a:endParaRPr sz="2800" dirty="0">
              <a:latin typeface="Calibri"/>
              <a:ea typeface="ＭＳ Ｐゴシック"/>
              <a:cs typeface="Calibri"/>
            </a:endParaRPr>
          </a:p>
          <a:p>
            <a:pPr marL="756285" lvl="1" indent="-286385"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sz="2800" spc="-10" dirty="0">
                <a:latin typeface="Calibri"/>
                <a:ea typeface="ＭＳ Ｐゴシック"/>
                <a:cs typeface="Calibri"/>
              </a:rPr>
              <a:t>Spelling</a:t>
            </a:r>
            <a:r>
              <a:rPr sz="2800" spc="10" dirty="0">
                <a:latin typeface="Calibri"/>
                <a:ea typeface="ＭＳ Ｐゴシック"/>
                <a:cs typeface="Calibri"/>
              </a:rPr>
              <a:t> </a:t>
            </a:r>
            <a:r>
              <a:rPr sz="2800" spc="-10" dirty="0">
                <a:latin typeface="Calibri"/>
                <a:ea typeface="ＭＳ Ｐゴシック"/>
                <a:cs typeface="Calibri"/>
              </a:rPr>
              <a:t>Check</a:t>
            </a:r>
            <a:endParaRPr sz="2800" dirty="0">
              <a:latin typeface="Calibri"/>
              <a:ea typeface="ＭＳ Ｐゴシック"/>
              <a:cs typeface="Calibri"/>
            </a:endParaRPr>
          </a:p>
          <a:p>
            <a:pPr marL="756285" lvl="1" indent="-286385"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sz="2800" spc="-20" dirty="0">
                <a:latin typeface="Calibri"/>
                <a:ea typeface="ＭＳ Ｐゴシック"/>
                <a:cs typeface="Calibri"/>
              </a:rPr>
              <a:t>Synonym</a:t>
            </a:r>
            <a:r>
              <a:rPr sz="2800" spc="15" dirty="0">
                <a:latin typeface="Calibri"/>
                <a:ea typeface="ＭＳ Ｐゴシック"/>
                <a:cs typeface="Calibri"/>
              </a:rPr>
              <a:t> </a:t>
            </a:r>
            <a:r>
              <a:rPr sz="2800" spc="-5" dirty="0">
                <a:latin typeface="Calibri"/>
                <a:ea typeface="ＭＳ Ｐゴシック"/>
                <a:cs typeface="Calibri"/>
              </a:rPr>
              <a:t>check</a:t>
            </a:r>
            <a:endParaRPr sz="2800" dirty="0">
              <a:latin typeface="Calibri"/>
              <a:ea typeface="ＭＳ Ｐゴシック"/>
              <a:cs typeface="Calibri"/>
            </a:endParaRPr>
          </a:p>
          <a:p>
            <a:pPr marL="756285" lvl="1" indent="-286385"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sz="2800" spc="-10" dirty="0">
                <a:latin typeface="Calibri"/>
                <a:ea typeface="ＭＳ Ｐゴシック"/>
                <a:cs typeface="Calibri"/>
              </a:rPr>
              <a:t>Auto</a:t>
            </a:r>
            <a:r>
              <a:rPr sz="2800" dirty="0">
                <a:latin typeface="Calibri"/>
                <a:ea typeface="ＭＳ Ｐゴシック"/>
                <a:cs typeface="Calibri"/>
              </a:rPr>
              <a:t> </a:t>
            </a:r>
            <a:r>
              <a:rPr sz="2800" spc="-15" dirty="0">
                <a:latin typeface="Calibri"/>
                <a:ea typeface="ＭＳ Ｐゴシック"/>
                <a:cs typeface="Calibri"/>
              </a:rPr>
              <a:t>complete</a:t>
            </a:r>
            <a:endParaRPr sz="2800" dirty="0">
              <a:latin typeface="Calibri"/>
              <a:ea typeface="ＭＳ Ｐゴシック"/>
              <a:cs typeface="Calibri"/>
            </a:endParaRPr>
          </a:p>
          <a:p>
            <a:pPr marL="756285" lvl="1" indent="-286385"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sz="2800" spc="-5" dirty="0">
                <a:latin typeface="Calibri"/>
                <a:ea typeface="ＭＳ Ｐゴシック"/>
                <a:cs typeface="Calibri"/>
              </a:rPr>
              <a:t>Query</a:t>
            </a:r>
            <a:r>
              <a:rPr sz="2800" spc="10" dirty="0">
                <a:latin typeface="Calibri"/>
                <a:ea typeface="ＭＳ Ｐゴシック"/>
                <a:cs typeface="Calibri"/>
              </a:rPr>
              <a:t> </a:t>
            </a:r>
            <a:r>
              <a:rPr sz="2800" spc="-20" dirty="0">
                <a:latin typeface="Calibri"/>
                <a:ea typeface="ＭＳ Ｐゴシック"/>
                <a:cs typeface="Calibri"/>
              </a:rPr>
              <a:t>Understanding</a:t>
            </a:r>
            <a:endParaRPr sz="2800" dirty="0">
              <a:latin typeface="Calibri"/>
              <a:ea typeface="ＭＳ Ｐゴシック"/>
              <a:cs typeface="Calibri"/>
            </a:endParaRPr>
          </a:p>
          <a:p>
            <a:pPr marL="756285" lvl="1" indent="-286385"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sz="2800" spc="-25" dirty="0">
                <a:latin typeface="Calibri"/>
                <a:ea typeface="ＭＳ Ｐゴシック"/>
                <a:cs typeface="Calibri"/>
              </a:rPr>
              <a:t>Safe</a:t>
            </a:r>
            <a:r>
              <a:rPr sz="2800" spc="-15" dirty="0">
                <a:latin typeface="Calibri"/>
                <a:ea typeface="ＭＳ Ｐゴシック"/>
                <a:cs typeface="Calibri"/>
              </a:rPr>
              <a:t> Search</a:t>
            </a:r>
            <a:endParaRPr sz="2800" dirty="0">
              <a:latin typeface="Calibri"/>
              <a:ea typeface="ＭＳ Ｐゴシック"/>
              <a:cs typeface="Calibri"/>
            </a:endParaRPr>
          </a:p>
          <a:p>
            <a:pPr marL="756285" lvl="1" indent="-286385"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  <a:defRPr/>
            </a:pPr>
            <a:r>
              <a:rPr sz="2800" spc="-5" dirty="0">
                <a:latin typeface="Calibri"/>
                <a:ea typeface="ＭＳ Ｐゴシック"/>
                <a:cs typeface="Calibri"/>
              </a:rPr>
              <a:t>User</a:t>
            </a:r>
            <a:r>
              <a:rPr sz="2800" spc="5" dirty="0">
                <a:latin typeface="Calibri"/>
                <a:ea typeface="ＭＳ Ｐゴシック"/>
                <a:cs typeface="Calibri"/>
              </a:rPr>
              <a:t> </a:t>
            </a:r>
            <a:r>
              <a:rPr sz="2800" spc="-20" dirty="0">
                <a:latin typeface="Calibri"/>
                <a:ea typeface="ＭＳ Ｐゴシック"/>
                <a:cs typeface="Calibri"/>
              </a:rPr>
              <a:t>Context</a:t>
            </a:r>
            <a:endParaRPr sz="2800" dirty="0"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10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41CEC66-B3B3-4393-BCF2-28B4B6F307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5243" y="635199"/>
            <a:ext cx="5401153" cy="736740"/>
          </a:xfrm>
        </p:spPr>
        <p:txBody>
          <a:bodyPr vert="horz" wrap="square" lIns="91440" tIns="13335" rIns="91440" bIns="45720" rtlCol="0" anchor="b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4400" spc="-10" dirty="0">
                <a:solidFill>
                  <a:schemeClr val="bg1"/>
                </a:solidFill>
              </a:rPr>
              <a:t>Algorithms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685DDED-E9B8-42FB-AC74-6A0031D78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1590"/>
            <a:ext cx="12192000" cy="501641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84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26F0EF6-2841-4C1E-B305-96F2D7DDE0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8712" y="693845"/>
            <a:ext cx="6205198" cy="673902"/>
          </a:xfrm>
        </p:spPr>
        <p:txBody>
          <a:bodyPr vert="horz" wrap="square" lIns="91440" tIns="12065" rIns="91440" bIns="45720" rtlCol="0" anchor="b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pc="-35" dirty="0">
                <a:solidFill>
                  <a:schemeClr val="bg1"/>
                </a:solidFill>
              </a:rPr>
              <a:t>Page </a:t>
            </a:r>
            <a:r>
              <a:rPr spc="-5" dirty="0">
                <a:solidFill>
                  <a:schemeClr val="bg1"/>
                </a:solidFill>
              </a:rPr>
              <a:t>Rank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Algorithm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699" name="object 3">
            <a:extLst>
              <a:ext uri="{FF2B5EF4-FFF2-40B4-BE49-F238E27FC236}">
                <a16:creationId xmlns:a16="http://schemas.microsoft.com/office/drawing/2014/main" id="{7D3B0C6B-1CF1-4925-A3C3-220EB7884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704" y="2124075"/>
            <a:ext cx="78898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7945" rIns="0" bIns="0">
            <a:spAutoFit/>
          </a:bodyPr>
          <a:lstStyle>
            <a:lvl1pPr marL="355600" indent="-342900" eaLnBrk="0" hangingPunct="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3463"/>
              </a:lnSpc>
              <a:spcBef>
                <a:spcPts val="538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Google's first algorithms, which looks at links  between pages to determine their relevance.</a:t>
            </a:r>
          </a:p>
          <a:p>
            <a:pPr eaLnBrk="1" hangingPunct="1">
              <a:lnSpc>
                <a:spcPts val="3463"/>
              </a:lnSpc>
              <a:spcBef>
                <a:spcPts val="763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PR is a number generated for each page  available in Google Index</a:t>
            </a:r>
          </a:p>
          <a:p>
            <a:pPr eaLnBrk="1" hangingPunct="1"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PR Toolbar Range</a:t>
            </a:r>
          </a:p>
          <a:p>
            <a:pPr eaLnBrk="1" hangingPunct="1">
              <a:lnSpc>
                <a:spcPts val="3025"/>
              </a:lnSpc>
              <a:spcBef>
                <a:spcPts val="738"/>
              </a:spcBef>
            </a:pPr>
            <a:r>
              <a:rPr lang="en-US" altLang="en-US" sz="2800" dirty="0">
                <a:cs typeface="Arial" panose="020B0604020202020204" pitchFamily="34" charset="0"/>
              </a:rPr>
              <a:t>– </a:t>
            </a:r>
            <a:r>
              <a:rPr lang="en-US" altLang="en-US" sz="2800" dirty="0">
                <a:latin typeface="Calibri" panose="020F0502020204030204" pitchFamily="34" charset="0"/>
              </a:rPr>
              <a:t>NA	to 10 (Best Rank) : This is based on Log Scale  of 0 – 10</a:t>
            </a:r>
          </a:p>
          <a:p>
            <a:pPr eaLnBrk="1" hangingPunct="1">
              <a:lnSpc>
                <a:spcPct val="90000"/>
              </a:lnSpc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Real Page rank is calculated based on number  of pages in index, which can be 0.15 to  Trillions</a:t>
            </a:r>
          </a:p>
        </p:txBody>
      </p:sp>
    </p:spTree>
    <p:extLst>
      <p:ext uri="{BB962C8B-B14F-4D97-AF65-F5344CB8AC3E}">
        <p14:creationId xmlns:p14="http://schemas.microsoft.com/office/powerpoint/2010/main" val="116844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F2437CD-8747-485F-8DF1-CC2E681B4C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3986" y="723976"/>
            <a:ext cx="6644027" cy="736740"/>
          </a:xfrm>
        </p:spPr>
        <p:txBody>
          <a:bodyPr vert="horz" wrap="square" lIns="91440" tIns="13335" rIns="91440" bIns="45720" rtlCol="0" anchor="b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4400" spc="-60" dirty="0">
                <a:solidFill>
                  <a:srgbClr val="000000"/>
                </a:solidFill>
              </a:rPr>
              <a:t>Toolbar </a:t>
            </a:r>
            <a:r>
              <a:rPr sz="4400" spc="-65" dirty="0">
                <a:solidFill>
                  <a:srgbClr val="000000"/>
                </a:solidFill>
              </a:rPr>
              <a:t>Vs. </a:t>
            </a:r>
            <a:r>
              <a:rPr sz="4400" spc="-15" dirty="0">
                <a:solidFill>
                  <a:srgbClr val="000000"/>
                </a:solidFill>
              </a:rPr>
              <a:t>Real</a:t>
            </a:r>
            <a:r>
              <a:rPr sz="4400" spc="7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PR</a:t>
            </a:r>
            <a:endParaRPr sz="4400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8FA64C07-67E6-4492-9FB7-B20A4CE2C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06580"/>
              </p:ext>
            </p:extLst>
          </p:nvPr>
        </p:nvGraphicFramePr>
        <p:xfrm>
          <a:off x="1841685" y="2588149"/>
          <a:ext cx="8229600" cy="379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311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Toolbar</a:t>
                      </a:r>
                      <a:endParaRPr sz="1800" b="1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Real</a:t>
                      </a:r>
                      <a:r>
                        <a:rPr sz="1800" b="1" spc="-1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PR</a:t>
                      </a:r>
                      <a:endParaRPr sz="1800" b="1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0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1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0 -</a:t>
                      </a:r>
                      <a:r>
                        <a:rPr sz="1800" b="1" spc="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10</a:t>
                      </a:r>
                    </a:p>
                  </a:txBody>
                  <a:tcPr marL="0" marR="0" marT="31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46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="1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100 -</a:t>
                      </a:r>
                      <a:r>
                        <a:rPr sz="1800" b="1" spc="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1,000</a:t>
                      </a:r>
                      <a:endParaRPr sz="1800" b="1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10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="1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1,000 </a:t>
                      </a:r>
                      <a:r>
                        <a:rPr sz="1800" b="1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b="1" spc="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10,000</a:t>
                      </a:r>
                      <a:endParaRPr sz="1800" b="1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10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 b="1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10,000 </a:t>
                      </a:r>
                      <a:r>
                        <a:rPr sz="1800" b="1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b="1" spc="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100000</a:t>
                      </a:r>
                      <a:endParaRPr sz="1800" b="1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10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 b="1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100000 </a:t>
                      </a:r>
                      <a:r>
                        <a:rPr sz="1800" b="1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b="1" spc="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1000000</a:t>
                      </a:r>
                      <a:endParaRPr sz="1800" b="1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10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b="1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1000000 -</a:t>
                      </a:r>
                      <a:r>
                        <a:rPr sz="1800" b="1" spc="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10000000</a:t>
                      </a:r>
                      <a:endParaRPr sz="1800" b="1" dirty="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F41459E3-983A-4A9D-86A8-6F9AE9F818BB}"/>
              </a:ext>
            </a:extLst>
          </p:cNvPr>
          <p:cNvSpPr txBox="1"/>
          <p:nvPr/>
        </p:nvSpPr>
        <p:spPr>
          <a:xfrm>
            <a:off x="3160666" y="6462775"/>
            <a:ext cx="5334000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15" dirty="0">
                <a:latin typeface="Calibri"/>
                <a:ea typeface="ＭＳ Ｐゴシック"/>
                <a:cs typeface="Calibri"/>
                <a:hlinkClick r:id="rId2"/>
              </a:rPr>
              <a:t>http://www.webworkshop.net/pagerank_calculator.php3</a:t>
            </a:r>
            <a:endParaRPr dirty="0"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1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">
            <a:extLst>
              <a:ext uri="{FF2B5EF4-FFF2-40B4-BE49-F238E27FC236}">
                <a16:creationId xmlns:a16="http://schemas.microsoft.com/office/drawing/2014/main" id="{4B0CE96E-DE8D-49DC-A72E-F86B16E41D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5000" y="997912"/>
            <a:ext cx="5765800" cy="736740"/>
          </a:xfrm>
        </p:spPr>
        <p:txBody>
          <a:bodyPr vert="horz" wrap="square" lIns="91440" tIns="13335" rIns="91440" bIns="45720" rtlCol="0" anchor="b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4400" spc="-5" dirty="0">
                <a:solidFill>
                  <a:srgbClr val="000000"/>
                </a:solidFill>
              </a:rPr>
              <a:t>How </a:t>
            </a:r>
            <a:r>
              <a:rPr sz="4400" dirty="0">
                <a:solidFill>
                  <a:srgbClr val="000000"/>
                </a:solidFill>
              </a:rPr>
              <a:t>it </a:t>
            </a:r>
            <a:r>
              <a:rPr sz="4400" spc="-45" dirty="0">
                <a:solidFill>
                  <a:srgbClr val="000000"/>
                </a:solidFill>
              </a:rPr>
              <a:t>Works</a:t>
            </a:r>
            <a:r>
              <a:rPr sz="4400" spc="-9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?</a:t>
            </a:r>
            <a:endParaRPr sz="4400" dirty="0"/>
          </a:p>
        </p:txBody>
      </p:sp>
      <p:pic>
        <p:nvPicPr>
          <p:cNvPr id="1026" name="Picture 2" descr="How does Google search engine work?">
            <a:extLst>
              <a:ext uri="{FF2B5EF4-FFF2-40B4-BE49-F238E27FC236}">
                <a16:creationId xmlns:a16="http://schemas.microsoft.com/office/drawing/2014/main" id="{AAFC9340-D251-4ABE-BC01-4347D4821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68" y="1884128"/>
            <a:ext cx="6634132" cy="497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8171AB-EC9A-4982-A26C-0AC337AC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4128"/>
            <a:ext cx="5557868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1A15D06-CE7E-4863-9036-0B6CF58B43C8}"/>
              </a:ext>
            </a:extLst>
          </p:cNvPr>
          <p:cNvSpPr txBox="1"/>
          <p:nvPr/>
        </p:nvSpPr>
        <p:spPr>
          <a:xfrm>
            <a:off x="510467" y="4624071"/>
            <a:ext cx="45231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effectLst/>
                <a:latin typeface="Lato"/>
              </a:rPr>
              <a:t>Google has gone over 654680 experiments with trained external search raters and approved 3234 improvements in 2018.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7213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E9BFC8-416B-4CAB-B1D4-1F78F6337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6040" y="1016939"/>
            <a:ext cx="7648900" cy="736740"/>
          </a:xfrm>
        </p:spPr>
        <p:txBody>
          <a:bodyPr vert="horz" wrap="square" lIns="91440" tIns="13335" rIns="91440" bIns="45720" rtlCol="0" anchor="b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4400" spc="-5" dirty="0"/>
              <a:t>One </a:t>
            </a:r>
            <a:r>
              <a:rPr sz="4400" spc="-25" dirty="0"/>
              <a:t>Box </a:t>
            </a:r>
            <a:r>
              <a:rPr sz="4400" spc="-20" dirty="0"/>
              <a:t>Answers</a:t>
            </a:r>
            <a:r>
              <a:rPr sz="4400" spc="-50" dirty="0"/>
              <a:t> </a:t>
            </a:r>
            <a:r>
              <a:rPr sz="4400" dirty="0"/>
              <a:t>Queries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78E2983-B0E2-4753-ACE6-4C21E00771E5}"/>
              </a:ext>
            </a:extLst>
          </p:cNvPr>
          <p:cNvSpPr txBox="1"/>
          <p:nvPr/>
        </p:nvSpPr>
        <p:spPr>
          <a:xfrm>
            <a:off x="2339852" y="2166368"/>
            <a:ext cx="5302250" cy="41417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3000" spc="-5" dirty="0">
                <a:latin typeface="Calibri"/>
                <a:ea typeface="ＭＳ Ｐゴシック"/>
                <a:cs typeface="Calibri"/>
              </a:rPr>
              <a:t>When </a:t>
            </a:r>
            <a:r>
              <a:rPr sz="3000" dirty="0">
                <a:latin typeface="Calibri"/>
                <a:ea typeface="ＭＳ Ｐゴシック"/>
                <a:cs typeface="Calibri"/>
              </a:rPr>
              <a:t>is </a:t>
            </a:r>
            <a:r>
              <a:rPr sz="3000" spc="-5" dirty="0">
                <a:latin typeface="Calibri"/>
                <a:ea typeface="ＭＳ Ｐゴシック"/>
                <a:cs typeface="Calibri"/>
              </a:rPr>
              <a:t>Independence of</a:t>
            </a:r>
            <a:r>
              <a:rPr sz="3000" spc="-20" dirty="0">
                <a:latin typeface="Calibri"/>
                <a:ea typeface="ＭＳ Ｐゴシック"/>
                <a:cs typeface="Calibri"/>
              </a:rPr>
              <a:t> </a:t>
            </a:r>
            <a:r>
              <a:rPr sz="3000" dirty="0">
                <a:latin typeface="Calibri"/>
                <a:ea typeface="ＭＳ Ｐゴシック"/>
                <a:cs typeface="Calibri"/>
              </a:rPr>
              <a:t>India</a:t>
            </a:r>
          </a:p>
          <a:p>
            <a:pPr marL="355600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3000" spc="-5" dirty="0">
                <a:latin typeface="Calibri"/>
                <a:ea typeface="ＭＳ Ｐゴシック"/>
                <a:cs typeface="Calibri"/>
              </a:rPr>
              <a:t>Time </a:t>
            </a:r>
            <a:r>
              <a:rPr sz="3000" dirty="0">
                <a:latin typeface="Calibri"/>
                <a:ea typeface="ＭＳ Ｐゴシック"/>
                <a:cs typeface="Calibri"/>
              </a:rPr>
              <a:t>in India </a:t>
            </a:r>
            <a:r>
              <a:rPr sz="3000" spc="-5" dirty="0">
                <a:latin typeface="Calibri"/>
                <a:ea typeface="ＭＳ Ｐゴシック"/>
                <a:cs typeface="Calibri"/>
              </a:rPr>
              <a:t>or Time </a:t>
            </a:r>
            <a:r>
              <a:rPr sz="3000" dirty="0">
                <a:latin typeface="Calibri"/>
                <a:ea typeface="ＭＳ Ｐゴシック"/>
                <a:cs typeface="Calibri"/>
              </a:rPr>
              <a:t>in</a:t>
            </a:r>
            <a:r>
              <a:rPr sz="3000" spc="-35" dirty="0">
                <a:latin typeface="Calibri"/>
                <a:ea typeface="ＭＳ Ｐゴシック"/>
                <a:cs typeface="Calibri"/>
              </a:rPr>
              <a:t> </a:t>
            </a:r>
            <a:r>
              <a:rPr sz="3000" spc="-55" dirty="0">
                <a:latin typeface="Calibri"/>
                <a:ea typeface="ＭＳ Ｐゴシック"/>
                <a:cs typeface="Calibri"/>
              </a:rPr>
              <a:t>Toronto</a:t>
            </a:r>
            <a:endParaRPr sz="3000" dirty="0">
              <a:latin typeface="Calibri"/>
              <a:ea typeface="ＭＳ Ｐゴシック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3000" dirty="0">
                <a:latin typeface="Calibri"/>
                <a:ea typeface="ＭＳ Ｐゴシック"/>
                <a:cs typeface="Calibri"/>
              </a:rPr>
              <a:t>1$ </a:t>
            </a:r>
            <a:r>
              <a:rPr sz="3000" spc="-15" dirty="0">
                <a:latin typeface="Calibri"/>
                <a:ea typeface="ＭＳ Ｐゴシック"/>
                <a:cs typeface="Calibri"/>
              </a:rPr>
              <a:t>to</a:t>
            </a:r>
            <a:r>
              <a:rPr sz="3000" spc="-5" dirty="0">
                <a:latin typeface="Calibri"/>
                <a:ea typeface="ＭＳ Ｐゴシック"/>
                <a:cs typeface="Calibri"/>
              </a:rPr>
              <a:t> </a:t>
            </a:r>
            <a:r>
              <a:rPr sz="3000" dirty="0">
                <a:latin typeface="Calibri"/>
                <a:ea typeface="ＭＳ Ｐゴシック"/>
                <a:cs typeface="Calibri"/>
              </a:rPr>
              <a:t>INR</a:t>
            </a: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3000" dirty="0">
                <a:latin typeface="Calibri"/>
                <a:ea typeface="ＭＳ Ｐゴシック"/>
                <a:cs typeface="Calibri"/>
              </a:rPr>
              <a:t>1Mile </a:t>
            </a:r>
            <a:r>
              <a:rPr sz="3000" spc="-15" dirty="0">
                <a:latin typeface="Calibri"/>
                <a:ea typeface="ＭＳ Ｐゴシック"/>
                <a:cs typeface="Calibri"/>
              </a:rPr>
              <a:t>to</a:t>
            </a:r>
            <a:r>
              <a:rPr sz="3000" spc="-40" dirty="0">
                <a:latin typeface="Calibri"/>
                <a:ea typeface="ＭＳ Ｐゴシック"/>
                <a:cs typeface="Calibri"/>
              </a:rPr>
              <a:t> </a:t>
            </a:r>
            <a:r>
              <a:rPr sz="3000" spc="-20" dirty="0">
                <a:latin typeface="Calibri"/>
                <a:ea typeface="ＭＳ Ｐゴシック"/>
                <a:cs typeface="Calibri"/>
              </a:rPr>
              <a:t>Kms</a:t>
            </a:r>
            <a:endParaRPr sz="3000" dirty="0">
              <a:latin typeface="Calibri"/>
              <a:ea typeface="ＭＳ Ｐゴシック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3000" dirty="0">
                <a:latin typeface="Calibri"/>
                <a:ea typeface="ＭＳ Ｐゴシック"/>
                <a:cs typeface="Calibri"/>
              </a:rPr>
              <a:t>Banana </a:t>
            </a:r>
            <a:r>
              <a:rPr sz="3000" spc="-45" dirty="0">
                <a:latin typeface="Calibri"/>
                <a:ea typeface="ＭＳ Ｐゴシック"/>
                <a:cs typeface="Calibri"/>
              </a:rPr>
              <a:t>Vs.</a:t>
            </a:r>
            <a:r>
              <a:rPr sz="3000" spc="-10" dirty="0">
                <a:latin typeface="Calibri"/>
                <a:ea typeface="ＭＳ Ｐゴシック"/>
                <a:cs typeface="Calibri"/>
              </a:rPr>
              <a:t> </a:t>
            </a:r>
            <a:r>
              <a:rPr sz="3000" dirty="0">
                <a:latin typeface="Calibri"/>
                <a:ea typeface="ＭＳ Ｐゴシック"/>
                <a:cs typeface="Calibri"/>
              </a:rPr>
              <a:t>Apple</a:t>
            </a: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3000" dirty="0">
                <a:latin typeface="Calibri"/>
                <a:ea typeface="ＭＳ Ｐゴシック"/>
                <a:cs typeface="Calibri"/>
              </a:rPr>
              <a:t>Who is </a:t>
            </a:r>
            <a:r>
              <a:rPr sz="3000" spc="-20" dirty="0">
                <a:latin typeface="Calibri"/>
                <a:ea typeface="ＭＳ Ｐゴシック"/>
                <a:cs typeface="Calibri"/>
              </a:rPr>
              <a:t>wife </a:t>
            </a:r>
            <a:r>
              <a:rPr sz="3000" dirty="0">
                <a:latin typeface="Calibri"/>
                <a:ea typeface="ＭＳ Ｐゴシック"/>
                <a:cs typeface="Calibri"/>
              </a:rPr>
              <a:t>of </a:t>
            </a:r>
            <a:r>
              <a:rPr sz="3000" spc="-5" dirty="0">
                <a:latin typeface="Calibri"/>
                <a:ea typeface="ＭＳ Ｐゴシック"/>
                <a:cs typeface="Calibri"/>
              </a:rPr>
              <a:t>Bill</a:t>
            </a:r>
            <a:r>
              <a:rPr sz="3000" spc="15" dirty="0">
                <a:latin typeface="Calibri"/>
                <a:ea typeface="ＭＳ Ｐゴシック"/>
                <a:cs typeface="Calibri"/>
              </a:rPr>
              <a:t> </a:t>
            </a:r>
            <a:r>
              <a:rPr sz="3000" spc="-10" dirty="0">
                <a:latin typeface="Calibri"/>
                <a:ea typeface="ＭＳ Ｐゴシック"/>
                <a:cs typeface="Calibri"/>
              </a:rPr>
              <a:t>Gates</a:t>
            </a:r>
            <a:endParaRPr sz="3000" dirty="0">
              <a:latin typeface="Calibri"/>
              <a:ea typeface="ＭＳ Ｐゴシック"/>
              <a:cs typeface="Calibri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3000" spc="-10" dirty="0">
                <a:latin typeface="Calibri"/>
                <a:ea typeface="ＭＳ Ｐゴシック"/>
                <a:cs typeface="Calibri"/>
              </a:rPr>
              <a:t>What </a:t>
            </a:r>
            <a:r>
              <a:rPr sz="3000" dirty="0">
                <a:latin typeface="Calibri"/>
                <a:ea typeface="ＭＳ Ｐゴシック"/>
                <a:cs typeface="Calibri"/>
              </a:rPr>
              <a:t>is </a:t>
            </a:r>
            <a:r>
              <a:rPr sz="3000" spc="-30" dirty="0">
                <a:latin typeface="Calibri"/>
                <a:ea typeface="ＭＳ Ｐゴシック"/>
                <a:cs typeface="Calibri"/>
              </a:rPr>
              <a:t>my</a:t>
            </a:r>
            <a:r>
              <a:rPr sz="3000" spc="5" dirty="0">
                <a:latin typeface="Calibri"/>
                <a:ea typeface="ＭＳ Ｐゴシック"/>
                <a:cs typeface="Calibri"/>
              </a:rPr>
              <a:t> </a:t>
            </a:r>
            <a:r>
              <a:rPr sz="3000" dirty="0">
                <a:latin typeface="Calibri"/>
                <a:ea typeface="ＭＳ Ｐゴシック"/>
                <a:cs typeface="Calibri"/>
              </a:rPr>
              <a:t>IP</a:t>
            </a: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3000" dirty="0">
                <a:latin typeface="Calibri"/>
                <a:ea typeface="ＭＳ Ｐゴシック"/>
                <a:cs typeface="Calibri"/>
              </a:rPr>
              <a:t>who </a:t>
            </a:r>
            <a:r>
              <a:rPr sz="3000" spc="-20" dirty="0">
                <a:latin typeface="Calibri"/>
                <a:ea typeface="ＭＳ Ｐゴシック"/>
                <a:cs typeface="Calibri"/>
              </a:rPr>
              <a:t>invented </a:t>
            </a:r>
            <a:r>
              <a:rPr sz="3000" dirty="0">
                <a:latin typeface="Calibri"/>
                <a:ea typeface="ＭＳ Ｐゴシック"/>
                <a:cs typeface="Calibri"/>
              </a:rPr>
              <a:t>www</a:t>
            </a:r>
          </a:p>
          <a:p>
            <a:pPr marL="355600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sz="3000" spc="-5" dirty="0">
                <a:latin typeface="Calibri"/>
                <a:ea typeface="ＭＳ Ｐゴシック"/>
                <a:cs typeface="Calibri"/>
              </a:rPr>
              <a:t>Show </a:t>
            </a:r>
            <a:r>
              <a:rPr sz="3000" dirty="0">
                <a:latin typeface="Calibri"/>
                <a:ea typeface="ＭＳ Ｐゴシック"/>
                <a:cs typeface="Calibri"/>
              </a:rPr>
              <a:t>me </a:t>
            </a:r>
            <a:r>
              <a:rPr sz="3000" spc="-10" dirty="0">
                <a:latin typeface="Calibri"/>
                <a:ea typeface="ＭＳ Ｐゴシック"/>
                <a:cs typeface="Calibri"/>
              </a:rPr>
              <a:t>pictures </a:t>
            </a:r>
            <a:r>
              <a:rPr sz="3000" spc="-5" dirty="0">
                <a:latin typeface="Calibri"/>
                <a:ea typeface="ＭＳ Ｐゴシック"/>
                <a:cs typeface="Calibri"/>
              </a:rPr>
              <a:t>of </a:t>
            </a:r>
            <a:r>
              <a:rPr sz="3000" spc="-15" dirty="0">
                <a:latin typeface="Calibri"/>
                <a:ea typeface="ＭＳ Ｐゴシック"/>
                <a:cs typeface="Calibri"/>
              </a:rPr>
              <a:t>taj</a:t>
            </a:r>
            <a:r>
              <a:rPr sz="3000" spc="-60" dirty="0">
                <a:latin typeface="Calibri"/>
                <a:ea typeface="ＭＳ Ｐゴシック"/>
                <a:cs typeface="Calibri"/>
              </a:rPr>
              <a:t> </a:t>
            </a:r>
            <a:r>
              <a:rPr sz="3000" dirty="0">
                <a:latin typeface="Calibri"/>
                <a:ea typeface="ＭＳ Ｐゴシック"/>
                <a:cs typeface="Calibri"/>
              </a:rPr>
              <a:t>mahal</a:t>
            </a:r>
          </a:p>
        </p:txBody>
      </p:sp>
    </p:spTree>
    <p:extLst>
      <p:ext uri="{BB962C8B-B14F-4D97-AF65-F5344CB8AC3E}">
        <p14:creationId xmlns:p14="http://schemas.microsoft.com/office/powerpoint/2010/main" val="265300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691C36C-46D1-477E-B0BC-D9DD05FCA79D}"/>
              </a:ext>
            </a:extLst>
          </p:cNvPr>
          <p:cNvSpPr txBox="1"/>
          <p:nvPr/>
        </p:nvSpPr>
        <p:spPr>
          <a:xfrm>
            <a:off x="2618913" y="206375"/>
            <a:ext cx="5139200" cy="843180"/>
          </a:xfrm>
          <a:prstGeom prst="rect">
            <a:avLst/>
          </a:prstGeom>
        </p:spPr>
        <p:txBody>
          <a:bodyPr wrap="square" lIns="0" tIns="12065" rIns="0" bIns="0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5400" spc="-40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Types </a:t>
            </a:r>
            <a:r>
              <a:rPr sz="5400" spc="-5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of</a:t>
            </a:r>
            <a:r>
              <a:rPr sz="5400" spc="-25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sz="5400" spc="-15" dirty="0">
                <a:solidFill>
                  <a:srgbClr val="000000"/>
                </a:solidFill>
                <a:latin typeface="Calibri"/>
                <a:ea typeface="ＭＳ Ｐゴシック"/>
                <a:cs typeface="Calibri"/>
              </a:rPr>
              <a:t>Results</a:t>
            </a:r>
            <a:endParaRPr sz="5400" dirty="0">
              <a:solidFill>
                <a:srgbClr val="00000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5843" name="object 3">
            <a:extLst>
              <a:ext uri="{FF2B5EF4-FFF2-40B4-BE49-F238E27FC236}">
                <a16:creationId xmlns:a16="http://schemas.microsoft.com/office/drawing/2014/main" id="{6D443A37-88AD-4486-9D50-B11DD3A05B58}"/>
              </a:ext>
            </a:extLst>
          </p:cNvPr>
          <p:cNvSpPr>
            <a:spLocks/>
          </p:cNvSpPr>
          <p:nvPr/>
        </p:nvSpPr>
        <p:spPr bwMode="auto">
          <a:xfrm>
            <a:off x="2058988" y="2252647"/>
            <a:ext cx="3887787" cy="4373563"/>
          </a:xfrm>
          <a:custGeom>
            <a:avLst/>
            <a:gdLst>
              <a:gd name="T0" fmla="*/ 3497261 w 3888104"/>
              <a:gd name="T1" fmla="*/ 0 h 4373880"/>
              <a:gd name="T2" fmla="*/ 388580 w 3888104"/>
              <a:gd name="T3" fmla="*/ 0 h 4373880"/>
              <a:gd name="T4" fmla="*/ 339836 w 3888104"/>
              <a:gd name="T5" fmla="*/ 3030 h 4373880"/>
              <a:gd name="T6" fmla="*/ 292900 w 3888104"/>
              <a:gd name="T7" fmla="*/ 11870 h 4373880"/>
              <a:gd name="T8" fmla="*/ 248136 w 3888104"/>
              <a:gd name="T9" fmla="*/ 26163 h 4373880"/>
              <a:gd name="T10" fmla="*/ 205903 w 3888104"/>
              <a:gd name="T11" fmla="*/ 45543 h 4373880"/>
              <a:gd name="T12" fmla="*/ 166571 w 3888104"/>
              <a:gd name="T13" fmla="*/ 69639 h 4373880"/>
              <a:gd name="T14" fmla="*/ 130504 w 3888104"/>
              <a:gd name="T15" fmla="*/ 98092 h 4373880"/>
              <a:gd name="T16" fmla="*/ 98067 w 3888104"/>
              <a:gd name="T17" fmla="*/ 130538 h 4373880"/>
              <a:gd name="T18" fmla="*/ 69617 w 3888104"/>
              <a:gd name="T19" fmla="*/ 166605 h 4373880"/>
              <a:gd name="T20" fmla="*/ 45525 w 3888104"/>
              <a:gd name="T21" fmla="*/ 205935 h 4373880"/>
              <a:gd name="T22" fmla="*/ 26156 w 3888104"/>
              <a:gd name="T23" fmla="*/ 248163 h 4373880"/>
              <a:gd name="T24" fmla="*/ 11867 w 3888104"/>
              <a:gd name="T25" fmla="*/ 292924 h 4373880"/>
              <a:gd name="T26" fmla="*/ 3028 w 3888104"/>
              <a:gd name="T27" fmla="*/ 339846 h 4373880"/>
              <a:gd name="T28" fmla="*/ 0 w 3888104"/>
              <a:gd name="T29" fmla="*/ 388579 h 4373880"/>
              <a:gd name="T30" fmla="*/ 0 w 3888104"/>
              <a:gd name="T31" fmla="*/ 3983392 h 4373880"/>
              <a:gd name="T32" fmla="*/ 3028 w 3888104"/>
              <a:gd name="T33" fmla="*/ 4032119 h 4373880"/>
              <a:gd name="T34" fmla="*/ 11867 w 3888104"/>
              <a:gd name="T35" fmla="*/ 4079041 h 4373880"/>
              <a:gd name="T36" fmla="*/ 26156 w 3888104"/>
              <a:gd name="T37" fmla="*/ 4123808 h 4373880"/>
              <a:gd name="T38" fmla="*/ 45525 w 3888104"/>
              <a:gd name="T39" fmla="*/ 4166031 h 4373880"/>
              <a:gd name="T40" fmla="*/ 69617 w 3888104"/>
              <a:gd name="T41" fmla="*/ 4205355 h 4373880"/>
              <a:gd name="T42" fmla="*/ 98067 w 3888104"/>
              <a:gd name="T43" fmla="*/ 4241437 h 4373880"/>
              <a:gd name="T44" fmla="*/ 130504 w 3888104"/>
              <a:gd name="T45" fmla="*/ 4273874 h 4373880"/>
              <a:gd name="T46" fmla="*/ 166571 w 3888104"/>
              <a:gd name="T47" fmla="*/ 4302336 h 4373880"/>
              <a:gd name="T48" fmla="*/ 205903 w 3888104"/>
              <a:gd name="T49" fmla="*/ 4326422 h 4373880"/>
              <a:gd name="T50" fmla="*/ 248136 w 3888104"/>
              <a:gd name="T51" fmla="*/ 4345809 h 4373880"/>
              <a:gd name="T52" fmla="*/ 292900 w 3888104"/>
              <a:gd name="T53" fmla="*/ 4360104 h 4373880"/>
              <a:gd name="T54" fmla="*/ 339836 w 3888104"/>
              <a:gd name="T55" fmla="*/ 4368931 h 4373880"/>
              <a:gd name="T56" fmla="*/ 388580 w 3888104"/>
              <a:gd name="T57" fmla="*/ 4371963 h 4373880"/>
              <a:gd name="T58" fmla="*/ 3497261 w 3888104"/>
              <a:gd name="T59" fmla="*/ 4371963 h 4373880"/>
              <a:gd name="T60" fmla="*/ 3545987 w 3888104"/>
              <a:gd name="T61" fmla="*/ 4368931 h 4373880"/>
              <a:gd name="T62" fmla="*/ 3592909 w 3888104"/>
              <a:gd name="T63" fmla="*/ 4360104 h 4373880"/>
              <a:gd name="T64" fmla="*/ 3637665 w 3888104"/>
              <a:gd name="T65" fmla="*/ 4345809 h 4373880"/>
              <a:gd name="T66" fmla="*/ 3679898 w 3888104"/>
              <a:gd name="T67" fmla="*/ 4326422 h 4373880"/>
              <a:gd name="T68" fmla="*/ 3719223 w 3888104"/>
              <a:gd name="T69" fmla="*/ 4302336 h 4373880"/>
              <a:gd name="T70" fmla="*/ 3755294 w 3888104"/>
              <a:gd name="T71" fmla="*/ 4273874 h 4373880"/>
              <a:gd name="T72" fmla="*/ 3787729 w 3888104"/>
              <a:gd name="T73" fmla="*/ 4241437 h 4373880"/>
              <a:gd name="T74" fmla="*/ 3816183 w 3888104"/>
              <a:gd name="T75" fmla="*/ 4205355 h 4373880"/>
              <a:gd name="T76" fmla="*/ 3840279 w 3888104"/>
              <a:gd name="T77" fmla="*/ 4166031 h 4373880"/>
              <a:gd name="T78" fmla="*/ 3859653 w 3888104"/>
              <a:gd name="T79" fmla="*/ 4123808 h 4373880"/>
              <a:gd name="T80" fmla="*/ 3873950 w 3888104"/>
              <a:gd name="T81" fmla="*/ 4079041 h 4373880"/>
              <a:gd name="T82" fmla="*/ 3882785 w 3888104"/>
              <a:gd name="T83" fmla="*/ 4032119 h 4373880"/>
              <a:gd name="T84" fmla="*/ 3885817 w 3888104"/>
              <a:gd name="T85" fmla="*/ 3983392 h 4373880"/>
              <a:gd name="T86" fmla="*/ 3885817 w 3888104"/>
              <a:gd name="T87" fmla="*/ 388579 h 4373880"/>
              <a:gd name="T88" fmla="*/ 3882785 w 3888104"/>
              <a:gd name="T89" fmla="*/ 339846 h 4373880"/>
              <a:gd name="T90" fmla="*/ 3873950 w 3888104"/>
              <a:gd name="T91" fmla="*/ 292924 h 4373880"/>
              <a:gd name="T92" fmla="*/ 3859653 w 3888104"/>
              <a:gd name="T93" fmla="*/ 248163 h 4373880"/>
              <a:gd name="T94" fmla="*/ 3840279 w 3888104"/>
              <a:gd name="T95" fmla="*/ 205935 h 4373880"/>
              <a:gd name="T96" fmla="*/ 3816183 w 3888104"/>
              <a:gd name="T97" fmla="*/ 166605 h 4373880"/>
              <a:gd name="T98" fmla="*/ 3787729 w 3888104"/>
              <a:gd name="T99" fmla="*/ 130538 h 4373880"/>
              <a:gd name="T100" fmla="*/ 3755294 w 3888104"/>
              <a:gd name="T101" fmla="*/ 98092 h 4373880"/>
              <a:gd name="T102" fmla="*/ 3719223 w 3888104"/>
              <a:gd name="T103" fmla="*/ 69639 h 4373880"/>
              <a:gd name="T104" fmla="*/ 3679898 w 3888104"/>
              <a:gd name="T105" fmla="*/ 45543 h 4373880"/>
              <a:gd name="T106" fmla="*/ 3637665 w 3888104"/>
              <a:gd name="T107" fmla="*/ 26163 h 4373880"/>
              <a:gd name="T108" fmla="*/ 3592909 w 3888104"/>
              <a:gd name="T109" fmla="*/ 11870 h 4373880"/>
              <a:gd name="T110" fmla="*/ 3545987 w 3888104"/>
              <a:gd name="T111" fmla="*/ 3030 h 4373880"/>
              <a:gd name="T112" fmla="*/ 3497261 w 3888104"/>
              <a:gd name="T113" fmla="*/ 0 h 437388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888104"/>
              <a:gd name="T172" fmla="*/ 0 h 4373880"/>
              <a:gd name="T173" fmla="*/ 3888104 w 3888104"/>
              <a:gd name="T174" fmla="*/ 4373880 h 437388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888104" h="4373880">
                <a:moveTo>
                  <a:pt x="3498977" y="0"/>
                </a:moveTo>
                <a:lnTo>
                  <a:pt x="388772" y="0"/>
                </a:lnTo>
                <a:lnTo>
                  <a:pt x="340004" y="3030"/>
                </a:lnTo>
                <a:lnTo>
                  <a:pt x="293044" y="11876"/>
                </a:lnTo>
                <a:lnTo>
                  <a:pt x="248256" y="26175"/>
                </a:lnTo>
                <a:lnTo>
                  <a:pt x="206005" y="45561"/>
                </a:lnTo>
                <a:lnTo>
                  <a:pt x="166655" y="69669"/>
                </a:lnTo>
                <a:lnTo>
                  <a:pt x="130570" y="98134"/>
                </a:lnTo>
                <a:lnTo>
                  <a:pt x="98115" y="130592"/>
                </a:lnTo>
                <a:lnTo>
                  <a:pt x="69653" y="166677"/>
                </a:lnTo>
                <a:lnTo>
                  <a:pt x="45549" y="206025"/>
                </a:lnTo>
                <a:lnTo>
                  <a:pt x="26168" y="248271"/>
                </a:lnTo>
                <a:lnTo>
                  <a:pt x="11873" y="293050"/>
                </a:lnTo>
                <a:lnTo>
                  <a:pt x="3028" y="339996"/>
                </a:lnTo>
                <a:lnTo>
                  <a:pt x="0" y="388747"/>
                </a:lnTo>
                <a:lnTo>
                  <a:pt x="0" y="3985133"/>
                </a:lnTo>
                <a:lnTo>
                  <a:pt x="3028" y="4033883"/>
                </a:lnTo>
                <a:lnTo>
                  <a:pt x="11873" y="4080829"/>
                </a:lnTo>
                <a:lnTo>
                  <a:pt x="26168" y="4125608"/>
                </a:lnTo>
                <a:lnTo>
                  <a:pt x="45549" y="4167854"/>
                </a:lnTo>
                <a:lnTo>
                  <a:pt x="69653" y="4207202"/>
                </a:lnTo>
                <a:lnTo>
                  <a:pt x="98115" y="4243287"/>
                </a:lnTo>
                <a:lnTo>
                  <a:pt x="130570" y="4275745"/>
                </a:lnTo>
                <a:lnTo>
                  <a:pt x="166655" y="4304210"/>
                </a:lnTo>
                <a:lnTo>
                  <a:pt x="206005" y="4328318"/>
                </a:lnTo>
                <a:lnTo>
                  <a:pt x="248256" y="4347704"/>
                </a:lnTo>
                <a:lnTo>
                  <a:pt x="293044" y="4362003"/>
                </a:lnTo>
                <a:lnTo>
                  <a:pt x="340004" y="4370849"/>
                </a:lnTo>
                <a:lnTo>
                  <a:pt x="388772" y="4373880"/>
                </a:lnTo>
                <a:lnTo>
                  <a:pt x="3498977" y="4373880"/>
                </a:lnTo>
                <a:lnTo>
                  <a:pt x="3547727" y="4370849"/>
                </a:lnTo>
                <a:lnTo>
                  <a:pt x="3594673" y="4362003"/>
                </a:lnTo>
                <a:lnTo>
                  <a:pt x="3639452" y="4347704"/>
                </a:lnTo>
                <a:lnTo>
                  <a:pt x="3681698" y="4328318"/>
                </a:lnTo>
                <a:lnTo>
                  <a:pt x="3721046" y="4304210"/>
                </a:lnTo>
                <a:lnTo>
                  <a:pt x="3757131" y="4275745"/>
                </a:lnTo>
                <a:lnTo>
                  <a:pt x="3789589" y="4243287"/>
                </a:lnTo>
                <a:lnTo>
                  <a:pt x="3818054" y="4207202"/>
                </a:lnTo>
                <a:lnTo>
                  <a:pt x="3842162" y="4167854"/>
                </a:lnTo>
                <a:lnTo>
                  <a:pt x="3861548" y="4125608"/>
                </a:lnTo>
                <a:lnTo>
                  <a:pt x="3875847" y="4080829"/>
                </a:lnTo>
                <a:lnTo>
                  <a:pt x="3884693" y="4033883"/>
                </a:lnTo>
                <a:lnTo>
                  <a:pt x="3887724" y="3985133"/>
                </a:lnTo>
                <a:lnTo>
                  <a:pt x="3887724" y="388747"/>
                </a:lnTo>
                <a:lnTo>
                  <a:pt x="3884693" y="339996"/>
                </a:lnTo>
                <a:lnTo>
                  <a:pt x="3875847" y="293050"/>
                </a:lnTo>
                <a:lnTo>
                  <a:pt x="3861548" y="248271"/>
                </a:lnTo>
                <a:lnTo>
                  <a:pt x="3842162" y="206025"/>
                </a:lnTo>
                <a:lnTo>
                  <a:pt x="3818054" y="166677"/>
                </a:lnTo>
                <a:lnTo>
                  <a:pt x="3789589" y="130592"/>
                </a:lnTo>
                <a:lnTo>
                  <a:pt x="3757131" y="98134"/>
                </a:lnTo>
                <a:lnTo>
                  <a:pt x="3721046" y="69669"/>
                </a:lnTo>
                <a:lnTo>
                  <a:pt x="3681698" y="45561"/>
                </a:lnTo>
                <a:lnTo>
                  <a:pt x="3639452" y="26175"/>
                </a:lnTo>
                <a:lnTo>
                  <a:pt x="3594673" y="11876"/>
                </a:lnTo>
                <a:lnTo>
                  <a:pt x="3547727" y="3030"/>
                </a:lnTo>
                <a:lnTo>
                  <a:pt x="3498977" y="0"/>
                </a:lnTo>
                <a:close/>
              </a:path>
            </a:pathLst>
          </a:custGeom>
          <a:solidFill>
            <a:srgbClr val="DEE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5CC7CC1-0AD1-4FF1-AAC4-B15B95E7D7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6800" y="1683850"/>
            <a:ext cx="4208139" cy="612988"/>
          </a:xfrm>
        </p:spPr>
        <p:txBody>
          <a:bodyPr vert="horz" wrap="square" lIns="91440" tIns="12700" rIns="91440" bIns="45720" rtlCol="0" anchor="b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3600" b="0" spc="-30" dirty="0">
                <a:solidFill>
                  <a:schemeClr val="tx1"/>
                </a:solidFill>
              </a:rPr>
              <a:t>Paid</a:t>
            </a:r>
            <a:r>
              <a:rPr sz="3600" b="0" spc="-80" dirty="0">
                <a:solidFill>
                  <a:schemeClr val="tx1"/>
                </a:solidFill>
              </a:rPr>
              <a:t> </a:t>
            </a:r>
            <a:r>
              <a:rPr sz="3600" b="0" spc="-15" dirty="0">
                <a:solidFill>
                  <a:schemeClr val="tx1"/>
                </a:solidFill>
              </a:rPr>
              <a:t>Results</a:t>
            </a:r>
            <a:endParaRPr sz="3600" b="0" dirty="0">
              <a:solidFill>
                <a:schemeClr val="tx1"/>
              </a:solidFill>
            </a:endParaRPr>
          </a:p>
        </p:txBody>
      </p:sp>
      <p:sp>
        <p:nvSpPr>
          <p:cNvPr id="35845" name="object 5">
            <a:extLst>
              <a:ext uri="{FF2B5EF4-FFF2-40B4-BE49-F238E27FC236}">
                <a16:creationId xmlns:a16="http://schemas.microsoft.com/office/drawing/2014/main" id="{78DC7014-126D-4104-8EB6-75F39B23E510}"/>
              </a:ext>
            </a:extLst>
          </p:cNvPr>
          <p:cNvSpPr>
            <a:spLocks/>
          </p:cNvSpPr>
          <p:nvPr/>
        </p:nvSpPr>
        <p:spPr bwMode="auto">
          <a:xfrm>
            <a:off x="2527300" y="2608264"/>
            <a:ext cx="3111500" cy="860425"/>
          </a:xfrm>
          <a:custGeom>
            <a:avLst/>
            <a:gdLst>
              <a:gd name="T0" fmla="*/ 3028213 w 3110865"/>
              <a:gd name="T1" fmla="*/ 0 h 859789"/>
              <a:gd name="T2" fmla="*/ 86061 w 3110865"/>
              <a:gd name="T3" fmla="*/ 0 h 859789"/>
              <a:gd name="T4" fmla="*/ 52561 w 3110865"/>
              <a:gd name="T5" fmla="*/ 6784 h 859789"/>
              <a:gd name="T6" fmla="*/ 25204 w 3110865"/>
              <a:gd name="T7" fmla="*/ 25291 h 859789"/>
              <a:gd name="T8" fmla="*/ 6760 w 3110865"/>
              <a:gd name="T9" fmla="*/ 52740 h 859789"/>
              <a:gd name="T10" fmla="*/ 0 w 3110865"/>
              <a:gd name="T11" fmla="*/ 86362 h 859789"/>
              <a:gd name="T12" fmla="*/ 0 w 3110865"/>
              <a:gd name="T13" fmla="*/ 776997 h 859789"/>
              <a:gd name="T14" fmla="*/ 6760 w 3110865"/>
              <a:gd name="T15" fmla="*/ 810617 h 859789"/>
              <a:gd name="T16" fmla="*/ 25204 w 3110865"/>
              <a:gd name="T17" fmla="*/ 838068 h 859789"/>
              <a:gd name="T18" fmla="*/ 52561 w 3110865"/>
              <a:gd name="T19" fmla="*/ 856573 h 859789"/>
              <a:gd name="T20" fmla="*/ 86061 w 3110865"/>
              <a:gd name="T21" fmla="*/ 863358 h 859789"/>
              <a:gd name="T22" fmla="*/ 3028213 w 3110865"/>
              <a:gd name="T23" fmla="*/ 863358 h 859789"/>
              <a:gd name="T24" fmla="*/ 3061726 w 3110865"/>
              <a:gd name="T25" fmla="*/ 856573 h 859789"/>
              <a:gd name="T26" fmla="*/ 3089087 w 3110865"/>
              <a:gd name="T27" fmla="*/ 838068 h 859789"/>
              <a:gd name="T28" fmla="*/ 3107533 w 3110865"/>
              <a:gd name="T29" fmla="*/ 810617 h 859789"/>
              <a:gd name="T30" fmla="*/ 3114301 w 3110865"/>
              <a:gd name="T31" fmla="*/ 776997 h 859789"/>
              <a:gd name="T32" fmla="*/ 3114301 w 3110865"/>
              <a:gd name="T33" fmla="*/ 86362 h 859789"/>
              <a:gd name="T34" fmla="*/ 3107533 w 3110865"/>
              <a:gd name="T35" fmla="*/ 52740 h 859789"/>
              <a:gd name="T36" fmla="*/ 3089087 w 3110865"/>
              <a:gd name="T37" fmla="*/ 25291 h 859789"/>
              <a:gd name="T38" fmla="*/ 3061726 w 3110865"/>
              <a:gd name="T39" fmla="*/ 6784 h 859789"/>
              <a:gd name="T40" fmla="*/ 3028213 w 3110865"/>
              <a:gd name="T41" fmla="*/ 0 h 8597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859789"/>
              <a:gd name="T65" fmla="*/ 3110865 w 3110865"/>
              <a:gd name="T66" fmla="*/ 859789 h 85978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859789">
                <a:moveTo>
                  <a:pt x="3024505" y="0"/>
                </a:moveTo>
                <a:lnTo>
                  <a:pt x="85953" y="0"/>
                </a:lnTo>
                <a:lnTo>
                  <a:pt x="52495" y="6754"/>
                </a:lnTo>
                <a:lnTo>
                  <a:pt x="25174" y="25177"/>
                </a:lnTo>
                <a:lnTo>
                  <a:pt x="6754" y="52506"/>
                </a:lnTo>
                <a:lnTo>
                  <a:pt x="0" y="85978"/>
                </a:lnTo>
                <a:lnTo>
                  <a:pt x="0" y="773557"/>
                </a:lnTo>
                <a:lnTo>
                  <a:pt x="6754" y="807029"/>
                </a:lnTo>
                <a:lnTo>
                  <a:pt x="25174" y="834358"/>
                </a:lnTo>
                <a:lnTo>
                  <a:pt x="52495" y="852781"/>
                </a:lnTo>
                <a:lnTo>
                  <a:pt x="85953" y="859536"/>
                </a:lnTo>
                <a:lnTo>
                  <a:pt x="3024505" y="859536"/>
                </a:lnTo>
                <a:lnTo>
                  <a:pt x="3057977" y="852781"/>
                </a:lnTo>
                <a:lnTo>
                  <a:pt x="3085306" y="834358"/>
                </a:lnTo>
                <a:lnTo>
                  <a:pt x="3103729" y="807029"/>
                </a:lnTo>
                <a:lnTo>
                  <a:pt x="3110484" y="773557"/>
                </a:lnTo>
                <a:lnTo>
                  <a:pt x="3110484" y="85978"/>
                </a:lnTo>
                <a:lnTo>
                  <a:pt x="3103729" y="52506"/>
                </a:lnTo>
                <a:lnTo>
                  <a:pt x="3085306" y="25177"/>
                </a:lnTo>
                <a:lnTo>
                  <a:pt x="3057977" y="6754"/>
                </a:lnTo>
                <a:lnTo>
                  <a:pt x="3024505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5846" name="object 6">
            <a:extLst>
              <a:ext uri="{FF2B5EF4-FFF2-40B4-BE49-F238E27FC236}">
                <a16:creationId xmlns:a16="http://schemas.microsoft.com/office/drawing/2014/main" id="{DAA42B82-FCCE-488C-A05C-42232375C3CD}"/>
              </a:ext>
            </a:extLst>
          </p:cNvPr>
          <p:cNvSpPr>
            <a:spLocks/>
          </p:cNvSpPr>
          <p:nvPr/>
        </p:nvSpPr>
        <p:spPr bwMode="auto">
          <a:xfrm>
            <a:off x="2527300" y="2608264"/>
            <a:ext cx="3111500" cy="860425"/>
          </a:xfrm>
          <a:custGeom>
            <a:avLst/>
            <a:gdLst>
              <a:gd name="T0" fmla="*/ 0 w 3110865"/>
              <a:gd name="T1" fmla="*/ 86362 h 859789"/>
              <a:gd name="T2" fmla="*/ 6760 w 3110865"/>
              <a:gd name="T3" fmla="*/ 52740 h 859789"/>
              <a:gd name="T4" fmla="*/ 25204 w 3110865"/>
              <a:gd name="T5" fmla="*/ 25291 h 859789"/>
              <a:gd name="T6" fmla="*/ 52561 w 3110865"/>
              <a:gd name="T7" fmla="*/ 6784 h 859789"/>
              <a:gd name="T8" fmla="*/ 86061 w 3110865"/>
              <a:gd name="T9" fmla="*/ 0 h 859789"/>
              <a:gd name="T10" fmla="*/ 3028213 w 3110865"/>
              <a:gd name="T11" fmla="*/ 0 h 859789"/>
              <a:gd name="T12" fmla="*/ 3061726 w 3110865"/>
              <a:gd name="T13" fmla="*/ 6784 h 859789"/>
              <a:gd name="T14" fmla="*/ 3089087 w 3110865"/>
              <a:gd name="T15" fmla="*/ 25291 h 859789"/>
              <a:gd name="T16" fmla="*/ 3107533 w 3110865"/>
              <a:gd name="T17" fmla="*/ 52740 h 859789"/>
              <a:gd name="T18" fmla="*/ 3114301 w 3110865"/>
              <a:gd name="T19" fmla="*/ 86362 h 859789"/>
              <a:gd name="T20" fmla="*/ 3114301 w 3110865"/>
              <a:gd name="T21" fmla="*/ 776997 h 859789"/>
              <a:gd name="T22" fmla="*/ 3107533 w 3110865"/>
              <a:gd name="T23" fmla="*/ 810617 h 859789"/>
              <a:gd name="T24" fmla="*/ 3089087 w 3110865"/>
              <a:gd name="T25" fmla="*/ 838068 h 859789"/>
              <a:gd name="T26" fmla="*/ 3061726 w 3110865"/>
              <a:gd name="T27" fmla="*/ 856573 h 859789"/>
              <a:gd name="T28" fmla="*/ 3028213 w 3110865"/>
              <a:gd name="T29" fmla="*/ 863358 h 859789"/>
              <a:gd name="T30" fmla="*/ 86061 w 3110865"/>
              <a:gd name="T31" fmla="*/ 863358 h 859789"/>
              <a:gd name="T32" fmla="*/ 52561 w 3110865"/>
              <a:gd name="T33" fmla="*/ 856573 h 859789"/>
              <a:gd name="T34" fmla="*/ 25204 w 3110865"/>
              <a:gd name="T35" fmla="*/ 838068 h 859789"/>
              <a:gd name="T36" fmla="*/ 6760 w 3110865"/>
              <a:gd name="T37" fmla="*/ 810617 h 859789"/>
              <a:gd name="T38" fmla="*/ 0 w 3110865"/>
              <a:gd name="T39" fmla="*/ 776997 h 859789"/>
              <a:gd name="T40" fmla="*/ 0 w 3110865"/>
              <a:gd name="T41" fmla="*/ 86362 h 8597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859789"/>
              <a:gd name="T65" fmla="*/ 3110865 w 3110865"/>
              <a:gd name="T66" fmla="*/ 859789 h 85978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859789">
                <a:moveTo>
                  <a:pt x="0" y="85978"/>
                </a:moveTo>
                <a:lnTo>
                  <a:pt x="6754" y="52506"/>
                </a:lnTo>
                <a:lnTo>
                  <a:pt x="25174" y="25177"/>
                </a:lnTo>
                <a:lnTo>
                  <a:pt x="52495" y="6754"/>
                </a:lnTo>
                <a:lnTo>
                  <a:pt x="85953" y="0"/>
                </a:lnTo>
                <a:lnTo>
                  <a:pt x="3024505" y="0"/>
                </a:lnTo>
                <a:lnTo>
                  <a:pt x="3057977" y="6754"/>
                </a:lnTo>
                <a:lnTo>
                  <a:pt x="3085306" y="25177"/>
                </a:lnTo>
                <a:lnTo>
                  <a:pt x="3103729" y="52506"/>
                </a:lnTo>
                <a:lnTo>
                  <a:pt x="3110484" y="85978"/>
                </a:lnTo>
                <a:lnTo>
                  <a:pt x="3110484" y="773557"/>
                </a:lnTo>
                <a:lnTo>
                  <a:pt x="3103729" y="807029"/>
                </a:lnTo>
                <a:lnTo>
                  <a:pt x="3085306" y="834358"/>
                </a:lnTo>
                <a:lnTo>
                  <a:pt x="3057977" y="852781"/>
                </a:lnTo>
                <a:lnTo>
                  <a:pt x="3024505" y="859536"/>
                </a:lnTo>
                <a:lnTo>
                  <a:pt x="85953" y="859536"/>
                </a:lnTo>
                <a:lnTo>
                  <a:pt x="52495" y="852781"/>
                </a:lnTo>
                <a:lnTo>
                  <a:pt x="25174" y="834358"/>
                </a:lnTo>
                <a:lnTo>
                  <a:pt x="6754" y="807029"/>
                </a:lnTo>
                <a:lnTo>
                  <a:pt x="0" y="773557"/>
                </a:lnTo>
                <a:lnTo>
                  <a:pt x="0" y="85978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461D2F9-C3FE-46A3-9769-26C228238B90}"/>
              </a:ext>
            </a:extLst>
          </p:cNvPr>
          <p:cNvSpPr txBox="1"/>
          <p:nvPr/>
        </p:nvSpPr>
        <p:spPr>
          <a:xfrm>
            <a:off x="2540000" y="2862263"/>
            <a:ext cx="3086100" cy="2984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algn="ctr">
              <a:spcBef>
                <a:spcPts val="100"/>
              </a:spcBef>
              <a:defRPr/>
            </a:pPr>
            <a:r>
              <a:rPr spc="-10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PPC</a:t>
            </a:r>
            <a:r>
              <a:rPr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 Ads</a:t>
            </a:r>
            <a:endParaRPr>
              <a:latin typeface="Calibri"/>
              <a:ea typeface="ＭＳ Ｐゴシック"/>
              <a:cs typeface="Calibri"/>
            </a:endParaRPr>
          </a:p>
        </p:txBody>
      </p:sp>
      <p:sp>
        <p:nvSpPr>
          <p:cNvPr id="35848" name="object 8">
            <a:extLst>
              <a:ext uri="{FF2B5EF4-FFF2-40B4-BE49-F238E27FC236}">
                <a16:creationId xmlns:a16="http://schemas.microsoft.com/office/drawing/2014/main" id="{7B9F2685-AE2A-42DC-A4C4-837F311404F2}"/>
              </a:ext>
            </a:extLst>
          </p:cNvPr>
          <p:cNvSpPr>
            <a:spLocks/>
          </p:cNvSpPr>
          <p:nvPr/>
        </p:nvSpPr>
        <p:spPr bwMode="auto">
          <a:xfrm>
            <a:off x="2527300" y="3600451"/>
            <a:ext cx="3111500" cy="860425"/>
          </a:xfrm>
          <a:custGeom>
            <a:avLst/>
            <a:gdLst>
              <a:gd name="T0" fmla="*/ 3028213 w 3110865"/>
              <a:gd name="T1" fmla="*/ 0 h 859789"/>
              <a:gd name="T2" fmla="*/ 86061 w 3110865"/>
              <a:gd name="T3" fmla="*/ 0 h 859789"/>
              <a:gd name="T4" fmla="*/ 52561 w 3110865"/>
              <a:gd name="T5" fmla="*/ 6784 h 859789"/>
              <a:gd name="T6" fmla="*/ 25204 w 3110865"/>
              <a:gd name="T7" fmla="*/ 25291 h 859789"/>
              <a:gd name="T8" fmla="*/ 6760 w 3110865"/>
              <a:gd name="T9" fmla="*/ 52740 h 859789"/>
              <a:gd name="T10" fmla="*/ 0 w 3110865"/>
              <a:gd name="T11" fmla="*/ 86363 h 859789"/>
              <a:gd name="T12" fmla="*/ 0 w 3110865"/>
              <a:gd name="T13" fmla="*/ 776997 h 859789"/>
              <a:gd name="T14" fmla="*/ 6760 w 3110865"/>
              <a:gd name="T15" fmla="*/ 810617 h 859789"/>
              <a:gd name="T16" fmla="*/ 25204 w 3110865"/>
              <a:gd name="T17" fmla="*/ 838068 h 859789"/>
              <a:gd name="T18" fmla="*/ 52561 w 3110865"/>
              <a:gd name="T19" fmla="*/ 856573 h 859789"/>
              <a:gd name="T20" fmla="*/ 86061 w 3110865"/>
              <a:gd name="T21" fmla="*/ 863358 h 859789"/>
              <a:gd name="T22" fmla="*/ 3028213 w 3110865"/>
              <a:gd name="T23" fmla="*/ 863358 h 859789"/>
              <a:gd name="T24" fmla="*/ 3061726 w 3110865"/>
              <a:gd name="T25" fmla="*/ 856573 h 859789"/>
              <a:gd name="T26" fmla="*/ 3089087 w 3110865"/>
              <a:gd name="T27" fmla="*/ 838068 h 859789"/>
              <a:gd name="T28" fmla="*/ 3107533 w 3110865"/>
              <a:gd name="T29" fmla="*/ 810617 h 859789"/>
              <a:gd name="T30" fmla="*/ 3114301 w 3110865"/>
              <a:gd name="T31" fmla="*/ 776997 h 859789"/>
              <a:gd name="T32" fmla="*/ 3114301 w 3110865"/>
              <a:gd name="T33" fmla="*/ 86363 h 859789"/>
              <a:gd name="T34" fmla="*/ 3107533 w 3110865"/>
              <a:gd name="T35" fmla="*/ 52740 h 859789"/>
              <a:gd name="T36" fmla="*/ 3089087 w 3110865"/>
              <a:gd name="T37" fmla="*/ 25291 h 859789"/>
              <a:gd name="T38" fmla="*/ 3061726 w 3110865"/>
              <a:gd name="T39" fmla="*/ 6784 h 859789"/>
              <a:gd name="T40" fmla="*/ 3028213 w 3110865"/>
              <a:gd name="T41" fmla="*/ 0 h 8597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859789"/>
              <a:gd name="T65" fmla="*/ 3110865 w 3110865"/>
              <a:gd name="T66" fmla="*/ 859789 h 85978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859789">
                <a:moveTo>
                  <a:pt x="3024505" y="0"/>
                </a:moveTo>
                <a:lnTo>
                  <a:pt x="85953" y="0"/>
                </a:lnTo>
                <a:lnTo>
                  <a:pt x="52495" y="6754"/>
                </a:lnTo>
                <a:lnTo>
                  <a:pt x="25174" y="25177"/>
                </a:lnTo>
                <a:lnTo>
                  <a:pt x="6754" y="52506"/>
                </a:lnTo>
                <a:lnTo>
                  <a:pt x="0" y="85979"/>
                </a:lnTo>
                <a:lnTo>
                  <a:pt x="0" y="773557"/>
                </a:lnTo>
                <a:lnTo>
                  <a:pt x="6754" y="807029"/>
                </a:lnTo>
                <a:lnTo>
                  <a:pt x="25174" y="834358"/>
                </a:lnTo>
                <a:lnTo>
                  <a:pt x="52495" y="852781"/>
                </a:lnTo>
                <a:lnTo>
                  <a:pt x="85953" y="859536"/>
                </a:lnTo>
                <a:lnTo>
                  <a:pt x="3024505" y="859536"/>
                </a:lnTo>
                <a:lnTo>
                  <a:pt x="3057977" y="852781"/>
                </a:lnTo>
                <a:lnTo>
                  <a:pt x="3085306" y="834358"/>
                </a:lnTo>
                <a:lnTo>
                  <a:pt x="3103729" y="807029"/>
                </a:lnTo>
                <a:lnTo>
                  <a:pt x="3110484" y="773557"/>
                </a:lnTo>
                <a:lnTo>
                  <a:pt x="3110484" y="85979"/>
                </a:lnTo>
                <a:lnTo>
                  <a:pt x="3103729" y="52506"/>
                </a:lnTo>
                <a:lnTo>
                  <a:pt x="3085306" y="25177"/>
                </a:lnTo>
                <a:lnTo>
                  <a:pt x="3057977" y="6754"/>
                </a:lnTo>
                <a:lnTo>
                  <a:pt x="3024505" y="0"/>
                </a:lnTo>
                <a:close/>
              </a:path>
            </a:pathLst>
          </a:custGeom>
          <a:solidFill>
            <a:srgbClr val="79B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5849" name="object 9">
            <a:extLst>
              <a:ext uri="{FF2B5EF4-FFF2-40B4-BE49-F238E27FC236}">
                <a16:creationId xmlns:a16="http://schemas.microsoft.com/office/drawing/2014/main" id="{B5CD64B4-608A-4262-AA91-E2263C00AF35}"/>
              </a:ext>
            </a:extLst>
          </p:cNvPr>
          <p:cNvSpPr>
            <a:spLocks/>
          </p:cNvSpPr>
          <p:nvPr/>
        </p:nvSpPr>
        <p:spPr bwMode="auto">
          <a:xfrm>
            <a:off x="2527300" y="3600451"/>
            <a:ext cx="3111500" cy="860425"/>
          </a:xfrm>
          <a:custGeom>
            <a:avLst/>
            <a:gdLst>
              <a:gd name="T0" fmla="*/ 0 w 3110865"/>
              <a:gd name="T1" fmla="*/ 86363 h 859789"/>
              <a:gd name="T2" fmla="*/ 6760 w 3110865"/>
              <a:gd name="T3" fmla="*/ 52740 h 859789"/>
              <a:gd name="T4" fmla="*/ 25204 w 3110865"/>
              <a:gd name="T5" fmla="*/ 25291 h 859789"/>
              <a:gd name="T6" fmla="*/ 52561 w 3110865"/>
              <a:gd name="T7" fmla="*/ 6784 h 859789"/>
              <a:gd name="T8" fmla="*/ 86061 w 3110865"/>
              <a:gd name="T9" fmla="*/ 0 h 859789"/>
              <a:gd name="T10" fmla="*/ 3028213 w 3110865"/>
              <a:gd name="T11" fmla="*/ 0 h 859789"/>
              <a:gd name="T12" fmla="*/ 3061726 w 3110865"/>
              <a:gd name="T13" fmla="*/ 6784 h 859789"/>
              <a:gd name="T14" fmla="*/ 3089087 w 3110865"/>
              <a:gd name="T15" fmla="*/ 25291 h 859789"/>
              <a:gd name="T16" fmla="*/ 3107533 w 3110865"/>
              <a:gd name="T17" fmla="*/ 52740 h 859789"/>
              <a:gd name="T18" fmla="*/ 3114301 w 3110865"/>
              <a:gd name="T19" fmla="*/ 86363 h 859789"/>
              <a:gd name="T20" fmla="*/ 3114301 w 3110865"/>
              <a:gd name="T21" fmla="*/ 776997 h 859789"/>
              <a:gd name="T22" fmla="*/ 3107533 w 3110865"/>
              <a:gd name="T23" fmla="*/ 810617 h 859789"/>
              <a:gd name="T24" fmla="*/ 3089087 w 3110865"/>
              <a:gd name="T25" fmla="*/ 838068 h 859789"/>
              <a:gd name="T26" fmla="*/ 3061726 w 3110865"/>
              <a:gd name="T27" fmla="*/ 856573 h 859789"/>
              <a:gd name="T28" fmla="*/ 3028213 w 3110865"/>
              <a:gd name="T29" fmla="*/ 863358 h 859789"/>
              <a:gd name="T30" fmla="*/ 86061 w 3110865"/>
              <a:gd name="T31" fmla="*/ 863358 h 859789"/>
              <a:gd name="T32" fmla="*/ 52561 w 3110865"/>
              <a:gd name="T33" fmla="*/ 856573 h 859789"/>
              <a:gd name="T34" fmla="*/ 25204 w 3110865"/>
              <a:gd name="T35" fmla="*/ 838068 h 859789"/>
              <a:gd name="T36" fmla="*/ 6760 w 3110865"/>
              <a:gd name="T37" fmla="*/ 810617 h 859789"/>
              <a:gd name="T38" fmla="*/ 0 w 3110865"/>
              <a:gd name="T39" fmla="*/ 776997 h 859789"/>
              <a:gd name="T40" fmla="*/ 0 w 3110865"/>
              <a:gd name="T41" fmla="*/ 86363 h 8597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859789"/>
              <a:gd name="T65" fmla="*/ 3110865 w 3110865"/>
              <a:gd name="T66" fmla="*/ 859789 h 85978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859789">
                <a:moveTo>
                  <a:pt x="0" y="85979"/>
                </a:moveTo>
                <a:lnTo>
                  <a:pt x="6754" y="52506"/>
                </a:lnTo>
                <a:lnTo>
                  <a:pt x="25174" y="25177"/>
                </a:lnTo>
                <a:lnTo>
                  <a:pt x="52495" y="6754"/>
                </a:lnTo>
                <a:lnTo>
                  <a:pt x="85953" y="0"/>
                </a:lnTo>
                <a:lnTo>
                  <a:pt x="3024505" y="0"/>
                </a:lnTo>
                <a:lnTo>
                  <a:pt x="3057977" y="6754"/>
                </a:lnTo>
                <a:lnTo>
                  <a:pt x="3085306" y="25177"/>
                </a:lnTo>
                <a:lnTo>
                  <a:pt x="3103729" y="52506"/>
                </a:lnTo>
                <a:lnTo>
                  <a:pt x="3110484" y="85979"/>
                </a:lnTo>
                <a:lnTo>
                  <a:pt x="3110484" y="773557"/>
                </a:lnTo>
                <a:lnTo>
                  <a:pt x="3103729" y="807029"/>
                </a:lnTo>
                <a:lnTo>
                  <a:pt x="3085306" y="834358"/>
                </a:lnTo>
                <a:lnTo>
                  <a:pt x="3057977" y="852781"/>
                </a:lnTo>
                <a:lnTo>
                  <a:pt x="3024505" y="859536"/>
                </a:lnTo>
                <a:lnTo>
                  <a:pt x="85953" y="859536"/>
                </a:lnTo>
                <a:lnTo>
                  <a:pt x="52495" y="852781"/>
                </a:lnTo>
                <a:lnTo>
                  <a:pt x="25174" y="834358"/>
                </a:lnTo>
                <a:lnTo>
                  <a:pt x="6754" y="807029"/>
                </a:lnTo>
                <a:lnTo>
                  <a:pt x="0" y="773557"/>
                </a:lnTo>
                <a:lnTo>
                  <a:pt x="0" y="85979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DE5867F-E08E-45F9-960B-1BD9941256F3}"/>
              </a:ext>
            </a:extLst>
          </p:cNvPr>
          <p:cNvSpPr txBox="1"/>
          <p:nvPr/>
        </p:nvSpPr>
        <p:spPr>
          <a:xfrm>
            <a:off x="2540000" y="3852864"/>
            <a:ext cx="3086100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785495">
              <a:spcBef>
                <a:spcPts val="100"/>
              </a:spcBef>
              <a:defRPr/>
            </a:pPr>
            <a:r>
              <a:rPr spc="-5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Comparison </a:t>
            </a:r>
            <a:r>
              <a:rPr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Ads</a:t>
            </a:r>
            <a:endParaRPr>
              <a:latin typeface="Calibri"/>
              <a:ea typeface="ＭＳ Ｐゴシック"/>
              <a:cs typeface="Calibri"/>
            </a:endParaRPr>
          </a:p>
        </p:txBody>
      </p:sp>
      <p:sp>
        <p:nvSpPr>
          <p:cNvPr id="35851" name="object 11">
            <a:extLst>
              <a:ext uri="{FF2B5EF4-FFF2-40B4-BE49-F238E27FC236}">
                <a16:creationId xmlns:a16="http://schemas.microsoft.com/office/drawing/2014/main" id="{1EB1A9E2-BDD0-462C-808E-A1E060643E3C}"/>
              </a:ext>
            </a:extLst>
          </p:cNvPr>
          <p:cNvSpPr>
            <a:spLocks/>
          </p:cNvSpPr>
          <p:nvPr/>
        </p:nvSpPr>
        <p:spPr bwMode="auto">
          <a:xfrm>
            <a:off x="2527300" y="4591051"/>
            <a:ext cx="3111500" cy="860425"/>
          </a:xfrm>
          <a:custGeom>
            <a:avLst/>
            <a:gdLst>
              <a:gd name="T0" fmla="*/ 3028213 w 3110865"/>
              <a:gd name="T1" fmla="*/ 0 h 859789"/>
              <a:gd name="T2" fmla="*/ 86061 w 3110865"/>
              <a:gd name="T3" fmla="*/ 0 h 859789"/>
              <a:gd name="T4" fmla="*/ 52561 w 3110865"/>
              <a:gd name="T5" fmla="*/ 6784 h 859789"/>
              <a:gd name="T6" fmla="*/ 25204 w 3110865"/>
              <a:gd name="T7" fmla="*/ 25291 h 859789"/>
              <a:gd name="T8" fmla="*/ 6760 w 3110865"/>
              <a:gd name="T9" fmla="*/ 52740 h 859789"/>
              <a:gd name="T10" fmla="*/ 0 w 3110865"/>
              <a:gd name="T11" fmla="*/ 86363 h 859789"/>
              <a:gd name="T12" fmla="*/ 0 w 3110865"/>
              <a:gd name="T13" fmla="*/ 776997 h 859789"/>
              <a:gd name="T14" fmla="*/ 6760 w 3110865"/>
              <a:gd name="T15" fmla="*/ 810617 h 859789"/>
              <a:gd name="T16" fmla="*/ 25204 w 3110865"/>
              <a:gd name="T17" fmla="*/ 838068 h 859789"/>
              <a:gd name="T18" fmla="*/ 52561 w 3110865"/>
              <a:gd name="T19" fmla="*/ 856573 h 859789"/>
              <a:gd name="T20" fmla="*/ 86061 w 3110865"/>
              <a:gd name="T21" fmla="*/ 863358 h 859789"/>
              <a:gd name="T22" fmla="*/ 3028213 w 3110865"/>
              <a:gd name="T23" fmla="*/ 863358 h 859789"/>
              <a:gd name="T24" fmla="*/ 3061726 w 3110865"/>
              <a:gd name="T25" fmla="*/ 856573 h 859789"/>
              <a:gd name="T26" fmla="*/ 3089087 w 3110865"/>
              <a:gd name="T27" fmla="*/ 838068 h 859789"/>
              <a:gd name="T28" fmla="*/ 3107533 w 3110865"/>
              <a:gd name="T29" fmla="*/ 810617 h 859789"/>
              <a:gd name="T30" fmla="*/ 3114301 w 3110865"/>
              <a:gd name="T31" fmla="*/ 776997 h 859789"/>
              <a:gd name="T32" fmla="*/ 3114301 w 3110865"/>
              <a:gd name="T33" fmla="*/ 86363 h 859789"/>
              <a:gd name="T34" fmla="*/ 3107533 w 3110865"/>
              <a:gd name="T35" fmla="*/ 52740 h 859789"/>
              <a:gd name="T36" fmla="*/ 3089087 w 3110865"/>
              <a:gd name="T37" fmla="*/ 25291 h 859789"/>
              <a:gd name="T38" fmla="*/ 3061726 w 3110865"/>
              <a:gd name="T39" fmla="*/ 6784 h 859789"/>
              <a:gd name="T40" fmla="*/ 3028213 w 3110865"/>
              <a:gd name="T41" fmla="*/ 0 h 8597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859789"/>
              <a:gd name="T65" fmla="*/ 3110865 w 3110865"/>
              <a:gd name="T66" fmla="*/ 859789 h 85978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859789">
                <a:moveTo>
                  <a:pt x="3024505" y="0"/>
                </a:moveTo>
                <a:lnTo>
                  <a:pt x="85953" y="0"/>
                </a:lnTo>
                <a:lnTo>
                  <a:pt x="52495" y="6754"/>
                </a:lnTo>
                <a:lnTo>
                  <a:pt x="25174" y="25177"/>
                </a:lnTo>
                <a:lnTo>
                  <a:pt x="6754" y="52506"/>
                </a:lnTo>
                <a:lnTo>
                  <a:pt x="0" y="85979"/>
                </a:lnTo>
                <a:lnTo>
                  <a:pt x="0" y="773557"/>
                </a:lnTo>
                <a:lnTo>
                  <a:pt x="6754" y="807029"/>
                </a:lnTo>
                <a:lnTo>
                  <a:pt x="25174" y="834358"/>
                </a:lnTo>
                <a:lnTo>
                  <a:pt x="52495" y="852781"/>
                </a:lnTo>
                <a:lnTo>
                  <a:pt x="85953" y="859536"/>
                </a:lnTo>
                <a:lnTo>
                  <a:pt x="3024505" y="859536"/>
                </a:lnTo>
                <a:lnTo>
                  <a:pt x="3057977" y="852781"/>
                </a:lnTo>
                <a:lnTo>
                  <a:pt x="3085306" y="834358"/>
                </a:lnTo>
                <a:lnTo>
                  <a:pt x="3103729" y="807029"/>
                </a:lnTo>
                <a:lnTo>
                  <a:pt x="3110484" y="773557"/>
                </a:lnTo>
                <a:lnTo>
                  <a:pt x="3110484" y="85979"/>
                </a:lnTo>
                <a:lnTo>
                  <a:pt x="3103729" y="52506"/>
                </a:lnTo>
                <a:lnTo>
                  <a:pt x="3085306" y="25177"/>
                </a:lnTo>
                <a:lnTo>
                  <a:pt x="3057977" y="6754"/>
                </a:lnTo>
                <a:lnTo>
                  <a:pt x="3024505" y="0"/>
                </a:lnTo>
                <a:close/>
              </a:path>
            </a:pathLst>
          </a:custGeom>
          <a:solidFill>
            <a:srgbClr val="5BB6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5852" name="object 12">
            <a:extLst>
              <a:ext uri="{FF2B5EF4-FFF2-40B4-BE49-F238E27FC236}">
                <a16:creationId xmlns:a16="http://schemas.microsoft.com/office/drawing/2014/main" id="{8ABBEF57-8910-4312-80D1-C3676ED20458}"/>
              </a:ext>
            </a:extLst>
          </p:cNvPr>
          <p:cNvSpPr>
            <a:spLocks/>
          </p:cNvSpPr>
          <p:nvPr/>
        </p:nvSpPr>
        <p:spPr bwMode="auto">
          <a:xfrm>
            <a:off x="2527300" y="4591051"/>
            <a:ext cx="3111500" cy="860425"/>
          </a:xfrm>
          <a:custGeom>
            <a:avLst/>
            <a:gdLst>
              <a:gd name="T0" fmla="*/ 0 w 3110865"/>
              <a:gd name="T1" fmla="*/ 86363 h 859789"/>
              <a:gd name="T2" fmla="*/ 6760 w 3110865"/>
              <a:gd name="T3" fmla="*/ 52740 h 859789"/>
              <a:gd name="T4" fmla="*/ 25204 w 3110865"/>
              <a:gd name="T5" fmla="*/ 25291 h 859789"/>
              <a:gd name="T6" fmla="*/ 52561 w 3110865"/>
              <a:gd name="T7" fmla="*/ 6784 h 859789"/>
              <a:gd name="T8" fmla="*/ 86061 w 3110865"/>
              <a:gd name="T9" fmla="*/ 0 h 859789"/>
              <a:gd name="T10" fmla="*/ 3028213 w 3110865"/>
              <a:gd name="T11" fmla="*/ 0 h 859789"/>
              <a:gd name="T12" fmla="*/ 3061726 w 3110865"/>
              <a:gd name="T13" fmla="*/ 6784 h 859789"/>
              <a:gd name="T14" fmla="*/ 3089087 w 3110865"/>
              <a:gd name="T15" fmla="*/ 25291 h 859789"/>
              <a:gd name="T16" fmla="*/ 3107533 w 3110865"/>
              <a:gd name="T17" fmla="*/ 52740 h 859789"/>
              <a:gd name="T18" fmla="*/ 3114301 w 3110865"/>
              <a:gd name="T19" fmla="*/ 86363 h 859789"/>
              <a:gd name="T20" fmla="*/ 3114301 w 3110865"/>
              <a:gd name="T21" fmla="*/ 776997 h 859789"/>
              <a:gd name="T22" fmla="*/ 3107533 w 3110865"/>
              <a:gd name="T23" fmla="*/ 810617 h 859789"/>
              <a:gd name="T24" fmla="*/ 3089087 w 3110865"/>
              <a:gd name="T25" fmla="*/ 838068 h 859789"/>
              <a:gd name="T26" fmla="*/ 3061726 w 3110865"/>
              <a:gd name="T27" fmla="*/ 856573 h 859789"/>
              <a:gd name="T28" fmla="*/ 3028213 w 3110865"/>
              <a:gd name="T29" fmla="*/ 863358 h 859789"/>
              <a:gd name="T30" fmla="*/ 86061 w 3110865"/>
              <a:gd name="T31" fmla="*/ 863358 h 859789"/>
              <a:gd name="T32" fmla="*/ 52561 w 3110865"/>
              <a:gd name="T33" fmla="*/ 856573 h 859789"/>
              <a:gd name="T34" fmla="*/ 25204 w 3110865"/>
              <a:gd name="T35" fmla="*/ 838068 h 859789"/>
              <a:gd name="T36" fmla="*/ 6760 w 3110865"/>
              <a:gd name="T37" fmla="*/ 810617 h 859789"/>
              <a:gd name="T38" fmla="*/ 0 w 3110865"/>
              <a:gd name="T39" fmla="*/ 776997 h 859789"/>
              <a:gd name="T40" fmla="*/ 0 w 3110865"/>
              <a:gd name="T41" fmla="*/ 86363 h 8597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859789"/>
              <a:gd name="T65" fmla="*/ 3110865 w 3110865"/>
              <a:gd name="T66" fmla="*/ 859789 h 85978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859789">
                <a:moveTo>
                  <a:pt x="0" y="85979"/>
                </a:moveTo>
                <a:lnTo>
                  <a:pt x="6754" y="52506"/>
                </a:lnTo>
                <a:lnTo>
                  <a:pt x="25174" y="25177"/>
                </a:lnTo>
                <a:lnTo>
                  <a:pt x="52495" y="6754"/>
                </a:lnTo>
                <a:lnTo>
                  <a:pt x="85953" y="0"/>
                </a:lnTo>
                <a:lnTo>
                  <a:pt x="3024505" y="0"/>
                </a:lnTo>
                <a:lnTo>
                  <a:pt x="3057977" y="6754"/>
                </a:lnTo>
                <a:lnTo>
                  <a:pt x="3085306" y="25177"/>
                </a:lnTo>
                <a:lnTo>
                  <a:pt x="3103729" y="52506"/>
                </a:lnTo>
                <a:lnTo>
                  <a:pt x="3110484" y="85979"/>
                </a:lnTo>
                <a:lnTo>
                  <a:pt x="3110484" y="773557"/>
                </a:lnTo>
                <a:lnTo>
                  <a:pt x="3103729" y="807029"/>
                </a:lnTo>
                <a:lnTo>
                  <a:pt x="3085306" y="834358"/>
                </a:lnTo>
                <a:lnTo>
                  <a:pt x="3057977" y="852781"/>
                </a:lnTo>
                <a:lnTo>
                  <a:pt x="3024505" y="859536"/>
                </a:lnTo>
                <a:lnTo>
                  <a:pt x="85953" y="859536"/>
                </a:lnTo>
                <a:lnTo>
                  <a:pt x="52495" y="852781"/>
                </a:lnTo>
                <a:lnTo>
                  <a:pt x="25174" y="834358"/>
                </a:lnTo>
                <a:lnTo>
                  <a:pt x="6754" y="807029"/>
                </a:lnTo>
                <a:lnTo>
                  <a:pt x="0" y="773557"/>
                </a:lnTo>
                <a:lnTo>
                  <a:pt x="0" y="85979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732CAB7-74BD-4213-837A-0B40424DCBBB}"/>
              </a:ext>
            </a:extLst>
          </p:cNvPr>
          <p:cNvSpPr txBox="1"/>
          <p:nvPr/>
        </p:nvSpPr>
        <p:spPr>
          <a:xfrm>
            <a:off x="2540000" y="4845050"/>
            <a:ext cx="3086100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910590">
              <a:spcBef>
                <a:spcPts val="100"/>
              </a:spcBef>
              <a:defRPr/>
            </a:pPr>
            <a:r>
              <a:rPr spc="-5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Shopping</a:t>
            </a:r>
            <a:r>
              <a:rPr spc="-15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Ads</a:t>
            </a:r>
            <a:endParaRPr>
              <a:latin typeface="Calibri"/>
              <a:ea typeface="ＭＳ Ｐゴシック"/>
              <a:cs typeface="Calibri"/>
            </a:endParaRPr>
          </a:p>
        </p:txBody>
      </p:sp>
      <p:sp>
        <p:nvSpPr>
          <p:cNvPr id="35854" name="object 14">
            <a:extLst>
              <a:ext uri="{FF2B5EF4-FFF2-40B4-BE49-F238E27FC236}">
                <a16:creationId xmlns:a16="http://schemas.microsoft.com/office/drawing/2014/main" id="{BA149E2E-13BE-40D6-B90B-ED7654D86073}"/>
              </a:ext>
            </a:extLst>
          </p:cNvPr>
          <p:cNvSpPr>
            <a:spLocks/>
          </p:cNvSpPr>
          <p:nvPr/>
        </p:nvSpPr>
        <p:spPr bwMode="auto">
          <a:xfrm>
            <a:off x="6415087" y="2278062"/>
            <a:ext cx="3887788" cy="4373563"/>
          </a:xfrm>
          <a:custGeom>
            <a:avLst/>
            <a:gdLst>
              <a:gd name="T0" fmla="*/ 3497272 w 3888104"/>
              <a:gd name="T1" fmla="*/ 0 h 4373880"/>
              <a:gd name="T2" fmla="*/ 388555 w 3888104"/>
              <a:gd name="T3" fmla="*/ 0 h 4373880"/>
              <a:gd name="T4" fmla="*/ 339828 w 3888104"/>
              <a:gd name="T5" fmla="*/ 3030 h 4373880"/>
              <a:gd name="T6" fmla="*/ 292906 w 3888104"/>
              <a:gd name="T7" fmla="*/ 11870 h 4373880"/>
              <a:gd name="T8" fmla="*/ 248151 w 3888104"/>
              <a:gd name="T9" fmla="*/ 26163 h 4373880"/>
              <a:gd name="T10" fmla="*/ 205923 w 3888104"/>
              <a:gd name="T11" fmla="*/ 45543 h 4373880"/>
              <a:gd name="T12" fmla="*/ 166593 w 3888104"/>
              <a:gd name="T13" fmla="*/ 69639 h 4373880"/>
              <a:gd name="T14" fmla="*/ 130526 w 3888104"/>
              <a:gd name="T15" fmla="*/ 98092 h 4373880"/>
              <a:gd name="T16" fmla="*/ 98086 w 3888104"/>
              <a:gd name="T17" fmla="*/ 130538 h 4373880"/>
              <a:gd name="T18" fmla="*/ 69633 w 3888104"/>
              <a:gd name="T19" fmla="*/ 166605 h 4373880"/>
              <a:gd name="T20" fmla="*/ 45537 w 3888104"/>
              <a:gd name="T21" fmla="*/ 205935 h 4373880"/>
              <a:gd name="T22" fmla="*/ 26163 w 3888104"/>
              <a:gd name="T23" fmla="*/ 248163 h 4373880"/>
              <a:gd name="T24" fmla="*/ 11870 w 3888104"/>
              <a:gd name="T25" fmla="*/ 292924 h 4373880"/>
              <a:gd name="T26" fmla="*/ 3030 w 3888104"/>
              <a:gd name="T27" fmla="*/ 339846 h 4373880"/>
              <a:gd name="T28" fmla="*/ 0 w 3888104"/>
              <a:gd name="T29" fmla="*/ 388579 h 4373880"/>
              <a:gd name="T30" fmla="*/ 0 w 3888104"/>
              <a:gd name="T31" fmla="*/ 3983392 h 4373880"/>
              <a:gd name="T32" fmla="*/ 3030 w 3888104"/>
              <a:gd name="T33" fmla="*/ 4032119 h 4373880"/>
              <a:gd name="T34" fmla="*/ 11870 w 3888104"/>
              <a:gd name="T35" fmla="*/ 4079041 h 4373880"/>
              <a:gd name="T36" fmla="*/ 26163 w 3888104"/>
              <a:gd name="T37" fmla="*/ 4123808 h 4373880"/>
              <a:gd name="T38" fmla="*/ 45537 w 3888104"/>
              <a:gd name="T39" fmla="*/ 4166031 h 4373880"/>
              <a:gd name="T40" fmla="*/ 69633 w 3888104"/>
              <a:gd name="T41" fmla="*/ 4205355 h 4373880"/>
              <a:gd name="T42" fmla="*/ 98086 w 3888104"/>
              <a:gd name="T43" fmla="*/ 4241437 h 4373880"/>
              <a:gd name="T44" fmla="*/ 130526 w 3888104"/>
              <a:gd name="T45" fmla="*/ 4273874 h 4373880"/>
              <a:gd name="T46" fmla="*/ 166593 w 3888104"/>
              <a:gd name="T47" fmla="*/ 4302336 h 4373880"/>
              <a:gd name="T48" fmla="*/ 205923 w 3888104"/>
              <a:gd name="T49" fmla="*/ 4326422 h 4373880"/>
              <a:gd name="T50" fmla="*/ 248151 w 3888104"/>
              <a:gd name="T51" fmla="*/ 4345809 h 4373880"/>
              <a:gd name="T52" fmla="*/ 292906 w 3888104"/>
              <a:gd name="T53" fmla="*/ 4360104 h 4373880"/>
              <a:gd name="T54" fmla="*/ 339828 w 3888104"/>
              <a:gd name="T55" fmla="*/ 4368931 h 4373880"/>
              <a:gd name="T56" fmla="*/ 388555 w 3888104"/>
              <a:gd name="T57" fmla="*/ 4371963 h 4373880"/>
              <a:gd name="T58" fmla="*/ 3497272 w 3888104"/>
              <a:gd name="T59" fmla="*/ 4371963 h 4373880"/>
              <a:gd name="T60" fmla="*/ 3545998 w 3888104"/>
              <a:gd name="T61" fmla="*/ 4368931 h 4373880"/>
              <a:gd name="T62" fmla="*/ 3592920 w 3888104"/>
              <a:gd name="T63" fmla="*/ 4360104 h 4373880"/>
              <a:gd name="T64" fmla="*/ 3637676 w 3888104"/>
              <a:gd name="T65" fmla="*/ 4345809 h 4373880"/>
              <a:gd name="T66" fmla="*/ 3679899 w 3888104"/>
              <a:gd name="T67" fmla="*/ 4326422 h 4373880"/>
              <a:gd name="T68" fmla="*/ 3719234 w 3888104"/>
              <a:gd name="T69" fmla="*/ 4302336 h 4373880"/>
              <a:gd name="T70" fmla="*/ 3755295 w 3888104"/>
              <a:gd name="T71" fmla="*/ 4273874 h 4373880"/>
              <a:gd name="T72" fmla="*/ 3787740 w 3888104"/>
              <a:gd name="T73" fmla="*/ 4241437 h 4373880"/>
              <a:gd name="T74" fmla="*/ 3816194 w 3888104"/>
              <a:gd name="T75" fmla="*/ 4205355 h 4373880"/>
              <a:gd name="T76" fmla="*/ 3840290 w 3888104"/>
              <a:gd name="T77" fmla="*/ 4166031 h 4373880"/>
              <a:gd name="T78" fmla="*/ 3859664 w 3888104"/>
              <a:gd name="T79" fmla="*/ 4123808 h 4373880"/>
              <a:gd name="T80" fmla="*/ 3873951 w 3888104"/>
              <a:gd name="T81" fmla="*/ 4079041 h 4373880"/>
              <a:gd name="T82" fmla="*/ 3882796 w 3888104"/>
              <a:gd name="T83" fmla="*/ 4032119 h 4373880"/>
              <a:gd name="T84" fmla="*/ 3885828 w 3888104"/>
              <a:gd name="T85" fmla="*/ 3983392 h 4373880"/>
              <a:gd name="T86" fmla="*/ 3885828 w 3888104"/>
              <a:gd name="T87" fmla="*/ 388579 h 4373880"/>
              <a:gd name="T88" fmla="*/ 3882796 w 3888104"/>
              <a:gd name="T89" fmla="*/ 339846 h 4373880"/>
              <a:gd name="T90" fmla="*/ 3873951 w 3888104"/>
              <a:gd name="T91" fmla="*/ 292924 h 4373880"/>
              <a:gd name="T92" fmla="*/ 3859664 w 3888104"/>
              <a:gd name="T93" fmla="*/ 248163 h 4373880"/>
              <a:gd name="T94" fmla="*/ 3840290 w 3888104"/>
              <a:gd name="T95" fmla="*/ 205935 h 4373880"/>
              <a:gd name="T96" fmla="*/ 3816194 w 3888104"/>
              <a:gd name="T97" fmla="*/ 166605 h 4373880"/>
              <a:gd name="T98" fmla="*/ 3787740 w 3888104"/>
              <a:gd name="T99" fmla="*/ 130538 h 4373880"/>
              <a:gd name="T100" fmla="*/ 3755295 w 3888104"/>
              <a:gd name="T101" fmla="*/ 98092 h 4373880"/>
              <a:gd name="T102" fmla="*/ 3719234 w 3888104"/>
              <a:gd name="T103" fmla="*/ 69639 h 4373880"/>
              <a:gd name="T104" fmla="*/ 3679899 w 3888104"/>
              <a:gd name="T105" fmla="*/ 45543 h 4373880"/>
              <a:gd name="T106" fmla="*/ 3637676 w 3888104"/>
              <a:gd name="T107" fmla="*/ 26163 h 4373880"/>
              <a:gd name="T108" fmla="*/ 3592920 w 3888104"/>
              <a:gd name="T109" fmla="*/ 11870 h 4373880"/>
              <a:gd name="T110" fmla="*/ 3545998 w 3888104"/>
              <a:gd name="T111" fmla="*/ 3030 h 4373880"/>
              <a:gd name="T112" fmla="*/ 3497272 w 3888104"/>
              <a:gd name="T113" fmla="*/ 0 h 437388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888104"/>
              <a:gd name="T172" fmla="*/ 0 h 4373880"/>
              <a:gd name="T173" fmla="*/ 3888104 w 3888104"/>
              <a:gd name="T174" fmla="*/ 4373880 h 4373880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888104" h="4373880">
                <a:moveTo>
                  <a:pt x="3498977" y="0"/>
                </a:moveTo>
                <a:lnTo>
                  <a:pt x="388747" y="0"/>
                </a:lnTo>
                <a:lnTo>
                  <a:pt x="339996" y="3030"/>
                </a:lnTo>
                <a:lnTo>
                  <a:pt x="293050" y="11876"/>
                </a:lnTo>
                <a:lnTo>
                  <a:pt x="248271" y="26175"/>
                </a:lnTo>
                <a:lnTo>
                  <a:pt x="206025" y="45561"/>
                </a:lnTo>
                <a:lnTo>
                  <a:pt x="166677" y="69669"/>
                </a:lnTo>
                <a:lnTo>
                  <a:pt x="130592" y="98134"/>
                </a:lnTo>
                <a:lnTo>
                  <a:pt x="98134" y="130592"/>
                </a:lnTo>
                <a:lnTo>
                  <a:pt x="69669" y="166677"/>
                </a:lnTo>
                <a:lnTo>
                  <a:pt x="45561" y="206025"/>
                </a:lnTo>
                <a:lnTo>
                  <a:pt x="26175" y="248271"/>
                </a:lnTo>
                <a:lnTo>
                  <a:pt x="11876" y="293050"/>
                </a:lnTo>
                <a:lnTo>
                  <a:pt x="3030" y="339996"/>
                </a:lnTo>
                <a:lnTo>
                  <a:pt x="0" y="388747"/>
                </a:lnTo>
                <a:lnTo>
                  <a:pt x="0" y="3985133"/>
                </a:lnTo>
                <a:lnTo>
                  <a:pt x="3030" y="4033883"/>
                </a:lnTo>
                <a:lnTo>
                  <a:pt x="11876" y="4080829"/>
                </a:lnTo>
                <a:lnTo>
                  <a:pt x="26175" y="4125608"/>
                </a:lnTo>
                <a:lnTo>
                  <a:pt x="45561" y="4167854"/>
                </a:lnTo>
                <a:lnTo>
                  <a:pt x="69669" y="4207202"/>
                </a:lnTo>
                <a:lnTo>
                  <a:pt x="98134" y="4243287"/>
                </a:lnTo>
                <a:lnTo>
                  <a:pt x="130592" y="4275745"/>
                </a:lnTo>
                <a:lnTo>
                  <a:pt x="166677" y="4304210"/>
                </a:lnTo>
                <a:lnTo>
                  <a:pt x="206025" y="4328318"/>
                </a:lnTo>
                <a:lnTo>
                  <a:pt x="248271" y="4347704"/>
                </a:lnTo>
                <a:lnTo>
                  <a:pt x="293050" y="4362003"/>
                </a:lnTo>
                <a:lnTo>
                  <a:pt x="339996" y="4370849"/>
                </a:lnTo>
                <a:lnTo>
                  <a:pt x="388747" y="4373880"/>
                </a:lnTo>
                <a:lnTo>
                  <a:pt x="3498977" y="4373880"/>
                </a:lnTo>
                <a:lnTo>
                  <a:pt x="3547727" y="4370849"/>
                </a:lnTo>
                <a:lnTo>
                  <a:pt x="3594673" y="4362003"/>
                </a:lnTo>
                <a:lnTo>
                  <a:pt x="3639452" y="4347704"/>
                </a:lnTo>
                <a:lnTo>
                  <a:pt x="3681698" y="4328318"/>
                </a:lnTo>
                <a:lnTo>
                  <a:pt x="3721046" y="4304210"/>
                </a:lnTo>
                <a:lnTo>
                  <a:pt x="3757131" y="4275745"/>
                </a:lnTo>
                <a:lnTo>
                  <a:pt x="3789589" y="4243287"/>
                </a:lnTo>
                <a:lnTo>
                  <a:pt x="3818054" y="4207202"/>
                </a:lnTo>
                <a:lnTo>
                  <a:pt x="3842162" y="4167854"/>
                </a:lnTo>
                <a:lnTo>
                  <a:pt x="3861548" y="4125608"/>
                </a:lnTo>
                <a:lnTo>
                  <a:pt x="3875847" y="4080829"/>
                </a:lnTo>
                <a:lnTo>
                  <a:pt x="3884693" y="4033883"/>
                </a:lnTo>
                <a:lnTo>
                  <a:pt x="3887724" y="3985133"/>
                </a:lnTo>
                <a:lnTo>
                  <a:pt x="3887724" y="388747"/>
                </a:lnTo>
                <a:lnTo>
                  <a:pt x="3884693" y="339996"/>
                </a:lnTo>
                <a:lnTo>
                  <a:pt x="3875847" y="293050"/>
                </a:lnTo>
                <a:lnTo>
                  <a:pt x="3861548" y="248271"/>
                </a:lnTo>
                <a:lnTo>
                  <a:pt x="3842162" y="206025"/>
                </a:lnTo>
                <a:lnTo>
                  <a:pt x="3818054" y="166677"/>
                </a:lnTo>
                <a:lnTo>
                  <a:pt x="3789589" y="130592"/>
                </a:lnTo>
                <a:lnTo>
                  <a:pt x="3757131" y="98134"/>
                </a:lnTo>
                <a:lnTo>
                  <a:pt x="3721046" y="69669"/>
                </a:lnTo>
                <a:lnTo>
                  <a:pt x="3681698" y="45561"/>
                </a:lnTo>
                <a:lnTo>
                  <a:pt x="3639452" y="26175"/>
                </a:lnTo>
                <a:lnTo>
                  <a:pt x="3594673" y="11876"/>
                </a:lnTo>
                <a:lnTo>
                  <a:pt x="3547727" y="3030"/>
                </a:lnTo>
                <a:lnTo>
                  <a:pt x="3498977" y="0"/>
                </a:lnTo>
                <a:close/>
              </a:path>
            </a:pathLst>
          </a:custGeom>
          <a:solidFill>
            <a:srgbClr val="DEE7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AA9747F-BDE5-4E96-B091-D598D1D45BD3}"/>
              </a:ext>
            </a:extLst>
          </p:cNvPr>
          <p:cNvSpPr txBox="1"/>
          <p:nvPr/>
        </p:nvSpPr>
        <p:spPr>
          <a:xfrm>
            <a:off x="6484939" y="1563688"/>
            <a:ext cx="3559175" cy="64440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z="4100" dirty="0">
                <a:latin typeface="Calibri"/>
                <a:ea typeface="ＭＳ Ｐゴシック"/>
                <a:cs typeface="Calibri"/>
              </a:rPr>
              <a:t>Non </a:t>
            </a:r>
            <a:r>
              <a:rPr sz="4100" spc="-25" dirty="0">
                <a:latin typeface="Calibri"/>
                <a:ea typeface="ＭＳ Ｐゴシック"/>
                <a:cs typeface="Calibri"/>
              </a:rPr>
              <a:t>Paid</a:t>
            </a:r>
            <a:r>
              <a:rPr sz="4100" spc="-85" dirty="0">
                <a:latin typeface="Calibri"/>
                <a:ea typeface="ＭＳ Ｐゴシック"/>
                <a:cs typeface="Calibri"/>
              </a:rPr>
              <a:t> </a:t>
            </a:r>
            <a:r>
              <a:rPr sz="4100" spc="-10" dirty="0">
                <a:latin typeface="Calibri"/>
                <a:ea typeface="ＭＳ Ｐゴシック"/>
                <a:cs typeface="Calibri"/>
              </a:rPr>
              <a:t>Results</a:t>
            </a:r>
            <a:endParaRPr sz="4100" dirty="0">
              <a:latin typeface="Calibri"/>
              <a:ea typeface="ＭＳ Ｐゴシック"/>
              <a:cs typeface="Calibri"/>
            </a:endParaRPr>
          </a:p>
        </p:txBody>
      </p:sp>
      <p:sp>
        <p:nvSpPr>
          <p:cNvPr id="35856" name="object 16">
            <a:extLst>
              <a:ext uri="{FF2B5EF4-FFF2-40B4-BE49-F238E27FC236}">
                <a16:creationId xmlns:a16="http://schemas.microsoft.com/office/drawing/2014/main" id="{CF5BB9B2-998E-4172-8399-27D37B8F5E99}"/>
              </a:ext>
            </a:extLst>
          </p:cNvPr>
          <p:cNvSpPr>
            <a:spLocks/>
          </p:cNvSpPr>
          <p:nvPr/>
        </p:nvSpPr>
        <p:spPr bwMode="auto">
          <a:xfrm>
            <a:off x="6707188" y="2611439"/>
            <a:ext cx="3111500" cy="358775"/>
          </a:xfrm>
          <a:custGeom>
            <a:avLst/>
            <a:gdLst>
              <a:gd name="T0" fmla="*/ 3078437 w 3110865"/>
              <a:gd name="T1" fmla="*/ 0 h 358139"/>
              <a:gd name="T2" fmla="*/ 35855 w 3110865"/>
              <a:gd name="T3" fmla="*/ 0 h 358139"/>
              <a:gd name="T4" fmla="*/ 21883 w 3110865"/>
              <a:gd name="T5" fmla="*/ 2839 h 358139"/>
              <a:gd name="T6" fmla="*/ 10489 w 3110865"/>
              <a:gd name="T7" fmla="*/ 10591 h 358139"/>
              <a:gd name="T8" fmla="*/ 2815 w 3110865"/>
              <a:gd name="T9" fmla="*/ 22093 h 358139"/>
              <a:gd name="T10" fmla="*/ 0 w 3110865"/>
              <a:gd name="T11" fmla="*/ 36197 h 358139"/>
              <a:gd name="T12" fmla="*/ 0 w 3110865"/>
              <a:gd name="T13" fmla="*/ 325773 h 358139"/>
              <a:gd name="T14" fmla="*/ 2815 w 3110865"/>
              <a:gd name="T15" fmla="*/ 339878 h 358139"/>
              <a:gd name="T16" fmla="*/ 10489 w 3110865"/>
              <a:gd name="T17" fmla="*/ 351383 h 358139"/>
              <a:gd name="T18" fmla="*/ 21883 w 3110865"/>
              <a:gd name="T19" fmla="*/ 359133 h 358139"/>
              <a:gd name="T20" fmla="*/ 35855 w 3110865"/>
              <a:gd name="T21" fmla="*/ 361972 h 358139"/>
              <a:gd name="T22" fmla="*/ 3078437 w 3110865"/>
              <a:gd name="T23" fmla="*/ 361972 h 358139"/>
              <a:gd name="T24" fmla="*/ 3092414 w 3110865"/>
              <a:gd name="T25" fmla="*/ 359133 h 358139"/>
              <a:gd name="T26" fmla="*/ 3103810 w 3110865"/>
              <a:gd name="T27" fmla="*/ 351383 h 358139"/>
              <a:gd name="T28" fmla="*/ 3111486 w 3110865"/>
              <a:gd name="T29" fmla="*/ 339878 h 358139"/>
              <a:gd name="T30" fmla="*/ 3114301 w 3110865"/>
              <a:gd name="T31" fmla="*/ 325773 h 358139"/>
              <a:gd name="T32" fmla="*/ 3114301 w 3110865"/>
              <a:gd name="T33" fmla="*/ 36197 h 358139"/>
              <a:gd name="T34" fmla="*/ 3111486 w 3110865"/>
              <a:gd name="T35" fmla="*/ 22093 h 358139"/>
              <a:gd name="T36" fmla="*/ 3103810 w 3110865"/>
              <a:gd name="T37" fmla="*/ 10591 h 358139"/>
              <a:gd name="T38" fmla="*/ 3092414 w 3110865"/>
              <a:gd name="T39" fmla="*/ 2839 h 358139"/>
              <a:gd name="T40" fmla="*/ 3078437 w 3110865"/>
              <a:gd name="T41" fmla="*/ 0 h 3581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358139"/>
              <a:gd name="T65" fmla="*/ 3110865 w 3110865"/>
              <a:gd name="T66" fmla="*/ 358139 h 3581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358139">
                <a:moveTo>
                  <a:pt x="3074669" y="0"/>
                </a:moveTo>
                <a:lnTo>
                  <a:pt x="35813" y="0"/>
                </a:ln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3"/>
                </a:lnTo>
                <a:lnTo>
                  <a:pt x="0" y="322325"/>
                </a:lnTo>
                <a:lnTo>
                  <a:pt x="2809" y="336280"/>
                </a:lnTo>
                <a:lnTo>
                  <a:pt x="10477" y="347662"/>
                </a:lnTo>
                <a:lnTo>
                  <a:pt x="21859" y="355330"/>
                </a:lnTo>
                <a:lnTo>
                  <a:pt x="35813" y="358139"/>
                </a:lnTo>
                <a:lnTo>
                  <a:pt x="3074669" y="358139"/>
                </a:lnTo>
                <a:lnTo>
                  <a:pt x="3088624" y="355330"/>
                </a:lnTo>
                <a:lnTo>
                  <a:pt x="3100006" y="347662"/>
                </a:lnTo>
                <a:lnTo>
                  <a:pt x="3107674" y="336280"/>
                </a:lnTo>
                <a:lnTo>
                  <a:pt x="3110484" y="322325"/>
                </a:lnTo>
                <a:lnTo>
                  <a:pt x="3110484" y="35813"/>
                </a:lnTo>
                <a:lnTo>
                  <a:pt x="3107674" y="21859"/>
                </a:lnTo>
                <a:lnTo>
                  <a:pt x="3100006" y="10477"/>
                </a:lnTo>
                <a:lnTo>
                  <a:pt x="3088624" y="2809"/>
                </a:lnTo>
                <a:lnTo>
                  <a:pt x="3074669" y="0"/>
                </a:lnTo>
                <a:close/>
              </a:path>
            </a:pathLst>
          </a:custGeom>
          <a:solidFill>
            <a:srgbClr val="5CB3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5857" name="object 17">
            <a:extLst>
              <a:ext uri="{FF2B5EF4-FFF2-40B4-BE49-F238E27FC236}">
                <a16:creationId xmlns:a16="http://schemas.microsoft.com/office/drawing/2014/main" id="{C172177F-5E63-4C52-BC89-801F55F5DD4A}"/>
              </a:ext>
            </a:extLst>
          </p:cNvPr>
          <p:cNvSpPr>
            <a:spLocks/>
          </p:cNvSpPr>
          <p:nvPr/>
        </p:nvSpPr>
        <p:spPr bwMode="auto">
          <a:xfrm>
            <a:off x="6707188" y="2611439"/>
            <a:ext cx="3111500" cy="358775"/>
          </a:xfrm>
          <a:custGeom>
            <a:avLst/>
            <a:gdLst>
              <a:gd name="T0" fmla="*/ 0 w 3110865"/>
              <a:gd name="T1" fmla="*/ 36197 h 358139"/>
              <a:gd name="T2" fmla="*/ 2815 w 3110865"/>
              <a:gd name="T3" fmla="*/ 22093 h 358139"/>
              <a:gd name="T4" fmla="*/ 10489 w 3110865"/>
              <a:gd name="T5" fmla="*/ 10591 h 358139"/>
              <a:gd name="T6" fmla="*/ 21883 w 3110865"/>
              <a:gd name="T7" fmla="*/ 2839 h 358139"/>
              <a:gd name="T8" fmla="*/ 35855 w 3110865"/>
              <a:gd name="T9" fmla="*/ 0 h 358139"/>
              <a:gd name="T10" fmla="*/ 3078437 w 3110865"/>
              <a:gd name="T11" fmla="*/ 0 h 358139"/>
              <a:gd name="T12" fmla="*/ 3092414 w 3110865"/>
              <a:gd name="T13" fmla="*/ 2839 h 358139"/>
              <a:gd name="T14" fmla="*/ 3103810 w 3110865"/>
              <a:gd name="T15" fmla="*/ 10591 h 358139"/>
              <a:gd name="T16" fmla="*/ 3111486 w 3110865"/>
              <a:gd name="T17" fmla="*/ 22093 h 358139"/>
              <a:gd name="T18" fmla="*/ 3114301 w 3110865"/>
              <a:gd name="T19" fmla="*/ 36197 h 358139"/>
              <a:gd name="T20" fmla="*/ 3114301 w 3110865"/>
              <a:gd name="T21" fmla="*/ 325773 h 358139"/>
              <a:gd name="T22" fmla="*/ 3111486 w 3110865"/>
              <a:gd name="T23" fmla="*/ 339878 h 358139"/>
              <a:gd name="T24" fmla="*/ 3103810 w 3110865"/>
              <a:gd name="T25" fmla="*/ 351383 h 358139"/>
              <a:gd name="T26" fmla="*/ 3092414 w 3110865"/>
              <a:gd name="T27" fmla="*/ 359133 h 358139"/>
              <a:gd name="T28" fmla="*/ 3078437 w 3110865"/>
              <a:gd name="T29" fmla="*/ 361972 h 358139"/>
              <a:gd name="T30" fmla="*/ 35855 w 3110865"/>
              <a:gd name="T31" fmla="*/ 361972 h 358139"/>
              <a:gd name="T32" fmla="*/ 21883 w 3110865"/>
              <a:gd name="T33" fmla="*/ 359133 h 358139"/>
              <a:gd name="T34" fmla="*/ 10489 w 3110865"/>
              <a:gd name="T35" fmla="*/ 351383 h 358139"/>
              <a:gd name="T36" fmla="*/ 2815 w 3110865"/>
              <a:gd name="T37" fmla="*/ 339878 h 358139"/>
              <a:gd name="T38" fmla="*/ 0 w 3110865"/>
              <a:gd name="T39" fmla="*/ 325773 h 358139"/>
              <a:gd name="T40" fmla="*/ 0 w 3110865"/>
              <a:gd name="T41" fmla="*/ 36197 h 3581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358139"/>
              <a:gd name="T65" fmla="*/ 3110865 w 3110865"/>
              <a:gd name="T66" fmla="*/ 358139 h 3581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358139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3" y="0"/>
                </a:lnTo>
                <a:lnTo>
                  <a:pt x="3074669" y="0"/>
                </a:lnTo>
                <a:lnTo>
                  <a:pt x="3088624" y="2809"/>
                </a:lnTo>
                <a:lnTo>
                  <a:pt x="3100006" y="10477"/>
                </a:lnTo>
                <a:lnTo>
                  <a:pt x="3107674" y="21859"/>
                </a:lnTo>
                <a:lnTo>
                  <a:pt x="3110484" y="35813"/>
                </a:lnTo>
                <a:lnTo>
                  <a:pt x="3110484" y="322325"/>
                </a:lnTo>
                <a:lnTo>
                  <a:pt x="3107674" y="336280"/>
                </a:lnTo>
                <a:lnTo>
                  <a:pt x="3100006" y="347662"/>
                </a:lnTo>
                <a:lnTo>
                  <a:pt x="3088624" y="355330"/>
                </a:lnTo>
                <a:lnTo>
                  <a:pt x="3074669" y="358139"/>
                </a:lnTo>
                <a:lnTo>
                  <a:pt x="35813" y="358139"/>
                </a:lnTo>
                <a:lnTo>
                  <a:pt x="21859" y="355330"/>
                </a:lnTo>
                <a:lnTo>
                  <a:pt x="10477" y="347662"/>
                </a:lnTo>
                <a:lnTo>
                  <a:pt x="2809" y="336280"/>
                </a:lnTo>
                <a:lnTo>
                  <a:pt x="0" y="322325"/>
                </a:lnTo>
                <a:lnTo>
                  <a:pt x="0" y="35813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8E40E1E9-42AC-4A5A-A67C-8ED1046C6AF3}"/>
              </a:ext>
            </a:extLst>
          </p:cNvPr>
          <p:cNvSpPr txBox="1"/>
          <p:nvPr/>
        </p:nvSpPr>
        <p:spPr>
          <a:xfrm>
            <a:off x="7654926" y="2613025"/>
            <a:ext cx="1216025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15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Organic</a:t>
            </a:r>
            <a:r>
              <a:rPr spc="-50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spc="-25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Web</a:t>
            </a:r>
            <a:endParaRPr>
              <a:latin typeface="Calibri"/>
              <a:ea typeface="ＭＳ Ｐゴシック"/>
              <a:cs typeface="Calibri"/>
            </a:endParaRPr>
          </a:p>
        </p:txBody>
      </p:sp>
      <p:sp>
        <p:nvSpPr>
          <p:cNvPr id="35859" name="object 19">
            <a:extLst>
              <a:ext uri="{FF2B5EF4-FFF2-40B4-BE49-F238E27FC236}">
                <a16:creationId xmlns:a16="http://schemas.microsoft.com/office/drawing/2014/main" id="{5E3CB038-3ED7-4858-9F59-DAAB545FB486}"/>
              </a:ext>
            </a:extLst>
          </p:cNvPr>
          <p:cNvSpPr>
            <a:spLocks/>
          </p:cNvSpPr>
          <p:nvPr/>
        </p:nvSpPr>
        <p:spPr bwMode="auto">
          <a:xfrm>
            <a:off x="6707188" y="3024189"/>
            <a:ext cx="3111500" cy="358775"/>
          </a:xfrm>
          <a:custGeom>
            <a:avLst/>
            <a:gdLst>
              <a:gd name="T0" fmla="*/ 3078437 w 3110865"/>
              <a:gd name="T1" fmla="*/ 0 h 358139"/>
              <a:gd name="T2" fmla="*/ 35855 w 3110865"/>
              <a:gd name="T3" fmla="*/ 0 h 358139"/>
              <a:gd name="T4" fmla="*/ 21883 w 3110865"/>
              <a:gd name="T5" fmla="*/ 2839 h 358139"/>
              <a:gd name="T6" fmla="*/ 10489 w 3110865"/>
              <a:gd name="T7" fmla="*/ 10591 h 358139"/>
              <a:gd name="T8" fmla="*/ 2815 w 3110865"/>
              <a:gd name="T9" fmla="*/ 22093 h 358139"/>
              <a:gd name="T10" fmla="*/ 0 w 3110865"/>
              <a:gd name="T11" fmla="*/ 36197 h 358139"/>
              <a:gd name="T12" fmla="*/ 0 w 3110865"/>
              <a:gd name="T13" fmla="*/ 325773 h 358139"/>
              <a:gd name="T14" fmla="*/ 2815 w 3110865"/>
              <a:gd name="T15" fmla="*/ 339878 h 358139"/>
              <a:gd name="T16" fmla="*/ 10489 w 3110865"/>
              <a:gd name="T17" fmla="*/ 351383 h 358139"/>
              <a:gd name="T18" fmla="*/ 21883 w 3110865"/>
              <a:gd name="T19" fmla="*/ 359133 h 358139"/>
              <a:gd name="T20" fmla="*/ 35855 w 3110865"/>
              <a:gd name="T21" fmla="*/ 361972 h 358139"/>
              <a:gd name="T22" fmla="*/ 3078437 w 3110865"/>
              <a:gd name="T23" fmla="*/ 361972 h 358139"/>
              <a:gd name="T24" fmla="*/ 3092414 w 3110865"/>
              <a:gd name="T25" fmla="*/ 359133 h 358139"/>
              <a:gd name="T26" fmla="*/ 3103810 w 3110865"/>
              <a:gd name="T27" fmla="*/ 351383 h 358139"/>
              <a:gd name="T28" fmla="*/ 3111486 w 3110865"/>
              <a:gd name="T29" fmla="*/ 339878 h 358139"/>
              <a:gd name="T30" fmla="*/ 3114301 w 3110865"/>
              <a:gd name="T31" fmla="*/ 325773 h 358139"/>
              <a:gd name="T32" fmla="*/ 3114301 w 3110865"/>
              <a:gd name="T33" fmla="*/ 36197 h 358139"/>
              <a:gd name="T34" fmla="*/ 3111486 w 3110865"/>
              <a:gd name="T35" fmla="*/ 22093 h 358139"/>
              <a:gd name="T36" fmla="*/ 3103810 w 3110865"/>
              <a:gd name="T37" fmla="*/ 10591 h 358139"/>
              <a:gd name="T38" fmla="*/ 3092414 w 3110865"/>
              <a:gd name="T39" fmla="*/ 2839 h 358139"/>
              <a:gd name="T40" fmla="*/ 3078437 w 3110865"/>
              <a:gd name="T41" fmla="*/ 0 h 3581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358139"/>
              <a:gd name="T65" fmla="*/ 3110865 w 3110865"/>
              <a:gd name="T66" fmla="*/ 358139 h 3581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358139">
                <a:moveTo>
                  <a:pt x="3074669" y="0"/>
                </a:moveTo>
                <a:lnTo>
                  <a:pt x="35813" y="0"/>
                </a:ln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3"/>
                </a:lnTo>
                <a:lnTo>
                  <a:pt x="0" y="322325"/>
                </a:lnTo>
                <a:lnTo>
                  <a:pt x="2809" y="336280"/>
                </a:lnTo>
                <a:lnTo>
                  <a:pt x="10477" y="347662"/>
                </a:lnTo>
                <a:lnTo>
                  <a:pt x="21859" y="355330"/>
                </a:lnTo>
                <a:lnTo>
                  <a:pt x="35813" y="358139"/>
                </a:lnTo>
                <a:lnTo>
                  <a:pt x="3074669" y="358139"/>
                </a:lnTo>
                <a:lnTo>
                  <a:pt x="3088624" y="355330"/>
                </a:lnTo>
                <a:lnTo>
                  <a:pt x="3100006" y="347662"/>
                </a:lnTo>
                <a:lnTo>
                  <a:pt x="3107674" y="336280"/>
                </a:lnTo>
                <a:lnTo>
                  <a:pt x="3110484" y="322325"/>
                </a:lnTo>
                <a:lnTo>
                  <a:pt x="3110484" y="35813"/>
                </a:lnTo>
                <a:lnTo>
                  <a:pt x="3107674" y="21859"/>
                </a:lnTo>
                <a:lnTo>
                  <a:pt x="3100006" y="10477"/>
                </a:lnTo>
                <a:lnTo>
                  <a:pt x="3088624" y="2809"/>
                </a:lnTo>
                <a:lnTo>
                  <a:pt x="3074669" y="0"/>
                </a:lnTo>
                <a:close/>
              </a:path>
            </a:pathLst>
          </a:custGeom>
          <a:solidFill>
            <a:srgbClr val="5EA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5860" name="object 20">
            <a:extLst>
              <a:ext uri="{FF2B5EF4-FFF2-40B4-BE49-F238E27FC236}">
                <a16:creationId xmlns:a16="http://schemas.microsoft.com/office/drawing/2014/main" id="{4DF6ED46-EC49-49F6-B9A1-46C11F2D42D0}"/>
              </a:ext>
            </a:extLst>
          </p:cNvPr>
          <p:cNvSpPr>
            <a:spLocks/>
          </p:cNvSpPr>
          <p:nvPr/>
        </p:nvSpPr>
        <p:spPr bwMode="auto">
          <a:xfrm>
            <a:off x="6707188" y="3024189"/>
            <a:ext cx="3111500" cy="358775"/>
          </a:xfrm>
          <a:custGeom>
            <a:avLst/>
            <a:gdLst>
              <a:gd name="T0" fmla="*/ 0 w 3110865"/>
              <a:gd name="T1" fmla="*/ 36197 h 358139"/>
              <a:gd name="T2" fmla="*/ 2815 w 3110865"/>
              <a:gd name="T3" fmla="*/ 22093 h 358139"/>
              <a:gd name="T4" fmla="*/ 10489 w 3110865"/>
              <a:gd name="T5" fmla="*/ 10591 h 358139"/>
              <a:gd name="T6" fmla="*/ 21883 w 3110865"/>
              <a:gd name="T7" fmla="*/ 2839 h 358139"/>
              <a:gd name="T8" fmla="*/ 35855 w 3110865"/>
              <a:gd name="T9" fmla="*/ 0 h 358139"/>
              <a:gd name="T10" fmla="*/ 3078437 w 3110865"/>
              <a:gd name="T11" fmla="*/ 0 h 358139"/>
              <a:gd name="T12" fmla="*/ 3092414 w 3110865"/>
              <a:gd name="T13" fmla="*/ 2839 h 358139"/>
              <a:gd name="T14" fmla="*/ 3103810 w 3110865"/>
              <a:gd name="T15" fmla="*/ 10591 h 358139"/>
              <a:gd name="T16" fmla="*/ 3111486 w 3110865"/>
              <a:gd name="T17" fmla="*/ 22093 h 358139"/>
              <a:gd name="T18" fmla="*/ 3114301 w 3110865"/>
              <a:gd name="T19" fmla="*/ 36197 h 358139"/>
              <a:gd name="T20" fmla="*/ 3114301 w 3110865"/>
              <a:gd name="T21" fmla="*/ 325773 h 358139"/>
              <a:gd name="T22" fmla="*/ 3111486 w 3110865"/>
              <a:gd name="T23" fmla="*/ 339878 h 358139"/>
              <a:gd name="T24" fmla="*/ 3103810 w 3110865"/>
              <a:gd name="T25" fmla="*/ 351383 h 358139"/>
              <a:gd name="T26" fmla="*/ 3092414 w 3110865"/>
              <a:gd name="T27" fmla="*/ 359133 h 358139"/>
              <a:gd name="T28" fmla="*/ 3078437 w 3110865"/>
              <a:gd name="T29" fmla="*/ 361972 h 358139"/>
              <a:gd name="T30" fmla="*/ 35855 w 3110865"/>
              <a:gd name="T31" fmla="*/ 361972 h 358139"/>
              <a:gd name="T32" fmla="*/ 21883 w 3110865"/>
              <a:gd name="T33" fmla="*/ 359133 h 358139"/>
              <a:gd name="T34" fmla="*/ 10489 w 3110865"/>
              <a:gd name="T35" fmla="*/ 351383 h 358139"/>
              <a:gd name="T36" fmla="*/ 2815 w 3110865"/>
              <a:gd name="T37" fmla="*/ 339878 h 358139"/>
              <a:gd name="T38" fmla="*/ 0 w 3110865"/>
              <a:gd name="T39" fmla="*/ 325773 h 358139"/>
              <a:gd name="T40" fmla="*/ 0 w 3110865"/>
              <a:gd name="T41" fmla="*/ 36197 h 3581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358139"/>
              <a:gd name="T65" fmla="*/ 3110865 w 3110865"/>
              <a:gd name="T66" fmla="*/ 358139 h 3581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358139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3" y="0"/>
                </a:lnTo>
                <a:lnTo>
                  <a:pt x="3074669" y="0"/>
                </a:lnTo>
                <a:lnTo>
                  <a:pt x="3088624" y="2809"/>
                </a:lnTo>
                <a:lnTo>
                  <a:pt x="3100006" y="10477"/>
                </a:lnTo>
                <a:lnTo>
                  <a:pt x="3107674" y="21859"/>
                </a:lnTo>
                <a:lnTo>
                  <a:pt x="3110484" y="35813"/>
                </a:lnTo>
                <a:lnTo>
                  <a:pt x="3110484" y="322325"/>
                </a:lnTo>
                <a:lnTo>
                  <a:pt x="3107674" y="336280"/>
                </a:lnTo>
                <a:lnTo>
                  <a:pt x="3100006" y="347662"/>
                </a:lnTo>
                <a:lnTo>
                  <a:pt x="3088624" y="355330"/>
                </a:lnTo>
                <a:lnTo>
                  <a:pt x="3074669" y="358139"/>
                </a:lnTo>
                <a:lnTo>
                  <a:pt x="35813" y="358139"/>
                </a:lnTo>
                <a:lnTo>
                  <a:pt x="21859" y="355330"/>
                </a:lnTo>
                <a:lnTo>
                  <a:pt x="10477" y="347662"/>
                </a:lnTo>
                <a:lnTo>
                  <a:pt x="2809" y="336280"/>
                </a:lnTo>
                <a:lnTo>
                  <a:pt x="0" y="322325"/>
                </a:lnTo>
                <a:lnTo>
                  <a:pt x="0" y="35813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2692018-2EE5-4641-B8DC-AB29618BDB56}"/>
              </a:ext>
            </a:extLst>
          </p:cNvPr>
          <p:cNvSpPr txBox="1"/>
          <p:nvPr/>
        </p:nvSpPr>
        <p:spPr>
          <a:xfrm>
            <a:off x="7639051" y="3027363"/>
            <a:ext cx="1247775" cy="2984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10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News</a:t>
            </a:r>
            <a:r>
              <a:rPr spc="-70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Results</a:t>
            </a:r>
            <a:endParaRPr>
              <a:latin typeface="Calibri"/>
              <a:ea typeface="ＭＳ Ｐゴシック"/>
              <a:cs typeface="Calibri"/>
            </a:endParaRPr>
          </a:p>
        </p:txBody>
      </p:sp>
      <p:sp>
        <p:nvSpPr>
          <p:cNvPr id="35862" name="object 22">
            <a:extLst>
              <a:ext uri="{FF2B5EF4-FFF2-40B4-BE49-F238E27FC236}">
                <a16:creationId xmlns:a16="http://schemas.microsoft.com/office/drawing/2014/main" id="{8FF3CE1E-A33A-4E25-A1CD-A9260E73FF4E}"/>
              </a:ext>
            </a:extLst>
          </p:cNvPr>
          <p:cNvSpPr>
            <a:spLocks/>
          </p:cNvSpPr>
          <p:nvPr/>
        </p:nvSpPr>
        <p:spPr bwMode="auto">
          <a:xfrm>
            <a:off x="6707188" y="3436939"/>
            <a:ext cx="3111500" cy="358775"/>
          </a:xfrm>
          <a:custGeom>
            <a:avLst/>
            <a:gdLst>
              <a:gd name="T0" fmla="*/ 3078437 w 3110865"/>
              <a:gd name="T1" fmla="*/ 0 h 358139"/>
              <a:gd name="T2" fmla="*/ 35855 w 3110865"/>
              <a:gd name="T3" fmla="*/ 0 h 358139"/>
              <a:gd name="T4" fmla="*/ 21883 w 3110865"/>
              <a:gd name="T5" fmla="*/ 2839 h 358139"/>
              <a:gd name="T6" fmla="*/ 10489 w 3110865"/>
              <a:gd name="T7" fmla="*/ 10591 h 358139"/>
              <a:gd name="T8" fmla="*/ 2815 w 3110865"/>
              <a:gd name="T9" fmla="*/ 22093 h 358139"/>
              <a:gd name="T10" fmla="*/ 0 w 3110865"/>
              <a:gd name="T11" fmla="*/ 36197 h 358139"/>
              <a:gd name="T12" fmla="*/ 0 w 3110865"/>
              <a:gd name="T13" fmla="*/ 325773 h 358139"/>
              <a:gd name="T14" fmla="*/ 2815 w 3110865"/>
              <a:gd name="T15" fmla="*/ 339878 h 358139"/>
              <a:gd name="T16" fmla="*/ 10489 w 3110865"/>
              <a:gd name="T17" fmla="*/ 351383 h 358139"/>
              <a:gd name="T18" fmla="*/ 21883 w 3110865"/>
              <a:gd name="T19" fmla="*/ 359133 h 358139"/>
              <a:gd name="T20" fmla="*/ 35855 w 3110865"/>
              <a:gd name="T21" fmla="*/ 361972 h 358139"/>
              <a:gd name="T22" fmla="*/ 3078437 w 3110865"/>
              <a:gd name="T23" fmla="*/ 361972 h 358139"/>
              <a:gd name="T24" fmla="*/ 3092414 w 3110865"/>
              <a:gd name="T25" fmla="*/ 359133 h 358139"/>
              <a:gd name="T26" fmla="*/ 3103810 w 3110865"/>
              <a:gd name="T27" fmla="*/ 351383 h 358139"/>
              <a:gd name="T28" fmla="*/ 3111486 w 3110865"/>
              <a:gd name="T29" fmla="*/ 339878 h 358139"/>
              <a:gd name="T30" fmla="*/ 3114301 w 3110865"/>
              <a:gd name="T31" fmla="*/ 325773 h 358139"/>
              <a:gd name="T32" fmla="*/ 3114301 w 3110865"/>
              <a:gd name="T33" fmla="*/ 36197 h 358139"/>
              <a:gd name="T34" fmla="*/ 3111486 w 3110865"/>
              <a:gd name="T35" fmla="*/ 22093 h 358139"/>
              <a:gd name="T36" fmla="*/ 3103810 w 3110865"/>
              <a:gd name="T37" fmla="*/ 10591 h 358139"/>
              <a:gd name="T38" fmla="*/ 3092414 w 3110865"/>
              <a:gd name="T39" fmla="*/ 2839 h 358139"/>
              <a:gd name="T40" fmla="*/ 3078437 w 3110865"/>
              <a:gd name="T41" fmla="*/ 0 h 3581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358139"/>
              <a:gd name="T65" fmla="*/ 3110865 w 3110865"/>
              <a:gd name="T66" fmla="*/ 358139 h 3581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358139">
                <a:moveTo>
                  <a:pt x="3074669" y="0"/>
                </a:moveTo>
                <a:lnTo>
                  <a:pt x="35813" y="0"/>
                </a:ln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3"/>
                </a:lnTo>
                <a:lnTo>
                  <a:pt x="0" y="322325"/>
                </a:lnTo>
                <a:lnTo>
                  <a:pt x="2809" y="336280"/>
                </a:lnTo>
                <a:lnTo>
                  <a:pt x="10477" y="347662"/>
                </a:lnTo>
                <a:lnTo>
                  <a:pt x="21859" y="355330"/>
                </a:lnTo>
                <a:lnTo>
                  <a:pt x="35813" y="358139"/>
                </a:lnTo>
                <a:lnTo>
                  <a:pt x="3074669" y="358139"/>
                </a:lnTo>
                <a:lnTo>
                  <a:pt x="3088624" y="355330"/>
                </a:lnTo>
                <a:lnTo>
                  <a:pt x="3100006" y="347662"/>
                </a:lnTo>
                <a:lnTo>
                  <a:pt x="3107674" y="336280"/>
                </a:lnTo>
                <a:lnTo>
                  <a:pt x="3110484" y="322325"/>
                </a:lnTo>
                <a:lnTo>
                  <a:pt x="3110484" y="35813"/>
                </a:lnTo>
                <a:lnTo>
                  <a:pt x="3107674" y="21859"/>
                </a:lnTo>
                <a:lnTo>
                  <a:pt x="3100006" y="10477"/>
                </a:lnTo>
                <a:lnTo>
                  <a:pt x="3088624" y="2809"/>
                </a:lnTo>
                <a:lnTo>
                  <a:pt x="3074669" y="0"/>
                </a:lnTo>
                <a:close/>
              </a:path>
            </a:pathLst>
          </a:custGeom>
          <a:solidFill>
            <a:srgbClr val="5FA8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5863" name="object 23">
            <a:extLst>
              <a:ext uri="{FF2B5EF4-FFF2-40B4-BE49-F238E27FC236}">
                <a16:creationId xmlns:a16="http://schemas.microsoft.com/office/drawing/2014/main" id="{0756A566-0C60-464F-A201-85F6FE5C50E4}"/>
              </a:ext>
            </a:extLst>
          </p:cNvPr>
          <p:cNvSpPr>
            <a:spLocks/>
          </p:cNvSpPr>
          <p:nvPr/>
        </p:nvSpPr>
        <p:spPr bwMode="auto">
          <a:xfrm>
            <a:off x="6707188" y="3436939"/>
            <a:ext cx="3111500" cy="358775"/>
          </a:xfrm>
          <a:custGeom>
            <a:avLst/>
            <a:gdLst>
              <a:gd name="T0" fmla="*/ 0 w 3110865"/>
              <a:gd name="T1" fmla="*/ 36197 h 358139"/>
              <a:gd name="T2" fmla="*/ 2815 w 3110865"/>
              <a:gd name="T3" fmla="*/ 22093 h 358139"/>
              <a:gd name="T4" fmla="*/ 10489 w 3110865"/>
              <a:gd name="T5" fmla="*/ 10591 h 358139"/>
              <a:gd name="T6" fmla="*/ 21883 w 3110865"/>
              <a:gd name="T7" fmla="*/ 2839 h 358139"/>
              <a:gd name="T8" fmla="*/ 35855 w 3110865"/>
              <a:gd name="T9" fmla="*/ 0 h 358139"/>
              <a:gd name="T10" fmla="*/ 3078437 w 3110865"/>
              <a:gd name="T11" fmla="*/ 0 h 358139"/>
              <a:gd name="T12" fmla="*/ 3092414 w 3110865"/>
              <a:gd name="T13" fmla="*/ 2839 h 358139"/>
              <a:gd name="T14" fmla="*/ 3103810 w 3110865"/>
              <a:gd name="T15" fmla="*/ 10591 h 358139"/>
              <a:gd name="T16" fmla="*/ 3111486 w 3110865"/>
              <a:gd name="T17" fmla="*/ 22093 h 358139"/>
              <a:gd name="T18" fmla="*/ 3114301 w 3110865"/>
              <a:gd name="T19" fmla="*/ 36197 h 358139"/>
              <a:gd name="T20" fmla="*/ 3114301 w 3110865"/>
              <a:gd name="T21" fmla="*/ 325773 h 358139"/>
              <a:gd name="T22" fmla="*/ 3111486 w 3110865"/>
              <a:gd name="T23" fmla="*/ 339878 h 358139"/>
              <a:gd name="T24" fmla="*/ 3103810 w 3110865"/>
              <a:gd name="T25" fmla="*/ 351383 h 358139"/>
              <a:gd name="T26" fmla="*/ 3092414 w 3110865"/>
              <a:gd name="T27" fmla="*/ 359133 h 358139"/>
              <a:gd name="T28" fmla="*/ 3078437 w 3110865"/>
              <a:gd name="T29" fmla="*/ 361972 h 358139"/>
              <a:gd name="T30" fmla="*/ 35855 w 3110865"/>
              <a:gd name="T31" fmla="*/ 361972 h 358139"/>
              <a:gd name="T32" fmla="*/ 21883 w 3110865"/>
              <a:gd name="T33" fmla="*/ 359133 h 358139"/>
              <a:gd name="T34" fmla="*/ 10489 w 3110865"/>
              <a:gd name="T35" fmla="*/ 351383 h 358139"/>
              <a:gd name="T36" fmla="*/ 2815 w 3110865"/>
              <a:gd name="T37" fmla="*/ 339878 h 358139"/>
              <a:gd name="T38" fmla="*/ 0 w 3110865"/>
              <a:gd name="T39" fmla="*/ 325773 h 358139"/>
              <a:gd name="T40" fmla="*/ 0 w 3110865"/>
              <a:gd name="T41" fmla="*/ 36197 h 3581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358139"/>
              <a:gd name="T65" fmla="*/ 3110865 w 3110865"/>
              <a:gd name="T66" fmla="*/ 358139 h 3581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358139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3" y="0"/>
                </a:lnTo>
                <a:lnTo>
                  <a:pt x="3074669" y="0"/>
                </a:lnTo>
                <a:lnTo>
                  <a:pt x="3088624" y="2809"/>
                </a:lnTo>
                <a:lnTo>
                  <a:pt x="3100006" y="10477"/>
                </a:lnTo>
                <a:lnTo>
                  <a:pt x="3107674" y="21859"/>
                </a:lnTo>
                <a:lnTo>
                  <a:pt x="3110484" y="35813"/>
                </a:lnTo>
                <a:lnTo>
                  <a:pt x="3110484" y="322325"/>
                </a:lnTo>
                <a:lnTo>
                  <a:pt x="3107674" y="336280"/>
                </a:lnTo>
                <a:lnTo>
                  <a:pt x="3100006" y="347662"/>
                </a:lnTo>
                <a:lnTo>
                  <a:pt x="3088624" y="355330"/>
                </a:lnTo>
                <a:lnTo>
                  <a:pt x="3074669" y="358139"/>
                </a:lnTo>
                <a:lnTo>
                  <a:pt x="35813" y="358139"/>
                </a:lnTo>
                <a:lnTo>
                  <a:pt x="21859" y="355330"/>
                </a:lnTo>
                <a:lnTo>
                  <a:pt x="10477" y="347662"/>
                </a:lnTo>
                <a:lnTo>
                  <a:pt x="2809" y="336280"/>
                </a:lnTo>
                <a:lnTo>
                  <a:pt x="0" y="322325"/>
                </a:lnTo>
                <a:lnTo>
                  <a:pt x="0" y="35813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A3FD0598-9EA2-4006-BF58-1A5BA7246D2F}"/>
              </a:ext>
            </a:extLst>
          </p:cNvPr>
          <p:cNvSpPr txBox="1"/>
          <p:nvPr/>
        </p:nvSpPr>
        <p:spPr>
          <a:xfrm>
            <a:off x="7608888" y="3440114"/>
            <a:ext cx="1306512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5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Image</a:t>
            </a:r>
            <a:r>
              <a:rPr spc="-80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Results</a:t>
            </a:r>
            <a:endParaRPr>
              <a:latin typeface="Calibri"/>
              <a:ea typeface="ＭＳ Ｐゴシック"/>
              <a:cs typeface="Calibri"/>
            </a:endParaRPr>
          </a:p>
        </p:txBody>
      </p:sp>
      <p:sp>
        <p:nvSpPr>
          <p:cNvPr id="35865" name="object 25">
            <a:extLst>
              <a:ext uri="{FF2B5EF4-FFF2-40B4-BE49-F238E27FC236}">
                <a16:creationId xmlns:a16="http://schemas.microsoft.com/office/drawing/2014/main" id="{0D7C6C1F-E052-45DB-BD40-AA4E3B15E755}"/>
              </a:ext>
            </a:extLst>
          </p:cNvPr>
          <p:cNvSpPr>
            <a:spLocks/>
          </p:cNvSpPr>
          <p:nvPr/>
        </p:nvSpPr>
        <p:spPr bwMode="auto">
          <a:xfrm>
            <a:off x="6707188" y="3849689"/>
            <a:ext cx="3111500" cy="358775"/>
          </a:xfrm>
          <a:custGeom>
            <a:avLst/>
            <a:gdLst>
              <a:gd name="T0" fmla="*/ 3078437 w 3110865"/>
              <a:gd name="T1" fmla="*/ 0 h 358139"/>
              <a:gd name="T2" fmla="*/ 35855 w 3110865"/>
              <a:gd name="T3" fmla="*/ 0 h 358139"/>
              <a:gd name="T4" fmla="*/ 21883 w 3110865"/>
              <a:gd name="T5" fmla="*/ 2839 h 358139"/>
              <a:gd name="T6" fmla="*/ 10489 w 3110865"/>
              <a:gd name="T7" fmla="*/ 10591 h 358139"/>
              <a:gd name="T8" fmla="*/ 2815 w 3110865"/>
              <a:gd name="T9" fmla="*/ 22093 h 358139"/>
              <a:gd name="T10" fmla="*/ 0 w 3110865"/>
              <a:gd name="T11" fmla="*/ 36197 h 358139"/>
              <a:gd name="T12" fmla="*/ 0 w 3110865"/>
              <a:gd name="T13" fmla="*/ 325773 h 358139"/>
              <a:gd name="T14" fmla="*/ 2815 w 3110865"/>
              <a:gd name="T15" fmla="*/ 339878 h 358139"/>
              <a:gd name="T16" fmla="*/ 10489 w 3110865"/>
              <a:gd name="T17" fmla="*/ 351383 h 358139"/>
              <a:gd name="T18" fmla="*/ 21883 w 3110865"/>
              <a:gd name="T19" fmla="*/ 359133 h 358139"/>
              <a:gd name="T20" fmla="*/ 35855 w 3110865"/>
              <a:gd name="T21" fmla="*/ 361972 h 358139"/>
              <a:gd name="T22" fmla="*/ 3078437 w 3110865"/>
              <a:gd name="T23" fmla="*/ 361972 h 358139"/>
              <a:gd name="T24" fmla="*/ 3092414 w 3110865"/>
              <a:gd name="T25" fmla="*/ 359133 h 358139"/>
              <a:gd name="T26" fmla="*/ 3103810 w 3110865"/>
              <a:gd name="T27" fmla="*/ 351383 h 358139"/>
              <a:gd name="T28" fmla="*/ 3111486 w 3110865"/>
              <a:gd name="T29" fmla="*/ 339878 h 358139"/>
              <a:gd name="T30" fmla="*/ 3114301 w 3110865"/>
              <a:gd name="T31" fmla="*/ 325773 h 358139"/>
              <a:gd name="T32" fmla="*/ 3114301 w 3110865"/>
              <a:gd name="T33" fmla="*/ 36197 h 358139"/>
              <a:gd name="T34" fmla="*/ 3111486 w 3110865"/>
              <a:gd name="T35" fmla="*/ 22093 h 358139"/>
              <a:gd name="T36" fmla="*/ 3103810 w 3110865"/>
              <a:gd name="T37" fmla="*/ 10591 h 358139"/>
              <a:gd name="T38" fmla="*/ 3092414 w 3110865"/>
              <a:gd name="T39" fmla="*/ 2839 h 358139"/>
              <a:gd name="T40" fmla="*/ 3078437 w 3110865"/>
              <a:gd name="T41" fmla="*/ 0 h 3581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358139"/>
              <a:gd name="T65" fmla="*/ 3110865 w 3110865"/>
              <a:gd name="T66" fmla="*/ 358139 h 3581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358139">
                <a:moveTo>
                  <a:pt x="3074669" y="0"/>
                </a:moveTo>
                <a:lnTo>
                  <a:pt x="35813" y="0"/>
                </a:ln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3"/>
                </a:lnTo>
                <a:lnTo>
                  <a:pt x="0" y="322325"/>
                </a:lnTo>
                <a:lnTo>
                  <a:pt x="2809" y="336280"/>
                </a:lnTo>
                <a:lnTo>
                  <a:pt x="10477" y="347662"/>
                </a:lnTo>
                <a:lnTo>
                  <a:pt x="21859" y="355330"/>
                </a:lnTo>
                <a:lnTo>
                  <a:pt x="35813" y="358139"/>
                </a:lnTo>
                <a:lnTo>
                  <a:pt x="3074669" y="358139"/>
                </a:lnTo>
                <a:lnTo>
                  <a:pt x="3088624" y="355330"/>
                </a:lnTo>
                <a:lnTo>
                  <a:pt x="3100006" y="347662"/>
                </a:lnTo>
                <a:lnTo>
                  <a:pt x="3107674" y="336280"/>
                </a:lnTo>
                <a:lnTo>
                  <a:pt x="3110484" y="322325"/>
                </a:lnTo>
                <a:lnTo>
                  <a:pt x="3110484" y="35813"/>
                </a:lnTo>
                <a:lnTo>
                  <a:pt x="3107674" y="21859"/>
                </a:lnTo>
                <a:lnTo>
                  <a:pt x="3100006" y="10477"/>
                </a:lnTo>
                <a:lnTo>
                  <a:pt x="3088624" y="2809"/>
                </a:lnTo>
                <a:lnTo>
                  <a:pt x="3074669" y="0"/>
                </a:lnTo>
                <a:close/>
              </a:path>
            </a:pathLst>
          </a:custGeom>
          <a:solidFill>
            <a:srgbClr val="5F8B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5866" name="object 26">
            <a:extLst>
              <a:ext uri="{FF2B5EF4-FFF2-40B4-BE49-F238E27FC236}">
                <a16:creationId xmlns:a16="http://schemas.microsoft.com/office/drawing/2014/main" id="{96E0D7FA-D744-4932-B297-CE1739B80F97}"/>
              </a:ext>
            </a:extLst>
          </p:cNvPr>
          <p:cNvSpPr>
            <a:spLocks/>
          </p:cNvSpPr>
          <p:nvPr/>
        </p:nvSpPr>
        <p:spPr bwMode="auto">
          <a:xfrm>
            <a:off x="6707188" y="3849689"/>
            <a:ext cx="3111500" cy="358775"/>
          </a:xfrm>
          <a:custGeom>
            <a:avLst/>
            <a:gdLst>
              <a:gd name="T0" fmla="*/ 0 w 3110865"/>
              <a:gd name="T1" fmla="*/ 36197 h 358139"/>
              <a:gd name="T2" fmla="*/ 2815 w 3110865"/>
              <a:gd name="T3" fmla="*/ 22093 h 358139"/>
              <a:gd name="T4" fmla="*/ 10489 w 3110865"/>
              <a:gd name="T5" fmla="*/ 10591 h 358139"/>
              <a:gd name="T6" fmla="*/ 21883 w 3110865"/>
              <a:gd name="T7" fmla="*/ 2839 h 358139"/>
              <a:gd name="T8" fmla="*/ 35855 w 3110865"/>
              <a:gd name="T9" fmla="*/ 0 h 358139"/>
              <a:gd name="T10" fmla="*/ 3078437 w 3110865"/>
              <a:gd name="T11" fmla="*/ 0 h 358139"/>
              <a:gd name="T12" fmla="*/ 3092414 w 3110865"/>
              <a:gd name="T13" fmla="*/ 2839 h 358139"/>
              <a:gd name="T14" fmla="*/ 3103810 w 3110865"/>
              <a:gd name="T15" fmla="*/ 10591 h 358139"/>
              <a:gd name="T16" fmla="*/ 3111486 w 3110865"/>
              <a:gd name="T17" fmla="*/ 22093 h 358139"/>
              <a:gd name="T18" fmla="*/ 3114301 w 3110865"/>
              <a:gd name="T19" fmla="*/ 36197 h 358139"/>
              <a:gd name="T20" fmla="*/ 3114301 w 3110865"/>
              <a:gd name="T21" fmla="*/ 325773 h 358139"/>
              <a:gd name="T22" fmla="*/ 3111486 w 3110865"/>
              <a:gd name="T23" fmla="*/ 339878 h 358139"/>
              <a:gd name="T24" fmla="*/ 3103810 w 3110865"/>
              <a:gd name="T25" fmla="*/ 351383 h 358139"/>
              <a:gd name="T26" fmla="*/ 3092414 w 3110865"/>
              <a:gd name="T27" fmla="*/ 359133 h 358139"/>
              <a:gd name="T28" fmla="*/ 3078437 w 3110865"/>
              <a:gd name="T29" fmla="*/ 361972 h 358139"/>
              <a:gd name="T30" fmla="*/ 35855 w 3110865"/>
              <a:gd name="T31" fmla="*/ 361972 h 358139"/>
              <a:gd name="T32" fmla="*/ 21883 w 3110865"/>
              <a:gd name="T33" fmla="*/ 359133 h 358139"/>
              <a:gd name="T34" fmla="*/ 10489 w 3110865"/>
              <a:gd name="T35" fmla="*/ 351383 h 358139"/>
              <a:gd name="T36" fmla="*/ 2815 w 3110865"/>
              <a:gd name="T37" fmla="*/ 339878 h 358139"/>
              <a:gd name="T38" fmla="*/ 0 w 3110865"/>
              <a:gd name="T39" fmla="*/ 325773 h 358139"/>
              <a:gd name="T40" fmla="*/ 0 w 3110865"/>
              <a:gd name="T41" fmla="*/ 36197 h 3581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358139"/>
              <a:gd name="T65" fmla="*/ 3110865 w 3110865"/>
              <a:gd name="T66" fmla="*/ 358139 h 3581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358139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3" y="0"/>
                </a:lnTo>
                <a:lnTo>
                  <a:pt x="3074669" y="0"/>
                </a:lnTo>
                <a:lnTo>
                  <a:pt x="3088624" y="2809"/>
                </a:lnTo>
                <a:lnTo>
                  <a:pt x="3100006" y="10477"/>
                </a:lnTo>
                <a:lnTo>
                  <a:pt x="3107674" y="21859"/>
                </a:lnTo>
                <a:lnTo>
                  <a:pt x="3110484" y="35813"/>
                </a:lnTo>
                <a:lnTo>
                  <a:pt x="3110484" y="322325"/>
                </a:lnTo>
                <a:lnTo>
                  <a:pt x="3107674" y="336280"/>
                </a:lnTo>
                <a:lnTo>
                  <a:pt x="3100006" y="347662"/>
                </a:lnTo>
                <a:lnTo>
                  <a:pt x="3088624" y="355330"/>
                </a:lnTo>
                <a:lnTo>
                  <a:pt x="3074669" y="358139"/>
                </a:lnTo>
                <a:lnTo>
                  <a:pt x="35813" y="358139"/>
                </a:lnTo>
                <a:lnTo>
                  <a:pt x="21859" y="355330"/>
                </a:lnTo>
                <a:lnTo>
                  <a:pt x="10477" y="347662"/>
                </a:lnTo>
                <a:lnTo>
                  <a:pt x="2809" y="336280"/>
                </a:lnTo>
                <a:lnTo>
                  <a:pt x="0" y="322325"/>
                </a:lnTo>
                <a:lnTo>
                  <a:pt x="0" y="35813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292DC8AB-37EE-4257-B36D-F8549E80005F}"/>
              </a:ext>
            </a:extLst>
          </p:cNvPr>
          <p:cNvSpPr txBox="1"/>
          <p:nvPr/>
        </p:nvSpPr>
        <p:spPr>
          <a:xfrm>
            <a:off x="7658101" y="3852864"/>
            <a:ext cx="1209675" cy="30003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10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Local</a:t>
            </a:r>
            <a:r>
              <a:rPr spc="-65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Results</a:t>
            </a:r>
            <a:endParaRPr>
              <a:latin typeface="Calibri"/>
              <a:ea typeface="ＭＳ Ｐゴシック"/>
              <a:cs typeface="Calibri"/>
            </a:endParaRPr>
          </a:p>
        </p:txBody>
      </p:sp>
      <p:sp>
        <p:nvSpPr>
          <p:cNvPr id="35868" name="object 28">
            <a:extLst>
              <a:ext uri="{FF2B5EF4-FFF2-40B4-BE49-F238E27FC236}">
                <a16:creationId xmlns:a16="http://schemas.microsoft.com/office/drawing/2014/main" id="{EC33E882-75AF-4181-BE1A-D422334C66ED}"/>
              </a:ext>
            </a:extLst>
          </p:cNvPr>
          <p:cNvSpPr>
            <a:spLocks/>
          </p:cNvSpPr>
          <p:nvPr/>
        </p:nvSpPr>
        <p:spPr bwMode="auto">
          <a:xfrm>
            <a:off x="6707188" y="4264025"/>
            <a:ext cx="3111500" cy="357188"/>
          </a:xfrm>
          <a:custGeom>
            <a:avLst/>
            <a:gdLst>
              <a:gd name="T0" fmla="*/ 3078437 w 3110865"/>
              <a:gd name="T1" fmla="*/ 0 h 358139"/>
              <a:gd name="T2" fmla="*/ 35855 w 3110865"/>
              <a:gd name="T3" fmla="*/ 0 h 358139"/>
              <a:gd name="T4" fmla="*/ 21883 w 3110865"/>
              <a:gd name="T5" fmla="*/ 2767 h 358139"/>
              <a:gd name="T6" fmla="*/ 10489 w 3110865"/>
              <a:gd name="T7" fmla="*/ 10310 h 358139"/>
              <a:gd name="T8" fmla="*/ 2815 w 3110865"/>
              <a:gd name="T9" fmla="*/ 21513 h 358139"/>
              <a:gd name="T10" fmla="*/ 0 w 3110865"/>
              <a:gd name="T11" fmla="*/ 35247 h 358139"/>
              <a:gd name="T12" fmla="*/ 0 w 3110865"/>
              <a:gd name="T13" fmla="*/ 317224 h 358139"/>
              <a:gd name="T14" fmla="*/ 2815 w 3110865"/>
              <a:gd name="T15" fmla="*/ 330958 h 358139"/>
              <a:gd name="T16" fmla="*/ 10489 w 3110865"/>
              <a:gd name="T17" fmla="*/ 342160 h 358139"/>
              <a:gd name="T18" fmla="*/ 21883 w 3110865"/>
              <a:gd name="T19" fmla="*/ 349705 h 358139"/>
              <a:gd name="T20" fmla="*/ 35855 w 3110865"/>
              <a:gd name="T21" fmla="*/ 352473 h 358139"/>
              <a:gd name="T22" fmla="*/ 3078437 w 3110865"/>
              <a:gd name="T23" fmla="*/ 352473 h 358139"/>
              <a:gd name="T24" fmla="*/ 3092414 w 3110865"/>
              <a:gd name="T25" fmla="*/ 349705 h 358139"/>
              <a:gd name="T26" fmla="*/ 3103810 w 3110865"/>
              <a:gd name="T27" fmla="*/ 342160 h 358139"/>
              <a:gd name="T28" fmla="*/ 3111486 w 3110865"/>
              <a:gd name="T29" fmla="*/ 330958 h 358139"/>
              <a:gd name="T30" fmla="*/ 3114301 w 3110865"/>
              <a:gd name="T31" fmla="*/ 317224 h 358139"/>
              <a:gd name="T32" fmla="*/ 3114301 w 3110865"/>
              <a:gd name="T33" fmla="*/ 35247 h 358139"/>
              <a:gd name="T34" fmla="*/ 3111486 w 3110865"/>
              <a:gd name="T35" fmla="*/ 21513 h 358139"/>
              <a:gd name="T36" fmla="*/ 3103810 w 3110865"/>
              <a:gd name="T37" fmla="*/ 10310 h 358139"/>
              <a:gd name="T38" fmla="*/ 3092414 w 3110865"/>
              <a:gd name="T39" fmla="*/ 2767 h 358139"/>
              <a:gd name="T40" fmla="*/ 3078437 w 3110865"/>
              <a:gd name="T41" fmla="*/ 0 h 3581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358139"/>
              <a:gd name="T65" fmla="*/ 3110865 w 3110865"/>
              <a:gd name="T66" fmla="*/ 358139 h 3581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358139">
                <a:moveTo>
                  <a:pt x="3074669" y="0"/>
                </a:moveTo>
                <a:lnTo>
                  <a:pt x="35813" y="0"/>
                </a:ln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4"/>
                </a:lnTo>
                <a:lnTo>
                  <a:pt x="0" y="322326"/>
                </a:lnTo>
                <a:lnTo>
                  <a:pt x="2809" y="336280"/>
                </a:lnTo>
                <a:lnTo>
                  <a:pt x="10477" y="347662"/>
                </a:lnTo>
                <a:lnTo>
                  <a:pt x="21859" y="355330"/>
                </a:lnTo>
                <a:lnTo>
                  <a:pt x="35813" y="358140"/>
                </a:lnTo>
                <a:lnTo>
                  <a:pt x="3074669" y="358140"/>
                </a:lnTo>
                <a:lnTo>
                  <a:pt x="3088624" y="355330"/>
                </a:lnTo>
                <a:lnTo>
                  <a:pt x="3100006" y="347662"/>
                </a:lnTo>
                <a:lnTo>
                  <a:pt x="3107674" y="336280"/>
                </a:lnTo>
                <a:lnTo>
                  <a:pt x="3110484" y="322326"/>
                </a:lnTo>
                <a:lnTo>
                  <a:pt x="3110484" y="35814"/>
                </a:lnTo>
                <a:lnTo>
                  <a:pt x="3107674" y="21859"/>
                </a:lnTo>
                <a:lnTo>
                  <a:pt x="3100006" y="10477"/>
                </a:lnTo>
                <a:lnTo>
                  <a:pt x="3088624" y="2809"/>
                </a:lnTo>
                <a:lnTo>
                  <a:pt x="3074669" y="0"/>
                </a:lnTo>
                <a:close/>
              </a:path>
            </a:pathLst>
          </a:custGeom>
          <a:solidFill>
            <a:srgbClr val="6071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5869" name="object 29">
            <a:extLst>
              <a:ext uri="{FF2B5EF4-FFF2-40B4-BE49-F238E27FC236}">
                <a16:creationId xmlns:a16="http://schemas.microsoft.com/office/drawing/2014/main" id="{62AC59D0-081E-4214-962C-8423C5D4BD4C}"/>
              </a:ext>
            </a:extLst>
          </p:cNvPr>
          <p:cNvSpPr>
            <a:spLocks/>
          </p:cNvSpPr>
          <p:nvPr/>
        </p:nvSpPr>
        <p:spPr bwMode="auto">
          <a:xfrm>
            <a:off x="6707188" y="4264025"/>
            <a:ext cx="3111500" cy="357188"/>
          </a:xfrm>
          <a:custGeom>
            <a:avLst/>
            <a:gdLst>
              <a:gd name="T0" fmla="*/ 0 w 3110865"/>
              <a:gd name="T1" fmla="*/ 35247 h 358139"/>
              <a:gd name="T2" fmla="*/ 2815 w 3110865"/>
              <a:gd name="T3" fmla="*/ 21513 h 358139"/>
              <a:gd name="T4" fmla="*/ 10489 w 3110865"/>
              <a:gd name="T5" fmla="*/ 10310 h 358139"/>
              <a:gd name="T6" fmla="*/ 21883 w 3110865"/>
              <a:gd name="T7" fmla="*/ 2767 h 358139"/>
              <a:gd name="T8" fmla="*/ 35855 w 3110865"/>
              <a:gd name="T9" fmla="*/ 0 h 358139"/>
              <a:gd name="T10" fmla="*/ 3078437 w 3110865"/>
              <a:gd name="T11" fmla="*/ 0 h 358139"/>
              <a:gd name="T12" fmla="*/ 3092414 w 3110865"/>
              <a:gd name="T13" fmla="*/ 2767 h 358139"/>
              <a:gd name="T14" fmla="*/ 3103810 w 3110865"/>
              <a:gd name="T15" fmla="*/ 10310 h 358139"/>
              <a:gd name="T16" fmla="*/ 3111486 w 3110865"/>
              <a:gd name="T17" fmla="*/ 21513 h 358139"/>
              <a:gd name="T18" fmla="*/ 3114301 w 3110865"/>
              <a:gd name="T19" fmla="*/ 35247 h 358139"/>
              <a:gd name="T20" fmla="*/ 3114301 w 3110865"/>
              <a:gd name="T21" fmla="*/ 317224 h 358139"/>
              <a:gd name="T22" fmla="*/ 3111486 w 3110865"/>
              <a:gd name="T23" fmla="*/ 330958 h 358139"/>
              <a:gd name="T24" fmla="*/ 3103810 w 3110865"/>
              <a:gd name="T25" fmla="*/ 342160 h 358139"/>
              <a:gd name="T26" fmla="*/ 3092414 w 3110865"/>
              <a:gd name="T27" fmla="*/ 349705 h 358139"/>
              <a:gd name="T28" fmla="*/ 3078437 w 3110865"/>
              <a:gd name="T29" fmla="*/ 352473 h 358139"/>
              <a:gd name="T30" fmla="*/ 35855 w 3110865"/>
              <a:gd name="T31" fmla="*/ 352473 h 358139"/>
              <a:gd name="T32" fmla="*/ 21883 w 3110865"/>
              <a:gd name="T33" fmla="*/ 349705 h 358139"/>
              <a:gd name="T34" fmla="*/ 10489 w 3110865"/>
              <a:gd name="T35" fmla="*/ 342160 h 358139"/>
              <a:gd name="T36" fmla="*/ 2815 w 3110865"/>
              <a:gd name="T37" fmla="*/ 330958 h 358139"/>
              <a:gd name="T38" fmla="*/ 0 w 3110865"/>
              <a:gd name="T39" fmla="*/ 317224 h 358139"/>
              <a:gd name="T40" fmla="*/ 0 w 3110865"/>
              <a:gd name="T41" fmla="*/ 35247 h 3581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358139"/>
              <a:gd name="T65" fmla="*/ 3110865 w 3110865"/>
              <a:gd name="T66" fmla="*/ 358139 h 3581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358139">
                <a:moveTo>
                  <a:pt x="0" y="35814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3" y="0"/>
                </a:lnTo>
                <a:lnTo>
                  <a:pt x="3074669" y="0"/>
                </a:lnTo>
                <a:lnTo>
                  <a:pt x="3088624" y="2809"/>
                </a:lnTo>
                <a:lnTo>
                  <a:pt x="3100006" y="10477"/>
                </a:lnTo>
                <a:lnTo>
                  <a:pt x="3107674" y="21859"/>
                </a:lnTo>
                <a:lnTo>
                  <a:pt x="3110484" y="35814"/>
                </a:lnTo>
                <a:lnTo>
                  <a:pt x="3110484" y="322326"/>
                </a:lnTo>
                <a:lnTo>
                  <a:pt x="3107674" y="336280"/>
                </a:lnTo>
                <a:lnTo>
                  <a:pt x="3100006" y="347662"/>
                </a:lnTo>
                <a:lnTo>
                  <a:pt x="3088624" y="355330"/>
                </a:lnTo>
                <a:lnTo>
                  <a:pt x="3074669" y="358140"/>
                </a:lnTo>
                <a:lnTo>
                  <a:pt x="35813" y="358140"/>
                </a:lnTo>
                <a:lnTo>
                  <a:pt x="21859" y="355330"/>
                </a:lnTo>
                <a:lnTo>
                  <a:pt x="10477" y="347662"/>
                </a:lnTo>
                <a:lnTo>
                  <a:pt x="2809" y="336280"/>
                </a:lnTo>
                <a:lnTo>
                  <a:pt x="0" y="322326"/>
                </a:lnTo>
                <a:lnTo>
                  <a:pt x="0" y="35814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255651AE-FF76-49D8-8BDB-59246FD6C11E}"/>
              </a:ext>
            </a:extLst>
          </p:cNvPr>
          <p:cNvSpPr txBox="1"/>
          <p:nvPr/>
        </p:nvSpPr>
        <p:spPr>
          <a:xfrm>
            <a:off x="7626351" y="4267200"/>
            <a:ext cx="1273175" cy="2984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5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Video</a:t>
            </a:r>
            <a:r>
              <a:rPr spc="-70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Results</a:t>
            </a:r>
            <a:endParaRPr>
              <a:latin typeface="Calibri"/>
              <a:ea typeface="ＭＳ Ｐゴシック"/>
              <a:cs typeface="Calibri"/>
            </a:endParaRPr>
          </a:p>
        </p:txBody>
      </p:sp>
      <p:sp>
        <p:nvSpPr>
          <p:cNvPr id="35871" name="object 31">
            <a:extLst>
              <a:ext uri="{FF2B5EF4-FFF2-40B4-BE49-F238E27FC236}">
                <a16:creationId xmlns:a16="http://schemas.microsoft.com/office/drawing/2014/main" id="{FC3C1B03-7738-49BE-A796-8C8CF8EE0832}"/>
              </a:ext>
            </a:extLst>
          </p:cNvPr>
          <p:cNvSpPr>
            <a:spLocks/>
          </p:cNvSpPr>
          <p:nvPr/>
        </p:nvSpPr>
        <p:spPr bwMode="auto">
          <a:xfrm>
            <a:off x="6707188" y="4676775"/>
            <a:ext cx="3111500" cy="357188"/>
          </a:xfrm>
          <a:custGeom>
            <a:avLst/>
            <a:gdLst>
              <a:gd name="T0" fmla="*/ 3078437 w 3110865"/>
              <a:gd name="T1" fmla="*/ 0 h 358139"/>
              <a:gd name="T2" fmla="*/ 35855 w 3110865"/>
              <a:gd name="T3" fmla="*/ 0 h 358139"/>
              <a:gd name="T4" fmla="*/ 21883 w 3110865"/>
              <a:gd name="T5" fmla="*/ 2767 h 358139"/>
              <a:gd name="T6" fmla="*/ 10489 w 3110865"/>
              <a:gd name="T7" fmla="*/ 10310 h 358139"/>
              <a:gd name="T8" fmla="*/ 2815 w 3110865"/>
              <a:gd name="T9" fmla="*/ 21513 h 358139"/>
              <a:gd name="T10" fmla="*/ 0 w 3110865"/>
              <a:gd name="T11" fmla="*/ 35246 h 358139"/>
              <a:gd name="T12" fmla="*/ 0 w 3110865"/>
              <a:gd name="T13" fmla="*/ 317223 h 358139"/>
              <a:gd name="T14" fmla="*/ 2815 w 3110865"/>
              <a:gd name="T15" fmla="*/ 330958 h 358139"/>
              <a:gd name="T16" fmla="*/ 10489 w 3110865"/>
              <a:gd name="T17" fmla="*/ 342160 h 358139"/>
              <a:gd name="T18" fmla="*/ 21883 w 3110865"/>
              <a:gd name="T19" fmla="*/ 349705 h 358139"/>
              <a:gd name="T20" fmla="*/ 35855 w 3110865"/>
              <a:gd name="T21" fmla="*/ 352472 h 358139"/>
              <a:gd name="T22" fmla="*/ 3078437 w 3110865"/>
              <a:gd name="T23" fmla="*/ 352472 h 358139"/>
              <a:gd name="T24" fmla="*/ 3092414 w 3110865"/>
              <a:gd name="T25" fmla="*/ 349705 h 358139"/>
              <a:gd name="T26" fmla="*/ 3103810 w 3110865"/>
              <a:gd name="T27" fmla="*/ 342160 h 358139"/>
              <a:gd name="T28" fmla="*/ 3111486 w 3110865"/>
              <a:gd name="T29" fmla="*/ 330958 h 358139"/>
              <a:gd name="T30" fmla="*/ 3114301 w 3110865"/>
              <a:gd name="T31" fmla="*/ 317223 h 358139"/>
              <a:gd name="T32" fmla="*/ 3114301 w 3110865"/>
              <a:gd name="T33" fmla="*/ 35246 h 358139"/>
              <a:gd name="T34" fmla="*/ 3111486 w 3110865"/>
              <a:gd name="T35" fmla="*/ 21513 h 358139"/>
              <a:gd name="T36" fmla="*/ 3103810 w 3110865"/>
              <a:gd name="T37" fmla="*/ 10310 h 358139"/>
              <a:gd name="T38" fmla="*/ 3092414 w 3110865"/>
              <a:gd name="T39" fmla="*/ 2767 h 358139"/>
              <a:gd name="T40" fmla="*/ 3078437 w 3110865"/>
              <a:gd name="T41" fmla="*/ 0 h 3581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358139"/>
              <a:gd name="T65" fmla="*/ 3110865 w 3110865"/>
              <a:gd name="T66" fmla="*/ 358139 h 3581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358139">
                <a:moveTo>
                  <a:pt x="3074669" y="0"/>
                </a:moveTo>
                <a:lnTo>
                  <a:pt x="35813" y="0"/>
                </a:ln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3"/>
                </a:lnTo>
                <a:lnTo>
                  <a:pt x="0" y="322325"/>
                </a:lnTo>
                <a:lnTo>
                  <a:pt x="2809" y="336280"/>
                </a:lnTo>
                <a:lnTo>
                  <a:pt x="10477" y="347662"/>
                </a:lnTo>
                <a:lnTo>
                  <a:pt x="21859" y="355330"/>
                </a:lnTo>
                <a:lnTo>
                  <a:pt x="35813" y="358139"/>
                </a:lnTo>
                <a:lnTo>
                  <a:pt x="3074669" y="358139"/>
                </a:lnTo>
                <a:lnTo>
                  <a:pt x="3088624" y="355330"/>
                </a:lnTo>
                <a:lnTo>
                  <a:pt x="3100006" y="347662"/>
                </a:lnTo>
                <a:lnTo>
                  <a:pt x="3107674" y="336280"/>
                </a:lnTo>
                <a:lnTo>
                  <a:pt x="3110484" y="322325"/>
                </a:lnTo>
                <a:lnTo>
                  <a:pt x="3110484" y="35813"/>
                </a:lnTo>
                <a:lnTo>
                  <a:pt x="3107674" y="21859"/>
                </a:lnTo>
                <a:lnTo>
                  <a:pt x="3100006" y="10477"/>
                </a:lnTo>
                <a:lnTo>
                  <a:pt x="3088624" y="2809"/>
                </a:lnTo>
                <a:lnTo>
                  <a:pt x="3074669" y="0"/>
                </a:lnTo>
                <a:close/>
              </a:path>
            </a:pathLst>
          </a:custGeom>
          <a:solidFill>
            <a:srgbClr val="6A62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5872" name="object 32">
            <a:extLst>
              <a:ext uri="{FF2B5EF4-FFF2-40B4-BE49-F238E27FC236}">
                <a16:creationId xmlns:a16="http://schemas.microsoft.com/office/drawing/2014/main" id="{1E243033-02F9-4359-BDFD-7DEFB415897F}"/>
              </a:ext>
            </a:extLst>
          </p:cNvPr>
          <p:cNvSpPr>
            <a:spLocks/>
          </p:cNvSpPr>
          <p:nvPr/>
        </p:nvSpPr>
        <p:spPr bwMode="auto">
          <a:xfrm>
            <a:off x="6707188" y="4676775"/>
            <a:ext cx="3111500" cy="357188"/>
          </a:xfrm>
          <a:custGeom>
            <a:avLst/>
            <a:gdLst>
              <a:gd name="T0" fmla="*/ 0 w 3110865"/>
              <a:gd name="T1" fmla="*/ 35246 h 358139"/>
              <a:gd name="T2" fmla="*/ 2815 w 3110865"/>
              <a:gd name="T3" fmla="*/ 21513 h 358139"/>
              <a:gd name="T4" fmla="*/ 10489 w 3110865"/>
              <a:gd name="T5" fmla="*/ 10310 h 358139"/>
              <a:gd name="T6" fmla="*/ 21883 w 3110865"/>
              <a:gd name="T7" fmla="*/ 2767 h 358139"/>
              <a:gd name="T8" fmla="*/ 35855 w 3110865"/>
              <a:gd name="T9" fmla="*/ 0 h 358139"/>
              <a:gd name="T10" fmla="*/ 3078437 w 3110865"/>
              <a:gd name="T11" fmla="*/ 0 h 358139"/>
              <a:gd name="T12" fmla="*/ 3092414 w 3110865"/>
              <a:gd name="T13" fmla="*/ 2767 h 358139"/>
              <a:gd name="T14" fmla="*/ 3103810 w 3110865"/>
              <a:gd name="T15" fmla="*/ 10310 h 358139"/>
              <a:gd name="T16" fmla="*/ 3111486 w 3110865"/>
              <a:gd name="T17" fmla="*/ 21513 h 358139"/>
              <a:gd name="T18" fmla="*/ 3114301 w 3110865"/>
              <a:gd name="T19" fmla="*/ 35246 h 358139"/>
              <a:gd name="T20" fmla="*/ 3114301 w 3110865"/>
              <a:gd name="T21" fmla="*/ 317223 h 358139"/>
              <a:gd name="T22" fmla="*/ 3111486 w 3110865"/>
              <a:gd name="T23" fmla="*/ 330958 h 358139"/>
              <a:gd name="T24" fmla="*/ 3103810 w 3110865"/>
              <a:gd name="T25" fmla="*/ 342160 h 358139"/>
              <a:gd name="T26" fmla="*/ 3092414 w 3110865"/>
              <a:gd name="T27" fmla="*/ 349705 h 358139"/>
              <a:gd name="T28" fmla="*/ 3078437 w 3110865"/>
              <a:gd name="T29" fmla="*/ 352472 h 358139"/>
              <a:gd name="T30" fmla="*/ 35855 w 3110865"/>
              <a:gd name="T31" fmla="*/ 352472 h 358139"/>
              <a:gd name="T32" fmla="*/ 21883 w 3110865"/>
              <a:gd name="T33" fmla="*/ 349705 h 358139"/>
              <a:gd name="T34" fmla="*/ 10489 w 3110865"/>
              <a:gd name="T35" fmla="*/ 342160 h 358139"/>
              <a:gd name="T36" fmla="*/ 2815 w 3110865"/>
              <a:gd name="T37" fmla="*/ 330958 h 358139"/>
              <a:gd name="T38" fmla="*/ 0 w 3110865"/>
              <a:gd name="T39" fmla="*/ 317223 h 358139"/>
              <a:gd name="T40" fmla="*/ 0 w 3110865"/>
              <a:gd name="T41" fmla="*/ 35246 h 3581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358139"/>
              <a:gd name="T65" fmla="*/ 3110865 w 3110865"/>
              <a:gd name="T66" fmla="*/ 358139 h 3581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358139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3" y="0"/>
                </a:lnTo>
                <a:lnTo>
                  <a:pt x="3074669" y="0"/>
                </a:lnTo>
                <a:lnTo>
                  <a:pt x="3088624" y="2809"/>
                </a:lnTo>
                <a:lnTo>
                  <a:pt x="3100006" y="10477"/>
                </a:lnTo>
                <a:lnTo>
                  <a:pt x="3107674" y="21859"/>
                </a:lnTo>
                <a:lnTo>
                  <a:pt x="3110484" y="35813"/>
                </a:lnTo>
                <a:lnTo>
                  <a:pt x="3110484" y="322325"/>
                </a:lnTo>
                <a:lnTo>
                  <a:pt x="3107674" y="336280"/>
                </a:lnTo>
                <a:lnTo>
                  <a:pt x="3100006" y="347662"/>
                </a:lnTo>
                <a:lnTo>
                  <a:pt x="3088624" y="355330"/>
                </a:lnTo>
                <a:lnTo>
                  <a:pt x="3074669" y="358139"/>
                </a:lnTo>
                <a:lnTo>
                  <a:pt x="35813" y="358139"/>
                </a:lnTo>
                <a:lnTo>
                  <a:pt x="21859" y="355330"/>
                </a:lnTo>
                <a:lnTo>
                  <a:pt x="10477" y="347662"/>
                </a:lnTo>
                <a:lnTo>
                  <a:pt x="2809" y="336280"/>
                </a:lnTo>
                <a:lnTo>
                  <a:pt x="0" y="322325"/>
                </a:lnTo>
                <a:lnTo>
                  <a:pt x="0" y="35813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3E946713-CDF4-45B6-87F3-6B46B5ECC4CE}"/>
              </a:ext>
            </a:extLst>
          </p:cNvPr>
          <p:cNvSpPr txBox="1"/>
          <p:nvPr/>
        </p:nvSpPr>
        <p:spPr>
          <a:xfrm>
            <a:off x="7823201" y="4679950"/>
            <a:ext cx="881063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15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Site</a:t>
            </a:r>
            <a:r>
              <a:rPr spc="-50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Links</a:t>
            </a:r>
            <a:endParaRPr>
              <a:latin typeface="Calibri"/>
              <a:ea typeface="ＭＳ Ｐゴシック"/>
              <a:cs typeface="Calibri"/>
            </a:endParaRPr>
          </a:p>
        </p:txBody>
      </p:sp>
      <p:sp>
        <p:nvSpPr>
          <p:cNvPr id="35874" name="object 34">
            <a:extLst>
              <a:ext uri="{FF2B5EF4-FFF2-40B4-BE49-F238E27FC236}">
                <a16:creationId xmlns:a16="http://schemas.microsoft.com/office/drawing/2014/main" id="{EF8C52B7-0988-4A0D-A734-570CCC41447A}"/>
              </a:ext>
            </a:extLst>
          </p:cNvPr>
          <p:cNvSpPr>
            <a:spLocks/>
          </p:cNvSpPr>
          <p:nvPr/>
        </p:nvSpPr>
        <p:spPr bwMode="auto">
          <a:xfrm>
            <a:off x="6707188" y="5091114"/>
            <a:ext cx="3111500" cy="357187"/>
          </a:xfrm>
          <a:custGeom>
            <a:avLst/>
            <a:gdLst>
              <a:gd name="T0" fmla="*/ 3078437 w 3110865"/>
              <a:gd name="T1" fmla="*/ 0 h 358139"/>
              <a:gd name="T2" fmla="*/ 35855 w 3110865"/>
              <a:gd name="T3" fmla="*/ 0 h 358139"/>
              <a:gd name="T4" fmla="*/ 21883 w 3110865"/>
              <a:gd name="T5" fmla="*/ 2767 h 358139"/>
              <a:gd name="T6" fmla="*/ 10489 w 3110865"/>
              <a:gd name="T7" fmla="*/ 10310 h 358139"/>
              <a:gd name="T8" fmla="*/ 2815 w 3110865"/>
              <a:gd name="T9" fmla="*/ 21513 h 358139"/>
              <a:gd name="T10" fmla="*/ 0 w 3110865"/>
              <a:gd name="T11" fmla="*/ 35246 h 358139"/>
              <a:gd name="T12" fmla="*/ 0 w 3110865"/>
              <a:gd name="T13" fmla="*/ 317218 h 358139"/>
              <a:gd name="T14" fmla="*/ 2815 w 3110865"/>
              <a:gd name="T15" fmla="*/ 330952 h 358139"/>
              <a:gd name="T16" fmla="*/ 10489 w 3110865"/>
              <a:gd name="T17" fmla="*/ 342154 h 358139"/>
              <a:gd name="T18" fmla="*/ 21883 w 3110865"/>
              <a:gd name="T19" fmla="*/ 349699 h 358139"/>
              <a:gd name="T20" fmla="*/ 35855 w 3110865"/>
              <a:gd name="T21" fmla="*/ 352466 h 358139"/>
              <a:gd name="T22" fmla="*/ 3078437 w 3110865"/>
              <a:gd name="T23" fmla="*/ 352466 h 358139"/>
              <a:gd name="T24" fmla="*/ 3092414 w 3110865"/>
              <a:gd name="T25" fmla="*/ 349699 h 358139"/>
              <a:gd name="T26" fmla="*/ 3103810 w 3110865"/>
              <a:gd name="T27" fmla="*/ 342154 h 358139"/>
              <a:gd name="T28" fmla="*/ 3111486 w 3110865"/>
              <a:gd name="T29" fmla="*/ 330952 h 358139"/>
              <a:gd name="T30" fmla="*/ 3114301 w 3110865"/>
              <a:gd name="T31" fmla="*/ 317218 h 358139"/>
              <a:gd name="T32" fmla="*/ 3114301 w 3110865"/>
              <a:gd name="T33" fmla="*/ 35246 h 358139"/>
              <a:gd name="T34" fmla="*/ 3111486 w 3110865"/>
              <a:gd name="T35" fmla="*/ 21513 h 358139"/>
              <a:gd name="T36" fmla="*/ 3103810 w 3110865"/>
              <a:gd name="T37" fmla="*/ 10310 h 358139"/>
              <a:gd name="T38" fmla="*/ 3092414 w 3110865"/>
              <a:gd name="T39" fmla="*/ 2767 h 358139"/>
              <a:gd name="T40" fmla="*/ 3078437 w 3110865"/>
              <a:gd name="T41" fmla="*/ 0 h 3581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358139"/>
              <a:gd name="T65" fmla="*/ 3110865 w 3110865"/>
              <a:gd name="T66" fmla="*/ 358139 h 3581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358139">
                <a:moveTo>
                  <a:pt x="3074669" y="0"/>
                </a:moveTo>
                <a:lnTo>
                  <a:pt x="35813" y="0"/>
                </a:lnTo>
                <a:lnTo>
                  <a:pt x="21859" y="2809"/>
                </a:lnTo>
                <a:lnTo>
                  <a:pt x="10477" y="10477"/>
                </a:lnTo>
                <a:lnTo>
                  <a:pt x="2809" y="21859"/>
                </a:lnTo>
                <a:lnTo>
                  <a:pt x="0" y="35813"/>
                </a:lnTo>
                <a:lnTo>
                  <a:pt x="0" y="322325"/>
                </a:lnTo>
                <a:lnTo>
                  <a:pt x="2809" y="336280"/>
                </a:lnTo>
                <a:lnTo>
                  <a:pt x="10477" y="347662"/>
                </a:lnTo>
                <a:lnTo>
                  <a:pt x="21859" y="355330"/>
                </a:lnTo>
                <a:lnTo>
                  <a:pt x="35813" y="358139"/>
                </a:lnTo>
                <a:lnTo>
                  <a:pt x="3074669" y="358139"/>
                </a:lnTo>
                <a:lnTo>
                  <a:pt x="3088624" y="355330"/>
                </a:lnTo>
                <a:lnTo>
                  <a:pt x="3100006" y="347662"/>
                </a:lnTo>
                <a:lnTo>
                  <a:pt x="3107674" y="336280"/>
                </a:lnTo>
                <a:lnTo>
                  <a:pt x="3110484" y="322325"/>
                </a:lnTo>
                <a:lnTo>
                  <a:pt x="3110484" y="35813"/>
                </a:lnTo>
                <a:lnTo>
                  <a:pt x="3107674" y="21859"/>
                </a:lnTo>
                <a:lnTo>
                  <a:pt x="3100006" y="10477"/>
                </a:lnTo>
                <a:lnTo>
                  <a:pt x="3088624" y="2809"/>
                </a:lnTo>
                <a:lnTo>
                  <a:pt x="3074669" y="0"/>
                </a:lnTo>
                <a:close/>
              </a:path>
            </a:pathLst>
          </a:custGeom>
          <a:solidFill>
            <a:srgbClr val="8063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5875" name="object 35">
            <a:extLst>
              <a:ext uri="{FF2B5EF4-FFF2-40B4-BE49-F238E27FC236}">
                <a16:creationId xmlns:a16="http://schemas.microsoft.com/office/drawing/2014/main" id="{974C8D83-9413-46FA-A908-FB1857BB6FD0}"/>
              </a:ext>
            </a:extLst>
          </p:cNvPr>
          <p:cNvSpPr>
            <a:spLocks/>
          </p:cNvSpPr>
          <p:nvPr/>
        </p:nvSpPr>
        <p:spPr bwMode="auto">
          <a:xfrm>
            <a:off x="6707188" y="5091114"/>
            <a:ext cx="3111500" cy="357187"/>
          </a:xfrm>
          <a:custGeom>
            <a:avLst/>
            <a:gdLst>
              <a:gd name="T0" fmla="*/ 0 w 3110865"/>
              <a:gd name="T1" fmla="*/ 35246 h 358139"/>
              <a:gd name="T2" fmla="*/ 2815 w 3110865"/>
              <a:gd name="T3" fmla="*/ 21513 h 358139"/>
              <a:gd name="T4" fmla="*/ 10489 w 3110865"/>
              <a:gd name="T5" fmla="*/ 10310 h 358139"/>
              <a:gd name="T6" fmla="*/ 21883 w 3110865"/>
              <a:gd name="T7" fmla="*/ 2767 h 358139"/>
              <a:gd name="T8" fmla="*/ 35855 w 3110865"/>
              <a:gd name="T9" fmla="*/ 0 h 358139"/>
              <a:gd name="T10" fmla="*/ 3078437 w 3110865"/>
              <a:gd name="T11" fmla="*/ 0 h 358139"/>
              <a:gd name="T12" fmla="*/ 3092414 w 3110865"/>
              <a:gd name="T13" fmla="*/ 2767 h 358139"/>
              <a:gd name="T14" fmla="*/ 3103810 w 3110865"/>
              <a:gd name="T15" fmla="*/ 10310 h 358139"/>
              <a:gd name="T16" fmla="*/ 3111486 w 3110865"/>
              <a:gd name="T17" fmla="*/ 21513 h 358139"/>
              <a:gd name="T18" fmla="*/ 3114301 w 3110865"/>
              <a:gd name="T19" fmla="*/ 35246 h 358139"/>
              <a:gd name="T20" fmla="*/ 3114301 w 3110865"/>
              <a:gd name="T21" fmla="*/ 317218 h 358139"/>
              <a:gd name="T22" fmla="*/ 3111486 w 3110865"/>
              <a:gd name="T23" fmla="*/ 330952 h 358139"/>
              <a:gd name="T24" fmla="*/ 3103810 w 3110865"/>
              <a:gd name="T25" fmla="*/ 342154 h 358139"/>
              <a:gd name="T26" fmla="*/ 3092414 w 3110865"/>
              <a:gd name="T27" fmla="*/ 349699 h 358139"/>
              <a:gd name="T28" fmla="*/ 3078437 w 3110865"/>
              <a:gd name="T29" fmla="*/ 352466 h 358139"/>
              <a:gd name="T30" fmla="*/ 35855 w 3110865"/>
              <a:gd name="T31" fmla="*/ 352466 h 358139"/>
              <a:gd name="T32" fmla="*/ 21883 w 3110865"/>
              <a:gd name="T33" fmla="*/ 349699 h 358139"/>
              <a:gd name="T34" fmla="*/ 10489 w 3110865"/>
              <a:gd name="T35" fmla="*/ 342154 h 358139"/>
              <a:gd name="T36" fmla="*/ 2815 w 3110865"/>
              <a:gd name="T37" fmla="*/ 330952 h 358139"/>
              <a:gd name="T38" fmla="*/ 0 w 3110865"/>
              <a:gd name="T39" fmla="*/ 317218 h 358139"/>
              <a:gd name="T40" fmla="*/ 0 w 3110865"/>
              <a:gd name="T41" fmla="*/ 35246 h 3581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110865"/>
              <a:gd name="T64" fmla="*/ 0 h 358139"/>
              <a:gd name="T65" fmla="*/ 3110865 w 3110865"/>
              <a:gd name="T66" fmla="*/ 358139 h 3581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110865" h="358139">
                <a:moveTo>
                  <a:pt x="0" y="35813"/>
                </a:moveTo>
                <a:lnTo>
                  <a:pt x="2809" y="21859"/>
                </a:lnTo>
                <a:lnTo>
                  <a:pt x="10477" y="10477"/>
                </a:lnTo>
                <a:lnTo>
                  <a:pt x="21859" y="2809"/>
                </a:lnTo>
                <a:lnTo>
                  <a:pt x="35813" y="0"/>
                </a:lnTo>
                <a:lnTo>
                  <a:pt x="3074669" y="0"/>
                </a:lnTo>
                <a:lnTo>
                  <a:pt x="3088624" y="2809"/>
                </a:lnTo>
                <a:lnTo>
                  <a:pt x="3100006" y="10477"/>
                </a:lnTo>
                <a:lnTo>
                  <a:pt x="3107674" y="21859"/>
                </a:lnTo>
                <a:lnTo>
                  <a:pt x="3110484" y="35813"/>
                </a:lnTo>
                <a:lnTo>
                  <a:pt x="3110484" y="322325"/>
                </a:lnTo>
                <a:lnTo>
                  <a:pt x="3107674" y="336280"/>
                </a:lnTo>
                <a:lnTo>
                  <a:pt x="3100006" y="347662"/>
                </a:lnTo>
                <a:lnTo>
                  <a:pt x="3088624" y="355330"/>
                </a:lnTo>
                <a:lnTo>
                  <a:pt x="3074669" y="358139"/>
                </a:lnTo>
                <a:lnTo>
                  <a:pt x="35813" y="358139"/>
                </a:lnTo>
                <a:lnTo>
                  <a:pt x="21859" y="355330"/>
                </a:lnTo>
                <a:lnTo>
                  <a:pt x="10477" y="347662"/>
                </a:lnTo>
                <a:lnTo>
                  <a:pt x="2809" y="336280"/>
                </a:lnTo>
                <a:lnTo>
                  <a:pt x="0" y="322325"/>
                </a:lnTo>
                <a:lnTo>
                  <a:pt x="0" y="35813"/>
                </a:lnTo>
                <a:close/>
              </a:path>
            </a:pathLst>
          </a:custGeom>
          <a:noFill/>
          <a:ln w="25908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568618B1-FCC9-41C8-B55E-6EB9D7656EC0}"/>
              </a:ext>
            </a:extLst>
          </p:cNvPr>
          <p:cNvSpPr txBox="1"/>
          <p:nvPr/>
        </p:nvSpPr>
        <p:spPr>
          <a:xfrm>
            <a:off x="7645401" y="5092700"/>
            <a:ext cx="1235075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pc="-5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Schema</a:t>
            </a:r>
            <a:r>
              <a:rPr spc="-75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 </a:t>
            </a:r>
            <a:r>
              <a:rPr spc="-15" dirty="0">
                <a:solidFill>
                  <a:srgbClr val="FFFFFF"/>
                </a:solidFill>
                <a:latin typeface="Calibri"/>
                <a:ea typeface="ＭＳ Ｐゴシック"/>
                <a:cs typeface="Calibri"/>
              </a:rPr>
              <a:t>Data</a:t>
            </a:r>
            <a:endParaRPr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4067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240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Lato</vt:lpstr>
      <vt:lpstr>Wingdings 2</vt:lpstr>
      <vt:lpstr>Quotable</vt:lpstr>
      <vt:lpstr>PowerPoint Presentation</vt:lpstr>
      <vt:lpstr>Algorithms</vt:lpstr>
      <vt:lpstr>Algorithms</vt:lpstr>
      <vt:lpstr>Page Rank Algorithm</vt:lpstr>
      <vt:lpstr>Toolbar Vs. Real PR</vt:lpstr>
      <vt:lpstr>How it Works ?</vt:lpstr>
      <vt:lpstr>One Box Answers Queries</vt:lpstr>
      <vt:lpstr>Paid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39</cp:revision>
  <dcterms:created xsi:type="dcterms:W3CDTF">2021-01-11T10:58:22Z</dcterms:created>
  <dcterms:modified xsi:type="dcterms:W3CDTF">2021-02-04T06:01:50Z</dcterms:modified>
</cp:coreProperties>
</file>