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364" r:id="rId2"/>
    <p:sldId id="300" r:id="rId3"/>
    <p:sldId id="304" r:id="rId4"/>
    <p:sldId id="305" r:id="rId5"/>
    <p:sldId id="367" r:id="rId6"/>
    <p:sldId id="379" r:id="rId7"/>
    <p:sldId id="373" r:id="rId8"/>
    <p:sldId id="374" r:id="rId9"/>
    <p:sldId id="375" r:id="rId10"/>
    <p:sldId id="3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3255253-FAD1-4343-B676-3562BB58A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D359CBD-CC06-40DD-A00F-E7BA953C06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20FEFD2-2E88-41C3-9101-C3DCED5D3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DB89C9-0709-4DAE-A5AE-D48F296CDE8F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2/10/2021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ghtedge.com/resources/infographics/why-se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idigit.com/blog/types-of-se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dstream.com/meta-tags" TargetMode="External"/><Relationship Id="rId2" Type="http://schemas.openxmlformats.org/officeDocument/2006/relationships/hyperlink" Target="http://googlewebmastercentral.blogspot.com/2008/11/googles-seo-starter-guide.html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dstream.com/blog/ws/2012/04/20/negative-seo" TargetMode="External"/><Relationship Id="rId2" Type="http://schemas.openxmlformats.org/officeDocument/2006/relationships/hyperlink" Target="https://www.wordstream.com/keywords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wordstream.com/duplicate-conten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dstream.com/black-hat-seo" TargetMode="External"/><Relationship Id="rId2" Type="http://schemas.openxmlformats.org/officeDocument/2006/relationships/hyperlink" Target="https://www.wordstream.com/white-hat-seo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Billede 9" descr="dreamstime_www_world.jpg">
            <a:extLst>
              <a:ext uri="{FF2B5EF4-FFF2-40B4-BE49-F238E27FC236}">
                <a16:creationId xmlns:a16="http://schemas.microsoft.com/office/drawing/2014/main" id="{B247ED1D-A654-4854-85FC-193A2FF1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D226D43-363F-4508-8D1B-29412EEC6D1B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8A8B18E-CEDB-49D8-A3C3-373152E3C8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50815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 dirty="0">
                <a:solidFill>
                  <a:schemeClr val="tx2"/>
                </a:solidFill>
              </a:rPr>
              <a:t>Search Engine Optimization</a:t>
            </a:r>
          </a:p>
          <a:p>
            <a:pPr defTabSz="914400">
              <a:lnSpc>
                <a:spcPct val="95000"/>
              </a:lnSpc>
            </a:pPr>
            <a:endParaRPr lang="en-US" alt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1">
            <a:extLst>
              <a:ext uri="{FF2B5EF4-FFF2-40B4-BE49-F238E27FC236}">
                <a16:creationId xmlns:a16="http://schemas.microsoft.com/office/drawing/2014/main" id="{19BC4B2A-C9CE-4417-9341-7FD1DF93436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2255" y="2309521"/>
            <a:ext cx="8686800" cy="3827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Grey hat SEO here is a list of some of the things that are technically legal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SEO Squatting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Create Social media accounts for your pets.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Redesign your website at regular intervals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Add a comments box to your site pages and invite anyone to comment.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Link yourself higher.</a:t>
            </a:r>
          </a:p>
          <a:p>
            <a:pPr lvl="1" algn="just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1923" name="Title 2">
            <a:extLst>
              <a:ext uri="{FF2B5EF4-FFF2-40B4-BE49-F238E27FC236}">
                <a16:creationId xmlns:a16="http://schemas.microsoft.com/office/drawing/2014/main" id="{CF5ECC3A-70F5-4038-9651-5EEC0F826A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Types of SEO</a:t>
            </a:r>
          </a:p>
        </p:txBody>
      </p:sp>
      <p:sp>
        <p:nvSpPr>
          <p:cNvPr id="81924" name="Text Placeholder 3">
            <a:extLst>
              <a:ext uri="{FF2B5EF4-FFF2-40B4-BE49-F238E27FC236}">
                <a16:creationId xmlns:a16="http://schemas.microsoft.com/office/drawing/2014/main" id="{D80DF7E3-1B4B-4847-AD5C-6D0EBCD9AC8A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Grey Hat SEO-Definition</a:t>
            </a:r>
          </a:p>
        </p:txBody>
      </p:sp>
      <p:pic>
        <p:nvPicPr>
          <p:cNvPr id="1026" name="Picture 2" descr="Image result for grey hat seo techniques 2020">
            <a:extLst>
              <a:ext uri="{FF2B5EF4-FFF2-40B4-BE49-F238E27FC236}">
                <a16:creationId xmlns:a16="http://schemas.microsoft.com/office/drawing/2014/main" id="{173D6CAB-1CF1-443E-AACF-49FA539F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50" y="4076701"/>
            <a:ext cx="4950050" cy="27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1">
            <a:extLst>
              <a:ext uri="{FF2B5EF4-FFF2-40B4-BE49-F238E27FC236}">
                <a16:creationId xmlns:a16="http://schemas.microsoft.com/office/drawing/2014/main" id="{92FDB60D-740F-4CBD-82D8-7F86002EF48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237825" y="2435133"/>
            <a:ext cx="6649375" cy="4243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SEO or Search Engine Optimization is the process or science (and sometimes an art in itself) of maximizing the visibility of websites in search engines.</a:t>
            </a:r>
          </a:p>
          <a:p>
            <a:pPr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Search Engine optimization is the process of maximizing the number of quality visitors to a website by ensuring the high rank in the list of organic results returned by a search engine. </a:t>
            </a:r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5539" name="Title 2">
            <a:extLst>
              <a:ext uri="{FF2B5EF4-FFF2-40B4-BE49-F238E27FC236}">
                <a16:creationId xmlns:a16="http://schemas.microsoft.com/office/drawing/2014/main" id="{240FEC5D-B8B8-4AFE-870E-2046072A6D6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683736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Search Engine Optimization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40" name="Text Placeholder 3">
            <a:extLst>
              <a:ext uri="{FF2B5EF4-FFF2-40B4-BE49-F238E27FC236}">
                <a16:creationId xmlns:a16="http://schemas.microsoft.com/office/drawing/2014/main" id="{D85766E6-A657-4888-8E97-4232923541BA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SEO? </a:t>
            </a:r>
          </a:p>
        </p:txBody>
      </p:sp>
      <p:pic>
        <p:nvPicPr>
          <p:cNvPr id="6" name="Picture 2" descr="Search Engine Optimization SEO Process Stock Illustration - Illustration of  diagram, site: 149049984">
            <a:extLst>
              <a:ext uri="{FF2B5EF4-FFF2-40B4-BE49-F238E27FC236}">
                <a16:creationId xmlns:a16="http://schemas.microsoft.com/office/drawing/2014/main" id="{1461CD21-0E6D-43D2-A2D9-EA002102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4210"/>
            <a:ext cx="4811320" cy="49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28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2">
            <a:extLst>
              <a:ext uri="{FF2B5EF4-FFF2-40B4-BE49-F238E27FC236}">
                <a16:creationId xmlns:a16="http://schemas.microsoft.com/office/drawing/2014/main" id="{CEFD1BA0-354D-4F15-9073-CC8F3BFE8E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27788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Search Engine Optimization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9635" name="Text Placeholder 3">
            <a:extLst>
              <a:ext uri="{FF2B5EF4-FFF2-40B4-BE49-F238E27FC236}">
                <a16:creationId xmlns:a16="http://schemas.microsoft.com/office/drawing/2014/main" id="{3335CA86-602C-477F-97DD-74AC1E30C82D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69636" name="Picture 2">
            <a:extLst>
              <a:ext uri="{FF2B5EF4-FFF2-40B4-BE49-F238E27FC236}">
                <a16:creationId xmlns:a16="http://schemas.microsoft.com/office/drawing/2014/main" id="{302D6469-CECE-4EB3-84CB-8FCD97D5D7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51038"/>
            <a:ext cx="9144000" cy="490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03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1">
            <a:extLst>
              <a:ext uri="{FF2B5EF4-FFF2-40B4-BE49-F238E27FC236}">
                <a16:creationId xmlns:a16="http://schemas.microsoft.com/office/drawing/2014/main" id="{DCE02A7B-BD2D-4CEC-9C6D-33EF1B34FBE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16746" y="1965326"/>
            <a:ext cx="5024761" cy="4892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generate traffic, 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Get recognition and 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Build interest for your website through social media, advertising and other forms of traffic to attract visitors to a website.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Search engines are the backbone of any website’s publicity and visibility  </a:t>
            </a:r>
          </a:p>
        </p:txBody>
      </p:sp>
      <p:sp>
        <p:nvSpPr>
          <p:cNvPr id="70659" name="Title 2">
            <a:extLst>
              <a:ext uri="{FF2B5EF4-FFF2-40B4-BE49-F238E27FC236}">
                <a16:creationId xmlns:a16="http://schemas.microsoft.com/office/drawing/2014/main" id="{BDDC8D04-76B0-46FD-B98D-EF14E2F5EB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6264275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Search Engine Optimization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0660" name="Text Placeholder 3">
            <a:extLst>
              <a:ext uri="{FF2B5EF4-FFF2-40B4-BE49-F238E27FC236}">
                <a16:creationId xmlns:a16="http://schemas.microsoft.com/office/drawing/2014/main" id="{30D7CDEC-4C02-4A53-9887-9D260B1E02A4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Why it matters? </a:t>
            </a:r>
          </a:p>
        </p:txBody>
      </p:sp>
      <p:pic>
        <p:nvPicPr>
          <p:cNvPr id="2050" name="Picture 2" descr="Why SEO Is Important and a Huge Opportunity | BrightEdge">
            <a:extLst>
              <a:ext uri="{FF2B5EF4-FFF2-40B4-BE49-F238E27FC236}">
                <a16:creationId xmlns:a16="http://schemas.microsoft.com/office/drawing/2014/main" id="{05E5961B-992D-436F-8E68-28DDE5282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20" y="2030413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0B4C94-8B34-4F5B-B46E-66061994AF69}"/>
              </a:ext>
            </a:extLst>
          </p:cNvPr>
          <p:cNvSpPr txBox="1"/>
          <p:nvPr/>
        </p:nvSpPr>
        <p:spPr>
          <a:xfrm>
            <a:off x="64734" y="6469748"/>
            <a:ext cx="61477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SEO Is Important and a Huge Opportunity | BrightEdge</a:t>
            </a:r>
            <a:endParaRPr lang="en-I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8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2">
            <a:extLst>
              <a:ext uri="{FF2B5EF4-FFF2-40B4-BE49-F238E27FC236}">
                <a16:creationId xmlns:a16="http://schemas.microsoft.com/office/drawing/2014/main" id="{13092FC6-419F-499D-94E2-0DE98D57A5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Types of SEO</a:t>
            </a:r>
          </a:p>
        </p:txBody>
      </p:sp>
      <p:sp>
        <p:nvSpPr>
          <p:cNvPr id="71684" name="Text Placeholder 3">
            <a:extLst>
              <a:ext uri="{FF2B5EF4-FFF2-40B4-BE49-F238E27FC236}">
                <a16:creationId xmlns:a16="http://schemas.microsoft.com/office/drawing/2014/main" id="{BBE448F0-6A29-448F-A718-1E49485837F3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074" name="Picture 2" descr="Types Of SEO: 7 Different Types of SEO In Digital Marketing">
            <a:extLst>
              <a:ext uri="{FF2B5EF4-FFF2-40B4-BE49-F238E27FC236}">
                <a16:creationId xmlns:a16="http://schemas.microsoft.com/office/drawing/2014/main" id="{B46F2218-FE6A-4C99-917F-2FC2E412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930" y="0"/>
            <a:ext cx="4458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09503D-E499-4C29-BF62-E9525FF6E094}"/>
              </a:ext>
            </a:extLst>
          </p:cNvPr>
          <p:cNvSpPr txBox="1"/>
          <p:nvPr/>
        </p:nvSpPr>
        <p:spPr>
          <a:xfrm>
            <a:off x="0" y="6215239"/>
            <a:ext cx="6147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 Of SEO: 7 Different Types of SEO In Digital Marketing (infidigit.com)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6" name="Picture 4" descr="What is SEO and introduce its types? - Quora">
            <a:extLst>
              <a:ext uri="{FF2B5EF4-FFF2-40B4-BE49-F238E27FC236}">
                <a16:creationId xmlns:a16="http://schemas.microsoft.com/office/drawing/2014/main" id="{FFCFF73B-E1F0-4EFB-B01C-0C9EE9443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252838"/>
            <a:ext cx="57340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04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1">
            <a:extLst>
              <a:ext uri="{FF2B5EF4-FFF2-40B4-BE49-F238E27FC236}">
                <a16:creationId xmlns:a16="http://schemas.microsoft.com/office/drawing/2014/main" id="{6DB8C78E-4405-497C-BB80-3EA20FCC7AA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2066926"/>
            <a:ext cx="10972800" cy="21550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term "white hat SEO" refers to SEO tactics that are in line with the terms and conditions of the major search engines, including Google.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maintaining the integrity of your website 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staying within the search engines' terms of service. </a:t>
            </a:r>
          </a:p>
        </p:txBody>
      </p:sp>
      <p:sp>
        <p:nvSpPr>
          <p:cNvPr id="72707" name="Title 2">
            <a:extLst>
              <a:ext uri="{FF2B5EF4-FFF2-40B4-BE49-F238E27FC236}">
                <a16:creationId xmlns:a16="http://schemas.microsoft.com/office/drawing/2014/main" id="{E14D8346-2368-4ABC-8DFC-FA2C487594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Types of SEO</a:t>
            </a:r>
          </a:p>
        </p:txBody>
      </p:sp>
      <p:sp>
        <p:nvSpPr>
          <p:cNvPr id="72708" name="Text Placeholder 3">
            <a:extLst>
              <a:ext uri="{FF2B5EF4-FFF2-40B4-BE49-F238E27FC236}">
                <a16:creationId xmlns:a16="http://schemas.microsoft.com/office/drawing/2014/main" id="{CE8E47C2-2818-42D8-8FB0-46D1A50E2635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White hat SEO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86775-D200-454F-A474-A1F94064987A}"/>
              </a:ext>
            </a:extLst>
          </p:cNvPr>
          <p:cNvSpPr txBox="1"/>
          <p:nvPr/>
        </p:nvSpPr>
        <p:spPr>
          <a:xfrm>
            <a:off x="609600" y="4482353"/>
            <a:ext cx="61129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These tactics stay within the bounds as 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defined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by Google. Examples of white hat SEO include: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Offering quality content and services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Fast site loading times and mobile-friendliness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 descriptive, keyword-rich 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hlinkClick r:id="rId3" tooltip=" meta tags se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 tags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Making your site easy to navigate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1383B-25AA-4DEB-BF72-EF5FAFD46C39}"/>
              </a:ext>
            </a:extLst>
          </p:cNvPr>
          <p:cNvSpPr txBox="1"/>
          <p:nvPr/>
        </p:nvSpPr>
        <p:spPr>
          <a:xfrm>
            <a:off x="7720853" y="4482353"/>
            <a:ext cx="42358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White Hat tactics include using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keywords,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back-linking,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link building,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writing content that focuses on relevancy, organic ranking and audience engagement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7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1">
            <a:extLst>
              <a:ext uri="{FF2B5EF4-FFF2-40B4-BE49-F238E27FC236}">
                <a16:creationId xmlns:a16="http://schemas.microsoft.com/office/drawing/2014/main" id="{AAEECA0B-093E-43FD-A941-59AA82530B8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55107" y="2327276"/>
            <a:ext cx="11576481" cy="17209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Black hat SEO refers to a set of practices that are used to increases a site or page's rank in search engines through means that violate the search engines' terms of service. 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These practices are against the search engine's terms of service and can result in the site being banned from the search engine and affiliate sites. </a:t>
            </a:r>
          </a:p>
        </p:txBody>
      </p:sp>
      <p:sp>
        <p:nvSpPr>
          <p:cNvPr id="77827" name="Title 2">
            <a:extLst>
              <a:ext uri="{FF2B5EF4-FFF2-40B4-BE49-F238E27FC236}">
                <a16:creationId xmlns:a16="http://schemas.microsoft.com/office/drawing/2014/main" id="{91CD88E1-AE0D-4B95-B7DB-30D9138A49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Types of SEO</a:t>
            </a:r>
          </a:p>
        </p:txBody>
      </p:sp>
      <p:sp>
        <p:nvSpPr>
          <p:cNvPr id="77828" name="Text Placeholder 3">
            <a:extLst>
              <a:ext uri="{FF2B5EF4-FFF2-40B4-BE49-F238E27FC236}">
                <a16:creationId xmlns:a16="http://schemas.microsoft.com/office/drawing/2014/main" id="{C53A2F5E-FA10-42FC-A95C-7CC1128999A5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Black hat SEO</a:t>
            </a:r>
          </a:p>
        </p:txBody>
      </p:sp>
    </p:spTree>
    <p:extLst>
      <p:ext uri="{BB962C8B-B14F-4D97-AF65-F5344CB8AC3E}">
        <p14:creationId xmlns:p14="http://schemas.microsoft.com/office/powerpoint/2010/main" val="199873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1">
            <a:extLst>
              <a:ext uri="{FF2B5EF4-FFF2-40B4-BE49-F238E27FC236}">
                <a16:creationId xmlns:a16="http://schemas.microsoft.com/office/drawing/2014/main" id="{A58897F4-EE58-4F24-B78C-9DEE0E58055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67553" y="2491628"/>
            <a:ext cx="6714565" cy="3827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en-US" sz="1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SEO tactics are considered black hat;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Content Automation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Doorway Pages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Hidden Text or Links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 Stuffing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Reporting a Competitor (or 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Negative SEO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Sneaky Redirects 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Cloaking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Link Schemes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Guest Posting Networks</a:t>
            </a:r>
          </a:p>
          <a:p>
            <a:pPr lvl="1"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8851" name="Title 2">
            <a:extLst>
              <a:ext uri="{FF2B5EF4-FFF2-40B4-BE49-F238E27FC236}">
                <a16:creationId xmlns:a16="http://schemas.microsoft.com/office/drawing/2014/main" id="{0E762C05-3C47-4144-BD93-A271544400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Types of SEO</a:t>
            </a:r>
          </a:p>
        </p:txBody>
      </p:sp>
      <p:sp>
        <p:nvSpPr>
          <p:cNvPr id="78852" name="Text Placeholder 3">
            <a:extLst>
              <a:ext uri="{FF2B5EF4-FFF2-40B4-BE49-F238E27FC236}">
                <a16:creationId xmlns:a16="http://schemas.microsoft.com/office/drawing/2014/main" id="{B8C277AC-04EB-4A28-A908-754EE11BB6DE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Black hat SEO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BE013-EEFE-4ACC-AE4B-48146FC6F292}"/>
              </a:ext>
            </a:extLst>
          </p:cNvPr>
          <p:cNvSpPr txBox="1"/>
          <p:nvPr/>
        </p:nvSpPr>
        <p:spPr>
          <a:xfrm>
            <a:off x="5665695" y="3112697"/>
            <a:ext cx="61587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Link Manipulation (including buying links)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Article Spinning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Link Farms, Link Wheels or Link Networks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Rich Snippet Markup Spam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Automated Queries to Google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Creating pages, subdomains, or domains with </a:t>
            </a:r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duplicate content</a:t>
            </a:r>
            <a:endParaRPr lang="en-US" altLang="en-US" sz="1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Pages with malicious behavior, such as phishing, viruses, trojans, and other malware</a:t>
            </a:r>
          </a:p>
        </p:txBody>
      </p:sp>
    </p:spTree>
    <p:extLst>
      <p:ext uri="{BB962C8B-B14F-4D97-AF65-F5344CB8AC3E}">
        <p14:creationId xmlns:p14="http://schemas.microsoft.com/office/powerpoint/2010/main" val="52537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1">
            <a:extLst>
              <a:ext uri="{FF2B5EF4-FFF2-40B4-BE49-F238E27FC236}">
                <a16:creationId xmlns:a16="http://schemas.microsoft.com/office/drawing/2014/main" id="{E1D746C2-6B1D-4EB5-8961-FFAADA23F2B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55107" y="2327277"/>
            <a:ext cx="11656380" cy="19872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Gray Hat SEO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 is an SEO practice that's riskier than 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  <a:hlinkClick r:id="rId2" tooltip="white hat se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 Hat SEO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but one that may or may not result in your site being banned from search engines and their affiliate sites.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Generally, Gray Hat SEO practices belong in neither the 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  <a:hlinkClick r:id="rId3" tooltip="black hat se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 Hat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 nor White Hat category because the terms of service regarding the issue are unclear. </a:t>
            </a:r>
          </a:p>
        </p:txBody>
      </p:sp>
      <p:sp>
        <p:nvSpPr>
          <p:cNvPr id="79875" name="Title 2">
            <a:extLst>
              <a:ext uri="{FF2B5EF4-FFF2-40B4-BE49-F238E27FC236}">
                <a16:creationId xmlns:a16="http://schemas.microsoft.com/office/drawing/2014/main" id="{26462C45-B099-4E82-8332-DF49DA13657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Types of SEO</a:t>
            </a:r>
          </a:p>
        </p:txBody>
      </p:sp>
      <p:sp>
        <p:nvSpPr>
          <p:cNvPr id="79876" name="Text Placeholder 3">
            <a:extLst>
              <a:ext uri="{FF2B5EF4-FFF2-40B4-BE49-F238E27FC236}">
                <a16:creationId xmlns:a16="http://schemas.microsoft.com/office/drawing/2014/main" id="{6E71D4AE-6BBC-4CD0-B51F-22E11A710F66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Grey Hat SEO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0A171-B764-4B5A-97D6-6A40B6CC02F7}"/>
              </a:ext>
            </a:extLst>
          </p:cNvPr>
          <p:cNvSpPr txBox="1"/>
          <p:nvPr/>
        </p:nvSpPr>
        <p:spPr>
          <a:xfrm>
            <a:off x="5863701" y="5175683"/>
            <a:ext cx="61477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“The practice of tactics/techniques which remain ill-defined by published material coming out of Google, and for which reasonable people could disagree on how the tactics support or contrast with the spirit of Google’s published guidelines."  </a:t>
            </a:r>
          </a:p>
        </p:txBody>
      </p:sp>
    </p:spTree>
    <p:extLst>
      <p:ext uri="{BB962C8B-B14F-4D97-AF65-F5344CB8AC3E}">
        <p14:creationId xmlns:p14="http://schemas.microsoft.com/office/powerpoint/2010/main" val="4190869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589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2</vt:lpstr>
      <vt:lpstr>Quotable</vt:lpstr>
      <vt:lpstr>PowerPoint Presentation</vt:lpstr>
      <vt:lpstr>Search Engine Optimization </vt:lpstr>
      <vt:lpstr>Search Engine Optimization </vt:lpstr>
      <vt:lpstr>Search Engine Optimization </vt:lpstr>
      <vt:lpstr>Types of SEO</vt:lpstr>
      <vt:lpstr>Types of SEO</vt:lpstr>
      <vt:lpstr>Types of SEO</vt:lpstr>
      <vt:lpstr>Types of SEO</vt:lpstr>
      <vt:lpstr>Types of SEO</vt:lpstr>
      <vt:lpstr>Types of SEO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52</cp:revision>
  <dcterms:created xsi:type="dcterms:W3CDTF">2021-01-11T10:58:22Z</dcterms:created>
  <dcterms:modified xsi:type="dcterms:W3CDTF">2021-02-10T06:59:42Z</dcterms:modified>
</cp:coreProperties>
</file>