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364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2C5-A33C-43F7-BE4D-154D39C2FA1A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33EC-CD79-4E3F-AB33-AB8CE7CE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D3255253-FAD1-4343-B676-3562BB58A3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ED359CBD-CC06-40DD-A00F-E7BA953C06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820FEFD2-2E88-41C3-9101-C3DCED5D3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DB89C9-0709-4DAE-A5AE-D48F296CDE8F}" type="slidenum">
              <a:rPr lang="en-ZA" altLang="en-US"/>
              <a:pPr eaLnBrk="1" hangingPunct="1"/>
              <a:t>1</a:t>
            </a:fld>
            <a:endParaRPr lang="en-Z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2/17/2021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ohneengle.com/seo-definitions/#html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Billede 9" descr="dreamstime_www_world.jpg">
            <a:extLst>
              <a:ext uri="{FF2B5EF4-FFF2-40B4-BE49-F238E27FC236}">
                <a16:creationId xmlns:a16="http://schemas.microsoft.com/office/drawing/2014/main" id="{B247ED1D-A654-4854-85FC-193A2FF14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mbinationstegning 7">
            <a:extLst>
              <a:ext uri="{FF2B5EF4-FFF2-40B4-BE49-F238E27FC236}">
                <a16:creationId xmlns:a16="http://schemas.microsoft.com/office/drawing/2014/main" id="{4D226D43-363F-4508-8D1B-29412EEC6D1B}"/>
              </a:ext>
            </a:extLst>
          </p:cNvPr>
          <p:cNvSpPr/>
          <p:nvPr/>
        </p:nvSpPr>
        <p:spPr bwMode="auto">
          <a:xfrm>
            <a:off x="1485900" y="34290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18A8B18E-CEDB-49D8-A3C3-373152E3C8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43114" y="5110164"/>
            <a:ext cx="774895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lnSpc>
                <a:spcPct val="95000"/>
              </a:lnSpc>
            </a:pPr>
            <a:r>
              <a:rPr lang="en-US" altLang="en-US" sz="3000" b="1" dirty="0">
                <a:solidFill>
                  <a:schemeClr val="tx2"/>
                </a:solidFill>
              </a:rPr>
              <a:t>On-Page Optimization</a:t>
            </a:r>
          </a:p>
          <a:p>
            <a:pPr defTabSz="914400">
              <a:lnSpc>
                <a:spcPct val="95000"/>
              </a:lnSpc>
            </a:pPr>
            <a:endParaRPr lang="en-US" alt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7C0FF4-293C-4782-91F5-D33B370A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833438"/>
            <a:ext cx="5991225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ea typeface="ＭＳ Ｐゴシック"/>
              </a:rPr>
              <a:t>Search Engine Optimization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508BE-EF13-4FFB-864E-28DA3A2F545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spc="-5" dirty="0"/>
              <a:t>On page Optimization</a:t>
            </a:r>
            <a:endParaRPr lang="en-US" dirty="0"/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BE34C78E-AB52-47A2-8A04-ED27E3FEB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60564"/>
            <a:ext cx="914400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319F69-3C87-4EFA-ABCA-03B4A4FA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833438"/>
            <a:ext cx="5991225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ea typeface="ＭＳ Ｐゴシック"/>
              </a:rPr>
              <a:t>Search Engine Optimization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EE2B0-4B93-4E39-9E32-646015CFA65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spc="-5" dirty="0"/>
              <a:t>On page optimization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EC8BD5-66E5-41F7-908E-8CF2C7D6E117}"/>
              </a:ext>
            </a:extLst>
          </p:cNvPr>
          <p:cNvSpPr/>
          <p:nvPr/>
        </p:nvSpPr>
        <p:spPr>
          <a:xfrm>
            <a:off x="840419" y="2869507"/>
            <a:ext cx="1051116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spcBef>
                <a:spcPts val="585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400" b="1" dirty="0"/>
              <a:t>On-Page Optimizing</a:t>
            </a:r>
            <a:r>
              <a:rPr lang="en-US" sz="2400" dirty="0"/>
              <a:t> can be defined as: </a:t>
            </a:r>
            <a:r>
              <a:rPr lang="en-US" sz="2400" i="1" dirty="0"/>
              <a:t>“measures that can be taken directly within the website in order to improve its position in the search engine rankings.”</a:t>
            </a:r>
          </a:p>
          <a:p>
            <a:pPr marL="355600" indent="-342900">
              <a:spcBef>
                <a:spcPts val="585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endParaRPr lang="en-US" sz="2400" i="1" dirty="0"/>
          </a:p>
          <a:p>
            <a:pPr marL="355600" indent="-342900">
              <a:spcBef>
                <a:spcPts val="585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400" dirty="0"/>
              <a:t>Examples of on page optimization include the actual 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code</a:t>
            </a:r>
            <a:r>
              <a:rPr lang="en-US" sz="2400" dirty="0"/>
              <a:t>, meta tags, keyword placement along with performing certain tasks to create a search-engine friendly site.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3A7D0-41CB-496C-AF74-E39F1A6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833438"/>
            <a:ext cx="5991225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ea typeface="ＭＳ Ｐゴシック"/>
              </a:rPr>
              <a:t>Search Engine Optimization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853A1-0BF5-4A73-B1D1-881B07937F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spc="-5" dirty="0"/>
              <a:t>On page Optimization</a:t>
            </a:r>
            <a:endParaRPr lang="en-US" dirty="0"/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DF601287-2DA4-4EBA-9248-2C4B2725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9614"/>
            <a:ext cx="914400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AECB8-1DF0-4276-A808-C51DF563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833438"/>
            <a:ext cx="5991225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ea typeface="ＭＳ Ｐゴシック"/>
              </a:rPr>
              <a:t>Search Engine Optimization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9CEC5-4F01-42CA-8A4C-AC8C5241CA6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spc="-5" dirty="0"/>
              <a:t>Title Tag</a:t>
            </a:r>
            <a:endParaRPr lang="en-US" dirty="0"/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16D2C953-F60C-446F-A4BA-CC4B8FDAB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D2509C-66F0-4C84-A576-7918A530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833438"/>
            <a:ext cx="5991225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ea typeface="ＭＳ Ｐゴシック"/>
              </a:rPr>
              <a:t>Search Engine Optimization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6886-5906-4295-9AEB-5AAE9534FC5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spc="-5" dirty="0"/>
              <a:t>Description Tag</a:t>
            </a:r>
            <a:endParaRPr lang="en-US" dirty="0"/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1BEA700A-A5EF-436D-90BD-2005C0667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99CEA7-3F5D-4711-A94B-B709F85CC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833438"/>
            <a:ext cx="5991225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ea typeface="ＭＳ Ｐゴシック"/>
              </a:rPr>
              <a:t>Search Engine Optimization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4D7AF-A545-4BA6-956A-9CEA8FE8CF2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spc="-5" dirty="0"/>
              <a:t>Heading Tag/H1 tag</a:t>
            </a:r>
            <a:endParaRPr lang="en-US" dirty="0"/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4361BA8B-5F34-4D91-80D9-E5165B4F0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FB25B5-F557-4A8E-8CD0-61118C6F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833438"/>
            <a:ext cx="5991225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ea typeface="ＭＳ Ｐゴシック"/>
              </a:rPr>
              <a:t>Search Engine Optimization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C845A-74DB-48BB-9C36-034B18C82B6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spc="-5" dirty="0"/>
              <a:t>Alternative Text tag/Alt Tag</a:t>
            </a:r>
            <a:endParaRPr lang="en-US" dirty="0"/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12A1F0C6-0034-4FD9-855B-F5CB8858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10EB42-CC3D-4B10-A675-F6A77569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833438"/>
            <a:ext cx="5991225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ea typeface="ＭＳ Ｐゴシック"/>
              </a:rPr>
              <a:t>Search Engine Optimization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3F834-094E-4861-9D39-FD98DC80FE7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spc="-5" dirty="0"/>
              <a:t>Homepage Content</a:t>
            </a:r>
            <a:endParaRPr lang="en-US" dirty="0"/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5DB290A2-21F2-439F-9950-07140448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9144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493ABB-3B5D-4A7C-9476-76936996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833438"/>
            <a:ext cx="5991225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ea typeface="ＭＳ Ｐゴシック"/>
              </a:rPr>
              <a:t>Search Engine Optimization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728B8-D00E-41EE-852D-154E1D23DE7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spc="-5" dirty="0"/>
              <a:t>Internal links</a:t>
            </a:r>
            <a:endParaRPr lang="en-US" dirty="0"/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AC73ED4B-76E9-4035-B8F7-124099DB8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115</Words>
  <Application>Microsoft Office PowerPoint</Application>
  <PresentationFormat>Widescreen</PresentationFormat>
  <Paragraphs>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Quotable</vt:lpstr>
      <vt:lpstr>PowerPoint Presentation</vt:lpstr>
      <vt:lpstr>Search Engine Optimization </vt:lpstr>
      <vt:lpstr>Search Engine Optimization </vt:lpstr>
      <vt:lpstr>Search Engine Optimization </vt:lpstr>
      <vt:lpstr>Search Engine Optimization </vt:lpstr>
      <vt:lpstr>Search Engine Optimization </vt:lpstr>
      <vt:lpstr>Search Engine Optimization </vt:lpstr>
      <vt:lpstr>Search Engine Optimization </vt:lpstr>
      <vt:lpstr>Search Engine Optimization </vt:lpstr>
      <vt:lpstr>Search Engine Optimization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67</cp:revision>
  <dcterms:created xsi:type="dcterms:W3CDTF">2021-01-11T10:58:22Z</dcterms:created>
  <dcterms:modified xsi:type="dcterms:W3CDTF">2021-02-17T06:50:21Z</dcterms:modified>
</cp:coreProperties>
</file>