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01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C12D0D-5AD2-4559-8652-EF46396EE4BF}" type="datetimeFigureOut">
              <a:rPr lang="en-IN" smtClean="0"/>
              <a:t>23-02-2018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D2F56-1840-4F7D-8EBD-FFF978F54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8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jpe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2639" y="423080"/>
            <a:ext cx="1060431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3200" b="1" dirty="0" smtClean="0">
                <a:ln/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CRIMINAL RECORD MANAGEMENT SYSTEM</a:t>
            </a:r>
            <a:endParaRPr lang="en-IN" sz="3200" b="1" dirty="0">
              <a:ln/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5145204" y="1487605"/>
            <a:ext cx="195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LOGIN</a:t>
            </a:r>
            <a:endParaRPr lang="en-IN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21875" y="2579428"/>
            <a:ext cx="3493826" cy="5595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username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421875" y="3707589"/>
            <a:ext cx="3493826" cy="5595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*****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421875" y="4626591"/>
            <a:ext cx="3493826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Submit</a:t>
            </a:r>
            <a:endParaRPr lang="en-IN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45" y="5013331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45">
            <a:hlinkClick r:id="rId2" action="ppaction://hlinksldjump"/>
          </p:cNvPr>
          <p:cNvSpPr/>
          <p:nvPr/>
        </p:nvSpPr>
        <p:spPr>
          <a:xfrm rot="10800000">
            <a:off x="740897" y="423311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56">
            <a:hlinkClick r:id="rId2" action="ppaction://hlinksldjump"/>
          </p:cNvPr>
          <p:cNvSpPr txBox="1"/>
          <p:nvPr/>
        </p:nvSpPr>
        <p:spPr>
          <a:xfrm rot="5400000">
            <a:off x="6124817" y="-973258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7074" y="1939860"/>
            <a:ext cx="2979833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picture</a:t>
            </a:r>
            <a:endParaRPr lang="en-IN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4735352" y="1939859"/>
            <a:ext cx="3030224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figure print</a:t>
            </a:r>
            <a:endParaRPr lang="en-IN" sz="2800" dirty="0"/>
          </a:p>
        </p:txBody>
      </p:sp>
      <p:sp>
        <p:nvSpPr>
          <p:cNvPr id="34" name="Rounded Rectangle 33"/>
          <p:cNvSpPr/>
          <p:nvPr/>
        </p:nvSpPr>
        <p:spPr>
          <a:xfrm>
            <a:off x="8533630" y="1939858"/>
            <a:ext cx="2917470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voice</a:t>
            </a:r>
            <a:endParaRPr lang="en-IN" sz="2800" dirty="0"/>
          </a:p>
        </p:txBody>
      </p:sp>
      <p:sp>
        <p:nvSpPr>
          <p:cNvPr id="35" name="Rounded Rectangle 34"/>
          <p:cNvSpPr/>
          <p:nvPr/>
        </p:nvSpPr>
        <p:spPr>
          <a:xfrm>
            <a:off x="4098318" y="5936777"/>
            <a:ext cx="3493826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Submit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6" y="3066454"/>
            <a:ext cx="2338272" cy="277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4" y="3066454"/>
            <a:ext cx="2029646" cy="2685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35" y="3231273"/>
            <a:ext cx="1619250" cy="1619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253756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45">
            <a:hlinkClick r:id="rId2" action="ppaction://hlinksldjump"/>
          </p:cNvPr>
          <p:cNvSpPr/>
          <p:nvPr/>
        </p:nvSpPr>
        <p:spPr>
          <a:xfrm rot="10800000">
            <a:off x="740897" y="423311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56">
            <a:hlinkClick r:id="rId2" action="ppaction://hlinksldjump"/>
          </p:cNvPr>
          <p:cNvSpPr txBox="1"/>
          <p:nvPr/>
        </p:nvSpPr>
        <p:spPr>
          <a:xfrm rot="5400000">
            <a:off x="6124817" y="-973258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98318" y="5936777"/>
            <a:ext cx="3493826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Submit</a:t>
            </a:r>
            <a:endParaRPr lang="en-IN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2071978"/>
            <a:ext cx="2338272" cy="277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655" y="2071978"/>
            <a:ext cx="1527742" cy="2019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215" y="2090378"/>
            <a:ext cx="1513826" cy="20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45">
            <a:hlinkClick r:id="rId2" action="ppaction://hlinksldjump"/>
          </p:cNvPr>
          <p:cNvSpPr/>
          <p:nvPr/>
        </p:nvSpPr>
        <p:spPr>
          <a:xfrm rot="10800000">
            <a:off x="740897" y="423311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56">
            <a:hlinkClick r:id="rId2" action="ppaction://hlinksldjump"/>
          </p:cNvPr>
          <p:cNvSpPr txBox="1"/>
          <p:nvPr/>
        </p:nvSpPr>
        <p:spPr>
          <a:xfrm rot="5400000">
            <a:off x="6124817" y="-973258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7074" y="1939860"/>
            <a:ext cx="2979833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picture</a:t>
            </a:r>
            <a:endParaRPr lang="en-IN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4735352" y="1939859"/>
            <a:ext cx="3030224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figure print</a:t>
            </a:r>
            <a:endParaRPr lang="en-IN" sz="2800" dirty="0"/>
          </a:p>
        </p:txBody>
      </p:sp>
      <p:sp>
        <p:nvSpPr>
          <p:cNvPr id="34" name="Rounded Rectangle 33"/>
          <p:cNvSpPr/>
          <p:nvPr/>
        </p:nvSpPr>
        <p:spPr>
          <a:xfrm>
            <a:off x="8533630" y="1939858"/>
            <a:ext cx="2917470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voice</a:t>
            </a:r>
            <a:endParaRPr lang="en-IN" sz="2800" dirty="0"/>
          </a:p>
        </p:txBody>
      </p:sp>
      <p:sp>
        <p:nvSpPr>
          <p:cNvPr id="35" name="Rounded Rectangle 34"/>
          <p:cNvSpPr/>
          <p:nvPr/>
        </p:nvSpPr>
        <p:spPr>
          <a:xfrm>
            <a:off x="4098318" y="5936777"/>
            <a:ext cx="3493826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Submit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35" y="3231273"/>
            <a:ext cx="1619250" cy="1619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6" y="3066454"/>
            <a:ext cx="2338272" cy="277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4" y="3066454"/>
            <a:ext cx="2029646" cy="268568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65" y="235223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8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45">
            <a:hlinkClick r:id="rId2" action="ppaction://hlinksldjump"/>
          </p:cNvPr>
          <p:cNvSpPr/>
          <p:nvPr/>
        </p:nvSpPr>
        <p:spPr>
          <a:xfrm rot="10800000">
            <a:off x="740897" y="423311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56">
            <a:hlinkClick r:id="rId2" action="ppaction://hlinksldjump"/>
          </p:cNvPr>
          <p:cNvSpPr txBox="1"/>
          <p:nvPr/>
        </p:nvSpPr>
        <p:spPr>
          <a:xfrm rot="5400000">
            <a:off x="6124817" y="-973258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98318" y="5936777"/>
            <a:ext cx="3493826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Submit</a:t>
            </a:r>
            <a:endParaRPr lang="en-IN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97" y="2272334"/>
            <a:ext cx="1619250" cy="1619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8" y="1832744"/>
            <a:ext cx="9065602" cy="249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39" y="6155142"/>
            <a:ext cx="812698" cy="812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4744" y="5042765"/>
            <a:ext cx="5674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Record saved successfully.</a:t>
            </a:r>
            <a:endParaRPr lang="en-I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7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002" y="846163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User,</a:t>
            </a:r>
            <a:endParaRPr lang="en-IN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13242" y="846163"/>
            <a:ext cx="12010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 out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201002" y="1323835"/>
            <a:ext cx="2811440" cy="791569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new record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4012442" y="1319513"/>
            <a:ext cx="2820493" cy="79156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records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699"/>
              </p:ext>
            </p:extLst>
          </p:nvPr>
        </p:nvGraphicFramePr>
        <p:xfrm>
          <a:off x="1201002" y="2188643"/>
          <a:ext cx="10126642" cy="1625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3"/>
                <a:gridCol w="1187353"/>
                <a:gridCol w="1050878"/>
                <a:gridCol w="1433018"/>
                <a:gridCol w="1787855"/>
                <a:gridCol w="2224586"/>
                <a:gridCol w="1528549"/>
              </a:tblGrid>
              <a:tr h="436727">
                <a:tc>
                  <a:txBody>
                    <a:bodyPr/>
                    <a:lstStyle/>
                    <a:p>
                      <a:r>
                        <a:rPr lang="en-IN" dirty="0" smtClean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CASE REF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ARREST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CRIME NATURE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DETAILS</a:t>
                      </a:r>
                      <a:endParaRPr lang="en-IN" dirty="0"/>
                    </a:p>
                  </a:txBody>
                  <a:tcPr/>
                </a:tc>
              </a:tr>
              <a:tr h="374226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30.01.2017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Uma Shankar Shaw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9/18 U/S-353/186/325 IPC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07.01.2018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Others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9965143" y="3021845"/>
            <a:ext cx="843884" cy="2399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893" y="3021845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hlinkClick r:id="rId2" action="ppaction://hlinksldjump"/>
          </p:cNvPr>
          <p:cNvSpPr/>
          <p:nvPr/>
        </p:nvSpPr>
        <p:spPr>
          <a:xfrm rot="5400000">
            <a:off x="5686865" y="-2757816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56">
            <a:hlinkClick r:id="rId3" action="ppaction://hlinksldjump"/>
          </p:cNvPr>
          <p:cNvSpPr txBox="1"/>
          <p:nvPr/>
        </p:nvSpPr>
        <p:spPr>
          <a:xfrm rot="5400000">
            <a:off x="6068967" y="661840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>
            <a:hlinkClick r:id="rId2" action="ppaction://hlinksldjump"/>
          </p:cNvPr>
          <p:cNvSpPr/>
          <p:nvPr/>
        </p:nvSpPr>
        <p:spPr>
          <a:xfrm rot="5400000">
            <a:off x="5686865" y="-1833397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>
            <a:hlinkClick r:id="rId2" action="ppaction://hlinksldjump"/>
          </p:cNvPr>
          <p:cNvSpPr/>
          <p:nvPr/>
        </p:nvSpPr>
        <p:spPr>
          <a:xfrm rot="5400000">
            <a:off x="5686865" y="-889714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56">
            <a:hlinkClick r:id="rId3" action="ppaction://hlinksldjump"/>
          </p:cNvPr>
          <p:cNvSpPr txBox="1"/>
          <p:nvPr/>
        </p:nvSpPr>
        <p:spPr>
          <a:xfrm rot="5400000">
            <a:off x="5119400" y="3515819"/>
            <a:ext cx="410444" cy="189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26">
            <a:hlinkClick r:id="rId2" action="ppaction://hlinksldjump"/>
          </p:cNvPr>
          <p:cNvSpPr/>
          <p:nvPr/>
        </p:nvSpPr>
        <p:spPr>
          <a:xfrm rot="5400000">
            <a:off x="5686864" y="-3680021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56">
            <a:hlinkClick r:id="rId3" action="ppaction://hlinksldjump"/>
          </p:cNvPr>
          <p:cNvSpPr txBox="1"/>
          <p:nvPr/>
        </p:nvSpPr>
        <p:spPr>
          <a:xfrm rot="5400000">
            <a:off x="6068967" y="-215808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56">
            <a:hlinkClick r:id="rId3" action="ppaction://hlinksldjump"/>
          </p:cNvPr>
          <p:cNvSpPr txBox="1"/>
          <p:nvPr/>
        </p:nvSpPr>
        <p:spPr>
          <a:xfrm rot="5400000">
            <a:off x="5119399" y="2572135"/>
            <a:ext cx="410444" cy="189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>
            <a:hlinkClick r:id="rId2" action="ppaction://hlinksldjump"/>
          </p:cNvPr>
          <p:cNvSpPr/>
          <p:nvPr/>
        </p:nvSpPr>
        <p:spPr>
          <a:xfrm rot="5400000">
            <a:off x="5686864" y="48066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56">
            <a:hlinkClick r:id="rId3" action="ppaction://hlinksldjump"/>
          </p:cNvPr>
          <p:cNvSpPr txBox="1"/>
          <p:nvPr/>
        </p:nvSpPr>
        <p:spPr>
          <a:xfrm rot="5400000">
            <a:off x="5209369" y="4363629"/>
            <a:ext cx="410444" cy="2079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864" y="1699811"/>
            <a:ext cx="812698" cy="8126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155" y="318212"/>
            <a:ext cx="618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 of Uma Shankar Shaw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3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27" grpId="0" animBg="1"/>
      <p:bldP spid="28" grpId="0" animBg="1"/>
      <p:bldP spid="31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5945">
            <a:off x="2437751" y="2713060"/>
            <a:ext cx="72106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YOU.</a:t>
            </a:r>
            <a:endParaRPr lang="en-US" sz="6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6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002" y="846163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 User,</a:t>
            </a:r>
            <a:endParaRPr lang="en-IN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13242" y="846163"/>
            <a:ext cx="12010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 out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947916" y="3166281"/>
            <a:ext cx="2747999" cy="1108587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new record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6632812" y="3166282"/>
            <a:ext cx="2756848" cy="1108586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records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37" y="4070152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hlinkClick r:id="rId3" action="ppaction://hlinksldjump"/>
          </p:cNvPr>
          <p:cNvSpPr/>
          <p:nvPr/>
        </p:nvSpPr>
        <p:spPr>
          <a:xfrm rot="5400000">
            <a:off x="5729067" y="-3679039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56">
            <a:hlinkClick r:id="rId4" action="ppaction://hlinksldjump"/>
          </p:cNvPr>
          <p:cNvSpPr txBox="1"/>
          <p:nvPr/>
        </p:nvSpPr>
        <p:spPr>
          <a:xfrm rot="5400000">
            <a:off x="6111169" y="-259383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 rot="5400000">
            <a:off x="5729067" y="-2754620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>
            <a:hlinkClick r:id="rId3" action="ppaction://hlinksldjump"/>
          </p:cNvPr>
          <p:cNvSpPr/>
          <p:nvPr/>
        </p:nvSpPr>
        <p:spPr>
          <a:xfrm rot="5400000">
            <a:off x="5729067" y="-1810937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Box 56">
            <a:hlinkClick r:id="rId4" action="ppaction://hlinksldjump"/>
          </p:cNvPr>
          <p:cNvSpPr txBox="1"/>
          <p:nvPr/>
        </p:nvSpPr>
        <p:spPr>
          <a:xfrm rot="5400000">
            <a:off x="5161602" y="2594596"/>
            <a:ext cx="410444" cy="189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 rot="5400000">
            <a:off x="5729066" y="-4601244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56">
            <a:hlinkClick r:id="rId4" action="ppaction://hlinksldjump"/>
          </p:cNvPr>
          <p:cNvSpPr txBox="1"/>
          <p:nvPr/>
        </p:nvSpPr>
        <p:spPr>
          <a:xfrm rot="5400000">
            <a:off x="6111169" y="-1137031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98318" y="5936777"/>
            <a:ext cx="3493826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Submit</a:t>
            </a:r>
            <a:endParaRPr lang="en-IN" sz="2800" dirty="0"/>
          </a:p>
        </p:txBody>
      </p:sp>
      <p:sp>
        <p:nvSpPr>
          <p:cNvPr id="31" name="TextBox 56">
            <a:hlinkClick r:id="rId4" action="ppaction://hlinksldjump"/>
          </p:cNvPr>
          <p:cNvSpPr txBox="1"/>
          <p:nvPr/>
        </p:nvSpPr>
        <p:spPr>
          <a:xfrm rot="5400000">
            <a:off x="5161601" y="1650912"/>
            <a:ext cx="410444" cy="189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>
            <a:hlinkClick r:id="rId3" action="ppaction://hlinksldjump"/>
          </p:cNvPr>
          <p:cNvSpPr/>
          <p:nvPr/>
        </p:nvSpPr>
        <p:spPr>
          <a:xfrm rot="5400000">
            <a:off x="5729066" y="-873157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56">
            <a:hlinkClick r:id="rId4" action="ppaction://hlinksldjump"/>
          </p:cNvPr>
          <p:cNvSpPr txBox="1"/>
          <p:nvPr/>
        </p:nvSpPr>
        <p:spPr>
          <a:xfrm rot="5400000">
            <a:off x="5251571" y="3442406"/>
            <a:ext cx="410444" cy="2079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66" y="778588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27" grpId="0" animBg="1"/>
      <p:bldP spid="28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45">
            <a:hlinkClick r:id="rId3" action="ppaction://hlinksldjump"/>
          </p:cNvPr>
          <p:cNvSpPr/>
          <p:nvPr/>
        </p:nvSpPr>
        <p:spPr>
          <a:xfrm rot="10800000">
            <a:off x="740897" y="423311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56">
            <a:hlinkClick r:id="rId3" action="ppaction://hlinksldjump"/>
          </p:cNvPr>
          <p:cNvSpPr txBox="1"/>
          <p:nvPr/>
        </p:nvSpPr>
        <p:spPr>
          <a:xfrm rot="5400000">
            <a:off x="6111169" y="-1137031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8947" y="1309469"/>
            <a:ext cx="462827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Uma Shankar Shaw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88830" y="1369578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8947" y="1933313"/>
            <a:ext cx="462827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Lt. </a:t>
            </a:r>
            <a:r>
              <a:rPr lang="en-IN" dirty="0" err="1" smtClean="0"/>
              <a:t>Pannalal</a:t>
            </a:r>
            <a:r>
              <a:rPr lang="en-IN" dirty="0" smtClean="0"/>
              <a:t> Shaw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88829" y="1964936"/>
            <a:ext cx="20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Father’s 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8947" y="2557157"/>
            <a:ext cx="462827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Chameli</a:t>
            </a:r>
            <a:r>
              <a:rPr lang="en-IN" dirty="0" smtClean="0"/>
              <a:t> Shaw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488829" y="2588780"/>
            <a:ext cx="20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other’s 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68947" y="3222916"/>
            <a:ext cx="462827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Bhannu</a:t>
            </a:r>
            <a:r>
              <a:rPr lang="en-IN" dirty="0" smtClean="0"/>
              <a:t> </a:t>
            </a:r>
            <a:r>
              <a:rPr lang="en-IN" dirty="0" err="1" smtClean="0"/>
              <a:t>Shaw,Tarak</a:t>
            </a:r>
            <a:r>
              <a:rPr lang="en-IN" dirty="0" smtClean="0"/>
              <a:t> </a:t>
            </a:r>
            <a:r>
              <a:rPr lang="en-IN" dirty="0" err="1" smtClean="0"/>
              <a:t>Shaw,Gouri</a:t>
            </a:r>
            <a:r>
              <a:rPr lang="en-IN" dirty="0" smtClean="0"/>
              <a:t> Shaw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488829" y="3254539"/>
            <a:ext cx="20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Brother’s 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68947" y="3888675"/>
            <a:ext cx="462827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Munni</a:t>
            </a:r>
            <a:r>
              <a:rPr lang="en-IN" dirty="0" smtClean="0"/>
              <a:t> </a:t>
            </a:r>
            <a:r>
              <a:rPr lang="en-IN" dirty="0" err="1" smtClean="0"/>
              <a:t>Gupta,Asha</a:t>
            </a:r>
            <a:r>
              <a:rPr lang="en-IN" dirty="0" smtClean="0"/>
              <a:t> Shaw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488829" y="3920298"/>
            <a:ext cx="20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Sister’s 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68947" y="4558664"/>
            <a:ext cx="462827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Mita</a:t>
            </a:r>
            <a:r>
              <a:rPr lang="en-IN" dirty="0" smtClean="0"/>
              <a:t> Shaw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488829" y="4590287"/>
            <a:ext cx="297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Wife/Husband’s 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8947" y="5178641"/>
            <a:ext cx="462827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na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488829" y="5210264"/>
            <a:ext cx="249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Children’s 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26">
            <a:hlinkClick r:id="rId4" action="ppaction://hlinksldjump"/>
          </p:cNvPr>
          <p:cNvSpPr/>
          <p:nvPr/>
        </p:nvSpPr>
        <p:spPr>
          <a:xfrm rot="5400000">
            <a:off x="5714998" y="879528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56">
            <a:hlinkClick r:id="rId3" action="ppaction://hlinksldjump"/>
          </p:cNvPr>
          <p:cNvSpPr txBox="1"/>
          <p:nvPr/>
        </p:nvSpPr>
        <p:spPr>
          <a:xfrm rot="5400000">
            <a:off x="6003317" y="4335491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1" y="6113281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45">
            <a:hlinkClick r:id="rId2" action="ppaction://hlinksldjump"/>
          </p:cNvPr>
          <p:cNvSpPr/>
          <p:nvPr/>
        </p:nvSpPr>
        <p:spPr>
          <a:xfrm rot="10800000">
            <a:off x="806549" y="1367043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56">
            <a:hlinkClick r:id="rId2" action="ppaction://hlinksldjump"/>
          </p:cNvPr>
          <p:cNvSpPr txBox="1"/>
          <p:nvPr/>
        </p:nvSpPr>
        <p:spPr>
          <a:xfrm rot="5400000">
            <a:off x="5216955" y="744150"/>
            <a:ext cx="410444" cy="2034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 Details  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06823" y="2616814"/>
            <a:ext cx="98151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5’2’’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81149" y="2603170"/>
            <a:ext cx="10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Height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 rot="5400000">
            <a:off x="5729065" y="-4520327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56">
            <a:hlinkClick r:id="rId2" action="ppaction://hlinksldjump"/>
          </p:cNvPr>
          <p:cNvSpPr txBox="1"/>
          <p:nvPr/>
        </p:nvSpPr>
        <p:spPr>
          <a:xfrm rot="5400000">
            <a:off x="5140178" y="-82615"/>
            <a:ext cx="410444" cy="1800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97307" y="2645516"/>
            <a:ext cx="1112984" cy="410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56kg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515408" y="2660115"/>
            <a:ext cx="10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Weight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44111" y="2597545"/>
            <a:ext cx="2235123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Dark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7543607" y="2628400"/>
            <a:ext cx="156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Complexion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2400" y="3224805"/>
            <a:ext cx="1001866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544602" y="3202279"/>
            <a:ext cx="10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81202" y="3205230"/>
            <a:ext cx="1129090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Thin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881148" y="3218997"/>
            <a:ext cx="146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Moustache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44112" y="3181539"/>
            <a:ext cx="2235123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na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7519603" y="3251377"/>
            <a:ext cx="168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Wound Mark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86468" y="3810778"/>
            <a:ext cx="979459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60yr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881148" y="3834824"/>
            <a:ext cx="72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44110" y="3834824"/>
            <a:ext cx="2235123" cy="98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na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789276" y="3934662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Identification Mark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08875" y="4554051"/>
            <a:ext cx="2761498" cy="805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Baguiati</a:t>
            </a:r>
            <a:r>
              <a:rPr lang="en-IN" dirty="0" smtClean="0"/>
              <a:t>(</a:t>
            </a:r>
            <a:r>
              <a:rPr lang="en-IN" dirty="0" err="1" smtClean="0"/>
              <a:t>Talbagaan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881148" y="4591508"/>
            <a:ext cx="206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 Area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44110" y="4938312"/>
            <a:ext cx="2235123" cy="98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Asit</a:t>
            </a:r>
            <a:r>
              <a:rPr lang="en-IN" dirty="0" smtClean="0"/>
              <a:t> </a:t>
            </a:r>
            <a:r>
              <a:rPr lang="en-IN" dirty="0" err="1" smtClean="0"/>
              <a:t>Raju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6789276" y="5010014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Associates name’s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 46">
            <a:hlinkClick r:id="rId3" action="ppaction://hlinksldjump"/>
          </p:cNvPr>
          <p:cNvSpPr/>
          <p:nvPr/>
        </p:nvSpPr>
        <p:spPr>
          <a:xfrm rot="5400000">
            <a:off x="5864732" y="1072870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TextBox 56">
            <a:hlinkClick r:id="rId2" action="ppaction://hlinksldjump"/>
          </p:cNvPr>
          <p:cNvSpPr txBox="1"/>
          <p:nvPr/>
        </p:nvSpPr>
        <p:spPr>
          <a:xfrm rot="5400000">
            <a:off x="5297266" y="5478402"/>
            <a:ext cx="410444" cy="189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3" y="6215715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4" grpId="0" animBg="1"/>
      <p:bldP spid="25" grpId="0"/>
      <p:bldP spid="26" grpId="0" animBg="1"/>
      <p:bldP spid="27" grpId="0"/>
      <p:bldP spid="32" grpId="0" animBg="1"/>
      <p:bldP spid="33" grpId="0"/>
      <p:bldP spid="34" grpId="0" animBg="1"/>
      <p:bldP spid="35" grpId="0"/>
      <p:bldP spid="36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45">
            <a:hlinkClick r:id="rId2" action="ppaction://hlinksldjump"/>
          </p:cNvPr>
          <p:cNvSpPr/>
          <p:nvPr/>
        </p:nvSpPr>
        <p:spPr>
          <a:xfrm rot="10800000">
            <a:off x="754964" y="2311455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56">
            <a:hlinkClick r:id="rId2" action="ppaction://hlinksldjump"/>
          </p:cNvPr>
          <p:cNvSpPr txBox="1"/>
          <p:nvPr/>
        </p:nvSpPr>
        <p:spPr>
          <a:xfrm rot="5400000">
            <a:off x="6125236" y="751113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47291" y="3211690"/>
            <a:ext cx="3448932" cy="933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A/4 </a:t>
            </a:r>
            <a:r>
              <a:rPr lang="en-IN" dirty="0" err="1" smtClean="0"/>
              <a:t>Taltala</a:t>
            </a:r>
            <a:r>
              <a:rPr lang="en-IN" dirty="0" smtClean="0"/>
              <a:t> PO-</a:t>
            </a:r>
            <a:r>
              <a:rPr lang="en-IN" dirty="0" err="1" smtClean="0"/>
              <a:t>Jyangra</a:t>
            </a:r>
            <a:r>
              <a:rPr lang="en-IN" dirty="0" smtClean="0"/>
              <a:t> </a:t>
            </a:r>
          </a:p>
          <a:p>
            <a:r>
              <a:rPr lang="en-IN" dirty="0" smtClean="0"/>
              <a:t>PS-</a:t>
            </a:r>
            <a:r>
              <a:rPr lang="en-IN" dirty="0" err="1" smtClean="0"/>
              <a:t>Baguati</a:t>
            </a:r>
            <a:r>
              <a:rPr lang="en-IN" dirty="0" smtClean="0"/>
              <a:t> </a:t>
            </a:r>
            <a:r>
              <a:rPr lang="en-IN" dirty="0" err="1" smtClean="0"/>
              <a:t>Dist</a:t>
            </a:r>
            <a:r>
              <a:rPr lang="en-IN" dirty="0" smtClean="0"/>
              <a:t>- 24 </a:t>
            </a:r>
            <a:r>
              <a:rPr lang="en-IN" dirty="0" err="1" smtClean="0"/>
              <a:t>Pgs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54963" y="3237795"/>
            <a:ext cx="24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 Address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47290" y="4309406"/>
            <a:ext cx="3448933" cy="870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Do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54963" y="4371808"/>
            <a:ext cx="256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Permanent Address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62494" y="3549322"/>
            <a:ext cx="3302674" cy="393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Class 3 passed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850966" y="3573000"/>
            <a:ext cx="20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62493" y="4478400"/>
            <a:ext cx="3302674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Bengali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850966" y="4511196"/>
            <a:ext cx="131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>
            <a:hlinkClick r:id="rId3" action="ppaction://hlinksldjump"/>
          </p:cNvPr>
          <p:cNvSpPr/>
          <p:nvPr/>
        </p:nvSpPr>
        <p:spPr>
          <a:xfrm rot="5400000">
            <a:off x="5729065" y="-4520327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56">
            <a:hlinkClick r:id="rId2" action="ppaction://hlinksldjump"/>
          </p:cNvPr>
          <p:cNvSpPr txBox="1"/>
          <p:nvPr/>
        </p:nvSpPr>
        <p:spPr>
          <a:xfrm rot="5400000">
            <a:off x="5140178" y="-82615"/>
            <a:ext cx="410444" cy="1800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>
            <a:hlinkClick r:id="rId3" action="ppaction://hlinksldjump"/>
          </p:cNvPr>
          <p:cNvSpPr/>
          <p:nvPr/>
        </p:nvSpPr>
        <p:spPr>
          <a:xfrm rot="5400000">
            <a:off x="5729065" y="-3596438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56">
            <a:hlinkClick r:id="rId2" action="ppaction://hlinksldjump"/>
          </p:cNvPr>
          <p:cNvSpPr txBox="1"/>
          <p:nvPr/>
        </p:nvSpPr>
        <p:spPr>
          <a:xfrm rot="5400000">
            <a:off x="5257248" y="698453"/>
            <a:ext cx="410444" cy="2034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 Details  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47289" y="5407224"/>
            <a:ext cx="3448933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Hindu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754963" y="5383558"/>
            <a:ext cx="201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Religion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43998" y="5400372"/>
            <a:ext cx="2321169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Others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850965" y="5448737"/>
            <a:ext cx="213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of criminal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>
            <a:hlinkClick r:id="rId3" action="ppaction://hlinksldjump"/>
          </p:cNvPr>
          <p:cNvSpPr/>
          <p:nvPr/>
        </p:nvSpPr>
        <p:spPr>
          <a:xfrm rot="5400000">
            <a:off x="5729067" y="1030741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Box 56">
            <a:hlinkClick r:id="rId2" action="ppaction://hlinksldjump"/>
          </p:cNvPr>
          <p:cNvSpPr txBox="1"/>
          <p:nvPr/>
        </p:nvSpPr>
        <p:spPr>
          <a:xfrm rot="5400000">
            <a:off x="5161602" y="5436274"/>
            <a:ext cx="410444" cy="189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32" y="6220996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5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33" grpId="0" animBg="1"/>
      <p:bldP spid="34" grpId="0"/>
      <p:bldP spid="35" grpId="0" animBg="1"/>
      <p:bldP spid="36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 rot="5400000">
            <a:off x="5729067" y="-3679039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56">
            <a:hlinkClick r:id="rId3" action="ppaction://hlinksldjump"/>
          </p:cNvPr>
          <p:cNvSpPr txBox="1"/>
          <p:nvPr/>
        </p:nvSpPr>
        <p:spPr>
          <a:xfrm rot="5400000">
            <a:off x="6111169" y="-259383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Personal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 rot="5400000">
            <a:off x="5729067" y="-2754620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 rot="5400000">
            <a:off x="5729066" y="-4601244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56">
            <a:hlinkClick r:id="rId3" action="ppaction://hlinksldjump"/>
          </p:cNvPr>
          <p:cNvSpPr txBox="1"/>
          <p:nvPr/>
        </p:nvSpPr>
        <p:spPr>
          <a:xfrm rot="5400000">
            <a:off x="6111169" y="-1137031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56">
            <a:hlinkClick r:id="rId3" action="ppaction://hlinksldjump"/>
          </p:cNvPr>
          <p:cNvSpPr txBox="1"/>
          <p:nvPr/>
        </p:nvSpPr>
        <p:spPr>
          <a:xfrm rot="5400000">
            <a:off x="5161601" y="1650912"/>
            <a:ext cx="410444" cy="189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Isosceles Triangle 45">
            <a:hlinkClick r:id="rId3" action="ppaction://hlinksldjump"/>
          </p:cNvPr>
          <p:cNvSpPr/>
          <p:nvPr/>
        </p:nvSpPr>
        <p:spPr>
          <a:xfrm rot="10800000">
            <a:off x="806549" y="3153636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56">
            <a:hlinkClick r:id="rId3" action="ppaction://hlinksldjump"/>
          </p:cNvPr>
          <p:cNvSpPr txBox="1"/>
          <p:nvPr/>
        </p:nvSpPr>
        <p:spPr>
          <a:xfrm rot="5400000">
            <a:off x="5203806" y="2594596"/>
            <a:ext cx="410444" cy="189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54214" y="4005796"/>
            <a:ext cx="3362179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SI Robin </a:t>
            </a:r>
            <a:r>
              <a:rPr lang="en-IN" dirty="0" err="1" smtClean="0"/>
              <a:t>Haldar</a:t>
            </a:r>
            <a:r>
              <a:rPr lang="en-IN" dirty="0"/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6549" y="4043253"/>
            <a:ext cx="143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I.O. 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54215" y="4529053"/>
            <a:ext cx="3362178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9/18 U/S-353/186/325 IPC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06549" y="4543751"/>
            <a:ext cx="165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 Ref No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4215" y="5080820"/>
            <a:ext cx="3362178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07.01.2018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06549" y="5093544"/>
            <a:ext cx="165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Arrest Date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9740" y="5597342"/>
            <a:ext cx="3362178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Barasat</a:t>
            </a:r>
            <a:r>
              <a:rPr lang="en-IN" dirty="0" smtClean="0"/>
              <a:t> Court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06549" y="5534182"/>
            <a:ext cx="165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Court Name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29701" y="5305168"/>
            <a:ext cx="298705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08.01.2018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475823" y="5284742"/>
            <a:ext cx="21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Forwarding date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29701" y="4676745"/>
            <a:ext cx="2987051" cy="406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Others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668075" y="4711937"/>
            <a:ext cx="19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Crime nature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>
            <a:hlinkClick r:id="rId2" action="ppaction://hlinksldjump"/>
          </p:cNvPr>
          <p:cNvSpPr/>
          <p:nvPr/>
        </p:nvSpPr>
        <p:spPr>
          <a:xfrm rot="5400000">
            <a:off x="5729066" y="1101730"/>
            <a:ext cx="762000" cy="107102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56">
            <a:hlinkClick r:id="rId3" action="ppaction://hlinksldjump"/>
          </p:cNvPr>
          <p:cNvSpPr txBox="1"/>
          <p:nvPr/>
        </p:nvSpPr>
        <p:spPr>
          <a:xfrm rot="5400000">
            <a:off x="5251571" y="5417293"/>
            <a:ext cx="410444" cy="2079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50" y="6200069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45">
            <a:hlinkClick r:id="rId2" action="ppaction://hlinksldjump"/>
          </p:cNvPr>
          <p:cNvSpPr/>
          <p:nvPr/>
        </p:nvSpPr>
        <p:spPr>
          <a:xfrm rot="10800000">
            <a:off x="740897" y="423311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56">
            <a:hlinkClick r:id="rId2" action="ppaction://hlinksldjump"/>
          </p:cNvPr>
          <p:cNvSpPr txBox="1"/>
          <p:nvPr/>
        </p:nvSpPr>
        <p:spPr>
          <a:xfrm rot="5400000">
            <a:off x="6124817" y="-973258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7074" y="1939860"/>
            <a:ext cx="2979833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picture</a:t>
            </a:r>
            <a:endParaRPr lang="en-IN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4735352" y="1939859"/>
            <a:ext cx="3030224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figure print</a:t>
            </a:r>
            <a:endParaRPr lang="en-IN" sz="2800" dirty="0"/>
          </a:p>
        </p:txBody>
      </p:sp>
      <p:sp>
        <p:nvSpPr>
          <p:cNvPr id="34" name="Rounded Rectangle 33"/>
          <p:cNvSpPr/>
          <p:nvPr/>
        </p:nvSpPr>
        <p:spPr>
          <a:xfrm>
            <a:off x="8533630" y="1939858"/>
            <a:ext cx="2917470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Take voice</a:t>
            </a:r>
            <a:endParaRPr lang="en-IN" sz="2800" dirty="0"/>
          </a:p>
        </p:txBody>
      </p:sp>
      <p:sp>
        <p:nvSpPr>
          <p:cNvPr id="35" name="Rounded Rectangle 34"/>
          <p:cNvSpPr/>
          <p:nvPr/>
        </p:nvSpPr>
        <p:spPr>
          <a:xfrm>
            <a:off x="4098318" y="5936777"/>
            <a:ext cx="3493826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Submit</a:t>
            </a:r>
            <a:endParaRPr lang="en-IN" sz="2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55" y="2253756"/>
            <a:ext cx="812698" cy="81269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4" y="3066454"/>
            <a:ext cx="2029646" cy="2685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6" y="3066454"/>
            <a:ext cx="2338272" cy="2770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735" y="3231273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sosceles Triangle 45">
            <a:hlinkClick r:id="rId2" action="ppaction://hlinksldjump"/>
          </p:cNvPr>
          <p:cNvSpPr/>
          <p:nvPr/>
        </p:nvSpPr>
        <p:spPr>
          <a:xfrm rot="10800000">
            <a:off x="740897" y="423311"/>
            <a:ext cx="10710203" cy="1219200"/>
          </a:xfrm>
          <a:custGeom>
            <a:avLst/>
            <a:gdLst/>
            <a:ahLst/>
            <a:cxnLst/>
            <a:rect l="l" t="t" r="r" b="b"/>
            <a:pathLst>
              <a:path w="6096000" h="1219200">
                <a:moveTo>
                  <a:pt x="0" y="1219200"/>
                </a:moveTo>
                <a:lnTo>
                  <a:pt x="0" y="457200"/>
                </a:lnTo>
                <a:lnTo>
                  <a:pt x="190500" y="457200"/>
                </a:lnTo>
                <a:lnTo>
                  <a:pt x="457200" y="0"/>
                </a:lnTo>
                <a:lnTo>
                  <a:pt x="723900" y="457200"/>
                </a:lnTo>
                <a:lnTo>
                  <a:pt x="6096000" y="457200"/>
                </a:lnTo>
                <a:lnTo>
                  <a:pt x="6096000" y="1219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56">
            <a:hlinkClick r:id="rId2" action="ppaction://hlinksldjump"/>
          </p:cNvPr>
          <p:cNvSpPr txBox="1"/>
          <p:nvPr/>
        </p:nvSpPr>
        <p:spPr>
          <a:xfrm rot="5400000">
            <a:off x="6124817" y="-973258"/>
            <a:ext cx="410444" cy="3798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Scanned Details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98318" y="5936777"/>
            <a:ext cx="3493826" cy="6277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Submit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50" y="1659685"/>
            <a:ext cx="1926559" cy="3164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801" y="1656123"/>
            <a:ext cx="2105750" cy="312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96" y="1660252"/>
            <a:ext cx="1937708" cy="318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97" y="2074460"/>
            <a:ext cx="2029646" cy="2685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8040" y="5080072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 Face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9284" y="5086398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 Face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05769" y="5080072"/>
            <a:ext cx="14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 Face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533</TotalTime>
  <Words>264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Verdana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Dutta</dc:creator>
  <cp:lastModifiedBy>Somnath Dutta</cp:lastModifiedBy>
  <cp:revision>48</cp:revision>
  <dcterms:created xsi:type="dcterms:W3CDTF">2018-02-22T16:40:55Z</dcterms:created>
  <dcterms:modified xsi:type="dcterms:W3CDTF">2018-02-23T01:48:50Z</dcterms:modified>
</cp:coreProperties>
</file>