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CI/CD Pipeline for Application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Google Cloud Platform, Cloud Build, Cloud Deploy, and GKE</a:t>
            </a:r>
          </a:p>
        </p:txBody>
      </p:sp>
      <p:pic>
        <p:nvPicPr>
          <p:cNvPr id="1026" name="Picture 2" descr="CloudWerx | LinkedIn">
            <a:extLst>
              <a:ext uri="{FF2B5EF4-FFF2-40B4-BE49-F238E27FC236}">
                <a16:creationId xmlns:a16="http://schemas.microsoft.com/office/drawing/2014/main" id="{0FAE0FA1-EBB1-AA45-3DCA-0EB49392B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55"/>
            <a:ext cx="2002420" cy="200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ud Deploy Vector SVG Icon - SVG Repo">
            <a:extLst>
              <a:ext uri="{FF2B5EF4-FFF2-40B4-BE49-F238E27FC236}">
                <a16:creationId xmlns:a16="http://schemas.microsoft.com/office/drawing/2014/main" id="{72F6947D-477F-97EB-2EF9-839806084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94" y="5119791"/>
            <a:ext cx="1328197" cy="132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ectral for Google Cloud Build | Spectral">
            <a:extLst>
              <a:ext uri="{FF2B5EF4-FFF2-40B4-BE49-F238E27FC236}">
                <a16:creationId xmlns:a16="http://schemas.microsoft.com/office/drawing/2014/main" id="{1EAC8A97-90B7-0896-F291-E84F7EF3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629" y="5119791"/>
            <a:ext cx="1328198" cy="1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udWerx | LinkedIn">
            <a:extLst>
              <a:ext uri="{FF2B5EF4-FFF2-40B4-BE49-F238E27FC236}">
                <a16:creationId xmlns:a16="http://schemas.microsoft.com/office/drawing/2014/main" id="{0FAE0FA1-EBB1-AA45-3DCA-0EB49392B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55"/>
            <a:ext cx="2002420" cy="200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37BC0-06C1-0384-B0AE-05EE95A7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59" y="1312551"/>
            <a:ext cx="8516078" cy="47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5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565"/>
            <a:ext cx="8229600" cy="1143000"/>
          </a:xfrm>
        </p:spPr>
        <p:txBody>
          <a:bodyPr/>
          <a:lstStyle/>
          <a:p>
            <a:r>
              <a:rPr dirty="0"/>
              <a:t>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304" y="214421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This CI/CD pipeline automates the application deployment process from source code push to deployment in Kubernetes clusters across Dev, Test, and Prod.</a:t>
            </a:r>
          </a:p>
          <a:p>
            <a:r>
              <a:rPr dirty="0"/>
              <a:t>Key Components:</a:t>
            </a:r>
          </a:p>
          <a:p>
            <a:pPr lvl="1"/>
            <a:r>
              <a:rPr dirty="0"/>
              <a:t>Git for source code management</a:t>
            </a:r>
          </a:p>
          <a:p>
            <a:pPr lvl="1"/>
            <a:r>
              <a:rPr dirty="0"/>
              <a:t>Cloud Build for build automation</a:t>
            </a:r>
          </a:p>
          <a:p>
            <a:pPr lvl="1"/>
            <a:r>
              <a:rPr dirty="0"/>
              <a:t>Artifact Registry for image storage</a:t>
            </a:r>
          </a:p>
          <a:p>
            <a:pPr lvl="1"/>
            <a:r>
              <a:rPr dirty="0"/>
              <a:t>Cloud Deploy for orchestrating deployments</a:t>
            </a:r>
          </a:p>
          <a:p>
            <a:pPr lvl="1"/>
            <a:r>
              <a:rPr dirty="0"/>
              <a:t>Google Kubernetes Engine (GKE) for running applications</a:t>
            </a:r>
          </a:p>
        </p:txBody>
      </p:sp>
      <p:pic>
        <p:nvPicPr>
          <p:cNvPr id="4" name="Picture 2" descr="CloudWerx | LinkedIn">
            <a:extLst>
              <a:ext uri="{FF2B5EF4-FFF2-40B4-BE49-F238E27FC236}">
                <a16:creationId xmlns:a16="http://schemas.microsoft.com/office/drawing/2014/main" id="{556E42C5-F1A7-CA6C-630B-1692F179B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55"/>
            <a:ext cx="2002420" cy="200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7406"/>
            <a:ext cx="8229600" cy="1143000"/>
          </a:xfrm>
        </p:spPr>
        <p:txBody>
          <a:bodyPr>
            <a:normAutofit fontScale="90000"/>
          </a:bodyPr>
          <a:lstStyle/>
          <a:p>
            <a:r>
              <a:rPr b="1" dirty="0"/>
              <a:t>Step 1: Code Push and Build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50406"/>
            <a:ext cx="8229600" cy="4525963"/>
          </a:xfrm>
        </p:spPr>
        <p:txBody>
          <a:bodyPr>
            <a:normAutofit/>
          </a:bodyPr>
          <a:lstStyle/>
          <a:p>
            <a:r>
              <a:rPr sz="2800" dirty="0"/>
              <a:t>The user pushes the application code to Git.</a:t>
            </a:r>
          </a:p>
          <a:p>
            <a:r>
              <a:rPr sz="2800" dirty="0"/>
              <a:t>This triggers a Cloud Build pipeline which starts the build process.</a:t>
            </a:r>
          </a:p>
        </p:txBody>
      </p:sp>
      <p:pic>
        <p:nvPicPr>
          <p:cNvPr id="4" name="Picture 2" descr="CloudWerx | LinkedIn">
            <a:extLst>
              <a:ext uri="{FF2B5EF4-FFF2-40B4-BE49-F238E27FC236}">
                <a16:creationId xmlns:a16="http://schemas.microsoft.com/office/drawing/2014/main" id="{70A8CE8A-2967-0023-64C7-9F4DC131C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55"/>
            <a:ext cx="2002420" cy="200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55" y="2022275"/>
            <a:ext cx="8229600" cy="1143000"/>
          </a:xfrm>
        </p:spPr>
        <p:txBody>
          <a:bodyPr>
            <a:normAutofit fontScale="90000"/>
          </a:bodyPr>
          <a:lstStyle/>
          <a:p>
            <a:r>
              <a:rPr b="1" dirty="0"/>
              <a:t>Step 2: Docker Image Creation and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155" y="3429000"/>
            <a:ext cx="8229600" cy="4525963"/>
          </a:xfrm>
        </p:spPr>
        <p:txBody>
          <a:bodyPr>
            <a:normAutofit/>
          </a:bodyPr>
          <a:lstStyle/>
          <a:p>
            <a:r>
              <a:rPr sz="2800" dirty="0"/>
              <a:t>Cloud Build creates a Docker image from the application code.</a:t>
            </a:r>
          </a:p>
          <a:p>
            <a:r>
              <a:rPr sz="2800" dirty="0"/>
              <a:t>The Docker image is pushed to Artifact Registry for versioned storage.</a:t>
            </a:r>
          </a:p>
        </p:txBody>
      </p:sp>
      <p:pic>
        <p:nvPicPr>
          <p:cNvPr id="4" name="Picture 2" descr="CloudWerx | LinkedIn">
            <a:extLst>
              <a:ext uri="{FF2B5EF4-FFF2-40B4-BE49-F238E27FC236}">
                <a16:creationId xmlns:a16="http://schemas.microsoft.com/office/drawing/2014/main" id="{FB648298-1986-64CD-5023-26B23248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55"/>
            <a:ext cx="2002420" cy="200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2275"/>
            <a:ext cx="8229600" cy="1143000"/>
          </a:xfrm>
        </p:spPr>
        <p:txBody>
          <a:bodyPr>
            <a:normAutofit fontScale="90000"/>
          </a:bodyPr>
          <a:lstStyle/>
          <a:p>
            <a:r>
              <a:rPr b="1" dirty="0"/>
              <a:t>Step 3: Deployment to GKE with Cloud 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4525963"/>
          </a:xfrm>
        </p:spPr>
        <p:txBody>
          <a:bodyPr>
            <a:normAutofit/>
          </a:bodyPr>
          <a:lstStyle/>
          <a:p>
            <a:r>
              <a:rPr sz="2800" dirty="0"/>
              <a:t>Cloud Deploy uses deployment configuration files to deploy the Docker image to the development GKE cluster.</a:t>
            </a:r>
          </a:p>
          <a:p>
            <a:r>
              <a:rPr sz="2800" dirty="0"/>
              <a:t>Manual approval moves the deployment to the Test and Production GKE clusters.</a:t>
            </a:r>
          </a:p>
        </p:txBody>
      </p:sp>
      <p:pic>
        <p:nvPicPr>
          <p:cNvPr id="4" name="Picture 2" descr="CloudWerx | LinkedIn">
            <a:extLst>
              <a:ext uri="{FF2B5EF4-FFF2-40B4-BE49-F238E27FC236}">
                <a16:creationId xmlns:a16="http://schemas.microsoft.com/office/drawing/2014/main" id="{C5DB5852-6E53-0258-28CA-74F67B9B2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55"/>
            <a:ext cx="2002420" cy="200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FEB311-6A6F-1B6F-5F62-50BF8DF69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24" y="2152891"/>
            <a:ext cx="8980865" cy="26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5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A125AF-7541-8558-91A1-A4EFC2912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04937"/>
            <a:ext cx="77724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0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179</Words>
  <Application>Microsoft Macintosh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CI/CD Pipeline for Application Deployment</vt:lpstr>
      <vt:lpstr>PowerPoint Presentation</vt:lpstr>
      <vt:lpstr>Pipeline Overview</vt:lpstr>
      <vt:lpstr>Step 1: Code Push and Build Trigger</vt:lpstr>
      <vt:lpstr>Step 2: Docker Image Creation and Storage</vt:lpstr>
      <vt:lpstr>Step 3: Deployment to GKE with Cloud Deploy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Pipeline for Application Deployment</dc:title>
  <dc:subject/>
  <dc:creator/>
  <cp:keywords/>
  <dc:description>generated using python-pptx</dc:description>
  <cp:lastModifiedBy>Microsoft Office User</cp:lastModifiedBy>
  <cp:revision>7</cp:revision>
  <dcterms:created xsi:type="dcterms:W3CDTF">2013-01-27T09:14:16Z</dcterms:created>
  <dcterms:modified xsi:type="dcterms:W3CDTF">2024-08-27T06:49:25Z</dcterms:modified>
  <cp:category/>
</cp:coreProperties>
</file>