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12"/>
  </p:notesMasterIdLst>
  <p:handoutMasterIdLst>
    <p:handoutMasterId r:id="rId13"/>
  </p:handoutMasterIdLst>
  <p:sldIdLst>
    <p:sldId id="262" r:id="rId2"/>
    <p:sldId id="258" r:id="rId3"/>
    <p:sldId id="268" r:id="rId4"/>
    <p:sldId id="259" r:id="rId5"/>
    <p:sldId id="263" r:id="rId6"/>
    <p:sldId id="266" r:id="rId7"/>
    <p:sldId id="267" r:id="rId8"/>
    <p:sldId id="269" r:id="rId9"/>
    <p:sldId id="305" r:id="rId10"/>
    <p:sldId id="265" r:id="rId11"/>
  </p:sldIdLst>
  <p:sldSz cx="9144000" cy="5143500" type="screen16x9"/>
  <p:notesSz cx="6858000" cy="9144000"/>
  <p:embeddedFontLst>
    <p:embeddedFont>
      <p:font typeface="ADLaM Display" panose="020B0604020202020204" charset="0"/>
      <p:regular r:id="rId14"/>
    </p:embeddedFont>
    <p:embeddedFont>
      <p:font typeface="Arial Black" panose="020B0A04020102020204" pitchFamily="34" charset="0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Impact" panose="020B0806030902050204" pitchFamily="34" charset="0"/>
      <p:regular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5C0AA4-9BAD-4CF4-A244-3645AFE0F681}">
          <p14:sldIdLst>
            <p14:sldId id="262"/>
            <p14:sldId id="258"/>
            <p14:sldId id="268"/>
            <p14:sldId id="259"/>
            <p14:sldId id="263"/>
            <p14:sldId id="266"/>
            <p14:sldId id="267"/>
            <p14:sldId id="269"/>
            <p14:sldId id="305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4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[class work.xlsx]Month!PivotTable3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 wise total sales report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Month!$B$3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Month!$A$4:$A$16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Month!$B$4:$B$16</c:f>
              <c:numCache>
                <c:formatCode>General</c:formatCode>
                <c:ptCount val="12"/>
                <c:pt idx="0">
                  <c:v>3968385</c:v>
                </c:pt>
                <c:pt idx="1">
                  <c:v>310880</c:v>
                </c:pt>
                <c:pt idx="2">
                  <c:v>309291</c:v>
                </c:pt>
                <c:pt idx="3">
                  <c:v>277813</c:v>
                </c:pt>
                <c:pt idx="4">
                  <c:v>349070</c:v>
                </c:pt>
                <c:pt idx="5">
                  <c:v>265886</c:v>
                </c:pt>
                <c:pt idx="6">
                  <c:v>321985</c:v>
                </c:pt>
                <c:pt idx="7">
                  <c:v>276249</c:v>
                </c:pt>
                <c:pt idx="8">
                  <c:v>350948</c:v>
                </c:pt>
                <c:pt idx="9">
                  <c:v>304089</c:v>
                </c:pt>
                <c:pt idx="10">
                  <c:v>4018226</c:v>
                </c:pt>
                <c:pt idx="11">
                  <c:v>3433931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DB-47EA-A64F-31729A0F2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4437823"/>
        <c:axId val="296885679"/>
      </c:barChart>
      <c:catAx>
        <c:axId val="154437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6885679"/>
        <c:crosses val="autoZero"/>
        <c:auto val="1"/>
        <c:lblAlgn val="ctr"/>
        <c:lblOffset val="100"/>
        <c:noMultiLvlLbl val="0"/>
      </c:catAx>
      <c:valAx>
        <c:axId val="29688567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4437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[class work.xlsx]Product name!PivotTable5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Product Wise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'Product name'!$B$3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'Product name'!$A$4:$A$13</c:f>
              <c:strCache>
                <c:ptCount val="9"/>
                <c:pt idx="0">
                  <c:v>Bathroom Fittings</c:v>
                </c:pt>
                <c:pt idx="1">
                  <c:v>Gas Stove</c:v>
                </c:pt>
                <c:pt idx="2">
                  <c:v>Kitchen Sink</c:v>
                </c:pt>
                <c:pt idx="3">
                  <c:v>Taplon Tape</c:v>
                </c:pt>
                <c:pt idx="4">
                  <c:v>Upvc Door</c:v>
                </c:pt>
                <c:pt idx="5">
                  <c:v>Upvc Fittings</c:v>
                </c:pt>
                <c:pt idx="6">
                  <c:v>Upvc Pipe</c:v>
                </c:pt>
                <c:pt idx="7">
                  <c:v>Water Pump</c:v>
                </c:pt>
                <c:pt idx="8">
                  <c:v>Water Tank</c:v>
                </c:pt>
              </c:strCache>
            </c:strRef>
          </c:cat>
          <c:val>
            <c:numRef>
              <c:f>'Product name'!$B$4:$B$13</c:f>
              <c:numCache>
                <c:formatCode>General</c:formatCode>
                <c:ptCount val="9"/>
                <c:pt idx="0">
                  <c:v>823967</c:v>
                </c:pt>
                <c:pt idx="1">
                  <c:v>1475522</c:v>
                </c:pt>
                <c:pt idx="2">
                  <c:v>864394</c:v>
                </c:pt>
                <c:pt idx="3">
                  <c:v>741749</c:v>
                </c:pt>
                <c:pt idx="4">
                  <c:v>756079</c:v>
                </c:pt>
                <c:pt idx="5">
                  <c:v>1636602</c:v>
                </c:pt>
                <c:pt idx="6">
                  <c:v>1556850</c:v>
                </c:pt>
                <c:pt idx="7">
                  <c:v>4799322</c:v>
                </c:pt>
                <c:pt idx="8">
                  <c:v>1532268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A-4A60-9529-33AAC37E9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02329103"/>
        <c:axId val="371753855"/>
      </c:barChart>
      <c:catAx>
        <c:axId val="30232910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71753855"/>
        <c:crosses val="autoZero"/>
        <c:auto val="1"/>
        <c:lblAlgn val="ctr"/>
        <c:lblOffset val="100"/>
        <c:noMultiLvlLbl val="0"/>
      </c:catAx>
      <c:valAx>
        <c:axId val="37175385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329103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[class work.xlsx]area!PivotTable4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Area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marker>
          <c:symbol val="none"/>
        </c:marke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>
              <a:alpha val="90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>
            <a:innerShdw blurRad="114300">
              <a:schemeClr val="accent4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4">
                <a:lumMod val="75000"/>
              </a:schemeClr>
            </a:contourClr>
          </a:sp3d>
        </c:spP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</c:pivotFmt>
      <c:pivotFmt>
        <c:idx val="3"/>
        <c:spPr>
          <a:solidFill>
            <a:schemeClr val="accent2">
              <a:alpha val="9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innerShdw blurRad="114300">
              <a:schemeClr val="accent2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2">
                <a:lumMod val="75000"/>
              </a:schemeClr>
            </a:contourClr>
          </a:sp3d>
        </c:spPr>
      </c:pivotFmt>
      <c:pivotFmt>
        <c:idx val="4"/>
        <c:spPr>
          <a:solidFill>
            <a:schemeClr val="accent3">
              <a:alpha val="9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3">
                <a:lumMod val="75000"/>
              </a:schemeClr>
            </a:contourClr>
          </a:sp3d>
        </c:spPr>
      </c:pivotFmt>
      <c:pivotFmt>
        <c:idx val="5"/>
        <c:spPr>
          <a:solidFill>
            <a:schemeClr val="accent5">
              <a:alpha val="90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>
            <a:innerShdw blurRad="114300">
              <a:schemeClr val="accent5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5">
                <a:lumMod val="75000"/>
              </a:schemeClr>
            </a:contourClr>
          </a:sp3d>
        </c:spPr>
      </c:pivotFmt>
      <c:pivotFmt>
        <c:idx val="6"/>
        <c:marker>
          <c:symbol val="none"/>
        </c:marke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</c:pivotFmt>
      <c:pivotFmt>
        <c:idx val="8"/>
        <c:spPr>
          <a:solidFill>
            <a:schemeClr val="accent2">
              <a:alpha val="9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innerShdw blurRad="114300">
              <a:schemeClr val="accent2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2">
                <a:lumMod val="75000"/>
              </a:schemeClr>
            </a:contourClr>
          </a:sp3d>
        </c:spPr>
      </c:pivotFmt>
      <c:pivotFmt>
        <c:idx val="9"/>
        <c:spPr>
          <a:solidFill>
            <a:schemeClr val="accent3">
              <a:alpha val="9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3">
                <a:lumMod val="75000"/>
              </a:schemeClr>
            </a:contourClr>
          </a:sp3d>
        </c:spPr>
      </c:pivotFmt>
      <c:pivotFmt>
        <c:idx val="10"/>
        <c:spPr>
          <a:solidFill>
            <a:schemeClr val="accent4">
              <a:alpha val="90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>
            <a:innerShdw blurRad="114300">
              <a:schemeClr val="accent4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4">
                <a:lumMod val="75000"/>
              </a:schemeClr>
            </a:contourClr>
          </a:sp3d>
        </c:spPr>
      </c:pivotFmt>
      <c:pivotFmt>
        <c:idx val="11"/>
        <c:spPr>
          <a:solidFill>
            <a:schemeClr val="accent5">
              <a:alpha val="90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>
            <a:innerShdw blurRad="114300">
              <a:schemeClr val="accent5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5">
                <a:lumMod val="75000"/>
              </a:schemeClr>
            </a:contourClr>
          </a:sp3d>
        </c:spPr>
      </c:pivotFmt>
      <c:pivotFmt>
        <c:idx val="12"/>
        <c:marker>
          <c:symbol val="none"/>
        </c:marker>
        <c:dLbl>
          <c:idx val="0"/>
          <c:spPr>
            <a:solidFill>
              <a:sysClr val="window" lastClr="FFFFFF">
                <a:alpha val="90000"/>
              </a:sysClr>
            </a:solidFill>
            <a:ln w="12700" cap="flat" cmpd="sng" algn="ctr">
              <a:solidFill>
                <a:srgbClr val="5B9BD5"/>
              </a:solidFill>
              <a:round/>
            </a:ln>
            <a:effectLst>
              <a:outerShdw blurRad="50800" dist="38100" dir="2700000" algn="tl" rotWithShape="0">
                <a:srgbClr val="5B9BD5">
                  <a:lumMod val="75000"/>
                  <a:alpha val="40000"/>
                </a:srgbClr>
              </a:outerShdw>
            </a:effectLst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000" b="0" i="0" u="none" strike="noStrike" kern="1200" baseline="0">
                  <a:solidFill>
                    <a:schemeClr val="accent1"/>
                  </a:solidFill>
                  <a:effectLst/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90000"/>
            </a:schemeClr>
          </a:solidFill>
          <a:ln w="19050">
            <a:solidFill>
              <a:schemeClr val="accent1">
                <a:lumMod val="75000"/>
              </a:schemeClr>
            </a:solidFill>
          </a:ln>
          <a:effectLst>
            <a:innerShdw blurRad="114300">
              <a:schemeClr val="accent1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1">
                <a:lumMod val="75000"/>
              </a:schemeClr>
            </a:contourClr>
          </a:sp3d>
        </c:spPr>
      </c:pivotFmt>
      <c:pivotFmt>
        <c:idx val="14"/>
        <c:spPr>
          <a:solidFill>
            <a:schemeClr val="accent2">
              <a:alpha val="90000"/>
            </a:schemeClr>
          </a:solidFill>
          <a:ln w="19050">
            <a:solidFill>
              <a:schemeClr val="accent2">
                <a:lumMod val="75000"/>
              </a:schemeClr>
            </a:solidFill>
          </a:ln>
          <a:effectLst>
            <a:innerShdw blurRad="114300">
              <a:schemeClr val="accent2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2">
                <a:lumMod val="75000"/>
              </a:schemeClr>
            </a:contourClr>
          </a:sp3d>
        </c:spPr>
      </c:pivotFmt>
      <c:pivotFmt>
        <c:idx val="15"/>
        <c:spPr>
          <a:solidFill>
            <a:schemeClr val="accent3">
              <a:alpha val="9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>
            <a:innerShdw blurRad="114300">
              <a:schemeClr val="accent3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3">
                <a:lumMod val="75000"/>
              </a:schemeClr>
            </a:contourClr>
          </a:sp3d>
        </c:spPr>
      </c:pivotFmt>
      <c:pivotFmt>
        <c:idx val="16"/>
        <c:spPr>
          <a:solidFill>
            <a:schemeClr val="accent4">
              <a:alpha val="90000"/>
            </a:schemeClr>
          </a:solidFill>
          <a:ln w="19050">
            <a:solidFill>
              <a:schemeClr val="accent4">
                <a:lumMod val="75000"/>
              </a:schemeClr>
            </a:solidFill>
          </a:ln>
          <a:effectLst>
            <a:innerShdw blurRad="114300">
              <a:schemeClr val="accent4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4">
                <a:lumMod val="75000"/>
              </a:schemeClr>
            </a:contourClr>
          </a:sp3d>
        </c:spPr>
      </c:pivotFmt>
      <c:pivotFmt>
        <c:idx val="17"/>
        <c:spPr>
          <a:solidFill>
            <a:schemeClr val="accent5">
              <a:alpha val="90000"/>
            </a:schemeClr>
          </a:solidFill>
          <a:ln w="19050">
            <a:solidFill>
              <a:schemeClr val="accent5">
                <a:lumMod val="75000"/>
              </a:schemeClr>
            </a:solidFill>
          </a:ln>
          <a:effectLst>
            <a:innerShdw blurRad="114300">
              <a:schemeClr val="accent5">
                <a:lumMod val="75000"/>
              </a:schemeClr>
            </a:innerShdw>
          </a:effectLst>
          <a:scene3d>
            <a:camera prst="orthographicFront"/>
            <a:lightRig rig="threePt" dir="t"/>
          </a:scene3d>
          <a:sp3d contourW="19050" prstMaterial="flat">
            <a:contourClr>
              <a:schemeClr val="accent5">
                <a:lumMod val="75000"/>
              </a:schemeClr>
            </a:contourClr>
          </a:sp3d>
        </c:spPr>
      </c:pivotFmt>
    </c:pivotFmts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area!$B$3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alpha val="90000"/>
                </a:schemeClr>
              </a:solidFill>
              <a:ln w="19050">
                <a:solidFill>
                  <a:schemeClr val="accent1">
                    <a:lumMod val="75000"/>
                  </a:schemeClr>
                </a:solidFill>
              </a:ln>
              <a:effectLst>
                <a:innerShdw blurRad="114300">
                  <a:schemeClr val="accent1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1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2A2-414A-9D3F-8B174EA352E6}"/>
              </c:ext>
            </c:extLst>
          </c:dPt>
          <c:dPt>
            <c:idx val="1"/>
            <c:bubble3D val="0"/>
            <c:spPr>
              <a:solidFill>
                <a:schemeClr val="accent2">
                  <a:alpha val="90000"/>
                </a:schemeClr>
              </a:solidFill>
              <a:ln w="19050">
                <a:solidFill>
                  <a:schemeClr val="accent2">
                    <a:lumMod val="75000"/>
                  </a:schemeClr>
                </a:solidFill>
              </a:ln>
              <a:effectLst>
                <a:innerShdw blurRad="114300">
                  <a:schemeClr val="accent2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2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2A2-414A-9D3F-8B174EA352E6}"/>
              </c:ext>
            </c:extLst>
          </c:dPt>
          <c:dPt>
            <c:idx val="2"/>
            <c:bubble3D val="0"/>
            <c:spPr>
              <a:solidFill>
                <a:schemeClr val="accent3">
                  <a:alpha val="90000"/>
                </a:schemeClr>
              </a:solidFill>
              <a:ln w="19050">
                <a:solidFill>
                  <a:schemeClr val="accent3">
                    <a:lumMod val="75000"/>
                  </a:schemeClr>
                </a:solidFill>
              </a:ln>
              <a:effectLst>
                <a:innerShdw blurRad="114300">
                  <a:schemeClr val="accent3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3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2A2-414A-9D3F-8B174EA352E6}"/>
              </c:ext>
            </c:extLst>
          </c:dPt>
          <c:dPt>
            <c:idx val="3"/>
            <c:bubble3D val="0"/>
            <c:spPr>
              <a:solidFill>
                <a:schemeClr val="accent4">
                  <a:alpha val="9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  <a:effectLst>
                <a:innerShdw blurRad="114300">
                  <a:schemeClr val="accent4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2A2-414A-9D3F-8B174EA352E6}"/>
              </c:ext>
            </c:extLst>
          </c:dPt>
          <c:dPt>
            <c:idx val="4"/>
            <c:bubble3D val="0"/>
            <c:spPr>
              <a:solidFill>
                <a:schemeClr val="accent5">
                  <a:alpha val="90000"/>
                </a:schemeClr>
              </a:solidFill>
              <a:ln w="19050">
                <a:solidFill>
                  <a:schemeClr val="accent5">
                    <a:lumMod val="75000"/>
                  </a:schemeClr>
                </a:solidFill>
              </a:ln>
              <a:effectLst>
                <a:innerShdw blurRad="114300">
                  <a:schemeClr val="accent5">
                    <a:lumMod val="75000"/>
                  </a:schemeClr>
                </a:innerShdw>
              </a:effectLst>
              <a:scene3d>
                <a:camera prst="orthographicFront"/>
                <a:lightRig rig="threePt" dir="t"/>
              </a:scene3d>
              <a:sp3d contourW="19050" prstMaterial="flat">
                <a:contourClr>
                  <a:schemeClr val="accent5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F2A2-414A-9D3F-8B174EA352E6}"/>
              </c:ext>
            </c:extLst>
          </c:dPt>
          <c:dLbls>
            <c:spPr>
              <a:solidFill>
                <a:sysClr val="window" lastClr="FFFFFF">
                  <a:alpha val="90000"/>
                </a:sysClr>
              </a:solidFill>
              <a:ln w="12700" cap="flat" cmpd="sng" algn="ctr">
                <a:solidFill>
                  <a:srgbClr val="5B9BD5"/>
                </a:solidFill>
                <a:round/>
              </a:ln>
              <a:effectLst>
                <a:outerShdw blurRad="50800" dist="38100" dir="2700000" algn="tl" rotWithShape="0">
                  <a:srgbClr val="5B9BD5">
                    <a:lumMod val="75000"/>
                    <a:alpha val="40000"/>
                  </a:srgbClr>
                </a:outerShdw>
              </a:effectLst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accent1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area!$A$4:$A$9</c:f>
              <c:strCache>
                <c:ptCount val="5"/>
                <c:pt idx="0">
                  <c:v>Barishal</c:v>
                </c:pt>
                <c:pt idx="1">
                  <c:v>Chittagong</c:v>
                </c:pt>
                <c:pt idx="2">
                  <c:v>Dhaka</c:v>
                </c:pt>
                <c:pt idx="3">
                  <c:v>Khulna</c:v>
                </c:pt>
                <c:pt idx="4">
                  <c:v>Mymensingh</c:v>
                </c:pt>
              </c:strCache>
            </c:strRef>
          </c:cat>
          <c:val>
            <c:numRef>
              <c:f>area!$B$4:$B$9</c:f>
              <c:numCache>
                <c:formatCode>General</c:formatCode>
                <c:ptCount val="5"/>
                <c:pt idx="0">
                  <c:v>2025218</c:v>
                </c:pt>
                <c:pt idx="1">
                  <c:v>1766992</c:v>
                </c:pt>
                <c:pt idx="2">
                  <c:v>2467868</c:v>
                </c:pt>
                <c:pt idx="3">
                  <c:v>7207338</c:v>
                </c:pt>
                <c:pt idx="4">
                  <c:v>719337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2A2-414A-9D3F-8B174EA352E6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diy.stackexchange.com/questions/62325/island-kitchen-sink-vent" TargetMode="External"/><Relationship Id="rId1" Type="http://schemas.openxmlformats.org/officeDocument/2006/relationships/image" Target="../media/image3.png"/><Relationship Id="rId4" Type="http://schemas.openxmlformats.org/officeDocument/2006/relationships/hyperlink" Target="https://meter.ac/gs/nodes/N43/photo.html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://diy.stackexchange.com/questions/62325/island-kitchen-sink-vent" TargetMode="External"/><Relationship Id="rId1" Type="http://schemas.openxmlformats.org/officeDocument/2006/relationships/image" Target="../media/image3.png"/><Relationship Id="rId4" Type="http://schemas.openxmlformats.org/officeDocument/2006/relationships/hyperlink" Target="https://meter.ac/gs/nodes/N43/photo.html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2E23A4-35D3-4EEC-92B6-C2F53F465BFB}" type="doc">
      <dgm:prSet loTypeId="urn:microsoft.com/office/officeart/2005/8/layout/hList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7B1FF6-9937-4E8F-9563-A6304197BE0E}">
      <dgm:prSet phldrT="[Text]"/>
      <dgm:spPr/>
      <dgm:t>
        <a:bodyPr/>
        <a:lstStyle/>
        <a:p>
          <a:r>
            <a:rPr lang="en-US" b="1" i="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Bathroom Fittings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AAF13E-9E7A-4B4F-ADF2-715FECE094FB}" type="parTrans" cxnId="{FBF4DA36-CCA1-4E17-9236-303DEE177221}">
      <dgm:prSet/>
      <dgm:spPr/>
      <dgm:t>
        <a:bodyPr/>
        <a:lstStyle/>
        <a:p>
          <a:endParaRPr lang="en-US"/>
        </a:p>
      </dgm:t>
    </dgm:pt>
    <dgm:pt modelId="{8956A281-4EDF-4302-AEAA-63AEAF180BF4}" type="sibTrans" cxnId="{FBF4DA36-CCA1-4E17-9236-303DEE177221}">
      <dgm:prSet/>
      <dgm:spPr/>
      <dgm:t>
        <a:bodyPr/>
        <a:lstStyle/>
        <a:p>
          <a:endParaRPr lang="en-US"/>
        </a:p>
      </dgm:t>
    </dgm:pt>
    <dgm:pt modelId="{8FDF57DF-FA2A-46B0-B8BB-C90D68845061}">
      <dgm:prSet phldrT="[Text]"/>
      <dgm:spPr/>
      <dgm:t>
        <a:bodyPr/>
        <a:lstStyle/>
        <a:p>
          <a:endParaRPr lang="en-US" dirty="0">
            <a:solidFill>
              <a:schemeClr val="tx1"/>
            </a:solidFill>
          </a:endParaRPr>
        </a:p>
      </dgm:t>
    </dgm:pt>
    <dgm:pt modelId="{A51E692A-B043-4A63-8F0C-DD9DBACE3E87}" type="parTrans" cxnId="{7EB50661-B9B9-477F-B6FA-5D2ABDF792C3}">
      <dgm:prSet/>
      <dgm:spPr/>
      <dgm:t>
        <a:bodyPr/>
        <a:lstStyle/>
        <a:p>
          <a:endParaRPr lang="en-US"/>
        </a:p>
      </dgm:t>
    </dgm:pt>
    <dgm:pt modelId="{EAE6DD7D-9FDF-4C53-9F8C-997C93041284}" type="sibTrans" cxnId="{7EB50661-B9B9-477F-B6FA-5D2ABDF792C3}">
      <dgm:prSet/>
      <dgm:spPr/>
      <dgm:t>
        <a:bodyPr/>
        <a:lstStyle/>
        <a:p>
          <a:endParaRPr lang="en-US"/>
        </a:p>
      </dgm:t>
    </dgm:pt>
    <dgm:pt modelId="{7CC20388-9F3D-422B-9B76-85103F520EF6}">
      <dgm:prSet/>
      <dgm:spPr/>
      <dgm:t>
        <a:bodyPr/>
        <a:lstStyle/>
        <a:p>
          <a:r>
            <a:rPr lang="en-US" b="1" i="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Gas Stove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B79E1A-CB07-458F-BD54-7E39D0498E47}" type="parTrans" cxnId="{18AF1BB1-D74D-4CE1-86E2-F2BB34E25896}">
      <dgm:prSet/>
      <dgm:spPr/>
      <dgm:t>
        <a:bodyPr/>
        <a:lstStyle/>
        <a:p>
          <a:endParaRPr lang="en-US"/>
        </a:p>
      </dgm:t>
    </dgm:pt>
    <dgm:pt modelId="{3A1C6043-AE7F-4F71-BA0D-0415255A4941}" type="sibTrans" cxnId="{18AF1BB1-D74D-4CE1-86E2-F2BB34E25896}">
      <dgm:prSet/>
      <dgm:spPr/>
      <dgm:t>
        <a:bodyPr/>
        <a:lstStyle/>
        <a:p>
          <a:endParaRPr lang="en-US"/>
        </a:p>
      </dgm:t>
    </dgm:pt>
    <dgm:pt modelId="{B01EB5B2-A9CC-4B8C-9BF3-2CE6C9EC8271}">
      <dgm:prSet/>
      <dgm:spPr/>
      <dgm:t>
        <a:bodyPr/>
        <a:lstStyle/>
        <a:p>
          <a:r>
            <a:rPr lang="en-US" b="1" i="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Kitchen Sink	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C27EB6-E6A2-49BA-A8BC-9F4038341827}" type="parTrans" cxnId="{621EC58C-63A3-45F5-8991-62B75AB79514}">
      <dgm:prSet/>
      <dgm:spPr/>
      <dgm:t>
        <a:bodyPr/>
        <a:lstStyle/>
        <a:p>
          <a:endParaRPr lang="en-US"/>
        </a:p>
      </dgm:t>
    </dgm:pt>
    <dgm:pt modelId="{0EF48AC6-586F-4BDB-B83F-B2FB8E80B9EE}" type="sibTrans" cxnId="{621EC58C-63A3-45F5-8991-62B75AB79514}">
      <dgm:prSet/>
      <dgm:spPr/>
      <dgm:t>
        <a:bodyPr/>
        <a:lstStyle/>
        <a:p>
          <a:endParaRPr lang="en-US"/>
        </a:p>
      </dgm:t>
    </dgm:pt>
    <dgm:pt modelId="{724E8D1E-63A8-47E3-8CF0-5ED6D3CA2026}">
      <dgm:prSet/>
      <dgm:spPr/>
      <dgm:t>
        <a:bodyPr/>
        <a:lstStyle/>
        <a:p>
          <a:r>
            <a:rPr lang="en-US" b="1" i="0" u="none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Taplon</a:t>
          </a:r>
          <a:r>
            <a:rPr lang="en-US" b="1" i="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Tape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DA9E06-A601-4938-89F8-D18258E26FAB}" type="parTrans" cxnId="{66594D82-D204-4ACE-8B2C-19ED02AFD514}">
      <dgm:prSet/>
      <dgm:spPr/>
      <dgm:t>
        <a:bodyPr/>
        <a:lstStyle/>
        <a:p>
          <a:endParaRPr lang="en-US"/>
        </a:p>
      </dgm:t>
    </dgm:pt>
    <dgm:pt modelId="{11198E16-AF79-40B5-AE0E-FD266B2C5EBD}" type="sibTrans" cxnId="{66594D82-D204-4ACE-8B2C-19ED02AFD514}">
      <dgm:prSet/>
      <dgm:spPr/>
      <dgm:t>
        <a:bodyPr/>
        <a:lstStyle/>
        <a:p>
          <a:endParaRPr lang="en-US"/>
        </a:p>
      </dgm:t>
    </dgm:pt>
    <dgm:pt modelId="{EDF4726D-2B01-42DE-B7A7-3FFF25D10334}">
      <dgm:prSet/>
      <dgm:spPr/>
      <dgm:t>
        <a:bodyPr/>
        <a:lstStyle/>
        <a:p>
          <a:r>
            <a:rPr lang="en-US" b="1" i="0" u="none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Upvc</a:t>
          </a:r>
          <a:r>
            <a:rPr lang="en-US" b="1" i="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Door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A5F451-22AE-4995-96E7-DAE0CF0AE087}" type="parTrans" cxnId="{BB5A0A87-435E-4521-96B8-E0FF31BDB33C}">
      <dgm:prSet/>
      <dgm:spPr/>
      <dgm:t>
        <a:bodyPr/>
        <a:lstStyle/>
        <a:p>
          <a:endParaRPr lang="en-US"/>
        </a:p>
      </dgm:t>
    </dgm:pt>
    <dgm:pt modelId="{ABFB80A4-CA0E-4915-B36C-28CCCFDA9E08}" type="sibTrans" cxnId="{BB5A0A87-435E-4521-96B8-E0FF31BDB33C}">
      <dgm:prSet/>
      <dgm:spPr/>
      <dgm:t>
        <a:bodyPr/>
        <a:lstStyle/>
        <a:p>
          <a:endParaRPr lang="en-US"/>
        </a:p>
      </dgm:t>
    </dgm:pt>
    <dgm:pt modelId="{0499CF8C-F5D1-46AB-B5E5-10105119E7BC}">
      <dgm:prSet/>
      <dgm:spPr/>
      <dgm:t>
        <a:bodyPr/>
        <a:lstStyle/>
        <a:p>
          <a:r>
            <a:rPr lang="en-US" b="1" i="0" u="none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Upvc</a:t>
          </a:r>
          <a:r>
            <a:rPr lang="en-US" b="1" i="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Fittings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F18BEA-2647-41D9-8213-32097112BB36}" type="parTrans" cxnId="{C93780EC-9B22-4440-B69B-C133DC8BA67B}">
      <dgm:prSet/>
      <dgm:spPr/>
      <dgm:t>
        <a:bodyPr/>
        <a:lstStyle/>
        <a:p>
          <a:endParaRPr lang="en-US"/>
        </a:p>
      </dgm:t>
    </dgm:pt>
    <dgm:pt modelId="{3F0F00C5-6220-4551-8309-DF1BA9A76855}" type="sibTrans" cxnId="{C93780EC-9B22-4440-B69B-C133DC8BA67B}">
      <dgm:prSet/>
      <dgm:spPr/>
      <dgm:t>
        <a:bodyPr/>
        <a:lstStyle/>
        <a:p>
          <a:endParaRPr lang="en-US"/>
        </a:p>
      </dgm:t>
    </dgm:pt>
    <dgm:pt modelId="{DE75BAB1-3B41-4022-A4EC-A70FD395C07A}">
      <dgm:prSet/>
      <dgm:spPr/>
      <dgm:t>
        <a:bodyPr/>
        <a:lstStyle/>
        <a:p>
          <a:r>
            <a:rPr lang="en-US" b="1" i="0" u="none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Upvc</a:t>
          </a:r>
          <a:r>
            <a:rPr lang="en-US" b="1" i="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Pipe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D5BCDD-A4CB-4D49-A1B9-42670FCE79D7}" type="parTrans" cxnId="{E9AD0241-DA5C-4D4F-A8D2-CC42363B72ED}">
      <dgm:prSet/>
      <dgm:spPr/>
      <dgm:t>
        <a:bodyPr/>
        <a:lstStyle/>
        <a:p>
          <a:endParaRPr lang="en-US"/>
        </a:p>
      </dgm:t>
    </dgm:pt>
    <dgm:pt modelId="{AF0FD03E-4C69-411E-A9C7-4214F5FB78F4}" type="sibTrans" cxnId="{E9AD0241-DA5C-4D4F-A8D2-CC42363B72ED}">
      <dgm:prSet/>
      <dgm:spPr/>
      <dgm:t>
        <a:bodyPr/>
        <a:lstStyle/>
        <a:p>
          <a:endParaRPr lang="en-US"/>
        </a:p>
      </dgm:t>
    </dgm:pt>
    <dgm:pt modelId="{10781678-0768-4395-8A62-5164FA388659}">
      <dgm:prSet/>
      <dgm:spPr/>
      <dgm:t>
        <a:bodyPr/>
        <a:lstStyle/>
        <a:p>
          <a:r>
            <a:rPr lang="en-US" b="1" i="0" u="none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Water Tank</a:t>
          </a:r>
          <a:endParaRPr lang="en-US"/>
        </a:p>
      </dgm:t>
    </dgm:pt>
    <dgm:pt modelId="{CB7D2B02-5A22-4950-8730-76FF892DF81A}" type="parTrans" cxnId="{12059EB0-B148-4FD1-8394-F5A1DFC45090}">
      <dgm:prSet/>
      <dgm:spPr/>
      <dgm:t>
        <a:bodyPr/>
        <a:lstStyle/>
        <a:p>
          <a:endParaRPr lang="en-US"/>
        </a:p>
      </dgm:t>
    </dgm:pt>
    <dgm:pt modelId="{E8B5F99C-298A-473F-97A6-0CFFCF31FB16}" type="sibTrans" cxnId="{12059EB0-B148-4FD1-8394-F5A1DFC45090}">
      <dgm:prSet/>
      <dgm:spPr/>
      <dgm:t>
        <a:bodyPr/>
        <a:lstStyle/>
        <a:p>
          <a:endParaRPr lang="en-US"/>
        </a:p>
      </dgm:t>
    </dgm:pt>
    <dgm:pt modelId="{990B20A6-9780-4A81-BA0C-D178054A3E0C}">
      <dgm:prSet phldrT="[Text]"/>
      <dgm:spPr/>
      <dgm:t>
        <a:bodyPr/>
        <a:lstStyle/>
        <a:p>
          <a:r>
            <a:rPr lang="en-US" b="1" i="0" dirty="0">
              <a:solidFill>
                <a:srgbClr val="616161"/>
              </a:solidFill>
              <a:latin typeface="Proxima Nova"/>
            </a:rPr>
            <a:t>PVC Products </a:t>
          </a:r>
          <a:endParaRPr lang="en-US" dirty="0"/>
        </a:p>
      </dgm:t>
    </dgm:pt>
    <dgm:pt modelId="{AA908439-92D7-4643-BFAE-1C08A8202209}" type="sibTrans" cxnId="{50D7B9D5-6A3B-4C75-908C-E4F96D6A32DB}">
      <dgm:prSet/>
      <dgm:spPr/>
      <dgm:t>
        <a:bodyPr/>
        <a:lstStyle/>
        <a:p>
          <a:endParaRPr lang="en-US"/>
        </a:p>
      </dgm:t>
    </dgm:pt>
    <dgm:pt modelId="{5773D61D-B1D7-4CE0-9870-26689D691874}" type="parTrans" cxnId="{50D7B9D5-6A3B-4C75-908C-E4F96D6A32DB}">
      <dgm:prSet/>
      <dgm:spPr/>
      <dgm:t>
        <a:bodyPr/>
        <a:lstStyle/>
        <a:p>
          <a:endParaRPr lang="en-US"/>
        </a:p>
      </dgm:t>
    </dgm:pt>
    <dgm:pt modelId="{CC1BEFB3-2E18-4A4B-8538-E1C3A1CC7AF7}">
      <dgm:prSet phldrT="[Text]"/>
      <dgm:spPr/>
      <dgm:t>
        <a:bodyPr/>
        <a:lstStyle/>
        <a:p>
          <a:r>
            <a:rPr lang="en-US" b="1" i="0" dirty="0">
              <a:solidFill>
                <a:srgbClr val="616161"/>
              </a:solidFill>
              <a:latin typeface="Proxima Nova"/>
            </a:rPr>
            <a:t>Sanitary Products </a:t>
          </a:r>
          <a:endParaRPr lang="en-US" dirty="0"/>
        </a:p>
      </dgm:t>
    </dgm:pt>
    <dgm:pt modelId="{591D0596-6B92-4897-AB20-AE27C7E792F8}" type="sibTrans" cxnId="{577F9AC0-DA31-4D4C-96DE-362DE39358C5}">
      <dgm:prSet/>
      <dgm:spPr/>
      <dgm:t>
        <a:bodyPr/>
        <a:lstStyle/>
        <a:p>
          <a:endParaRPr lang="en-US"/>
        </a:p>
      </dgm:t>
    </dgm:pt>
    <dgm:pt modelId="{F669F51E-1ACC-42ED-83CE-0568AE05DDD4}" type="parTrans" cxnId="{577F9AC0-DA31-4D4C-96DE-362DE39358C5}">
      <dgm:prSet/>
      <dgm:spPr/>
      <dgm:t>
        <a:bodyPr/>
        <a:lstStyle/>
        <a:p>
          <a:endParaRPr lang="en-US"/>
        </a:p>
      </dgm:t>
    </dgm:pt>
    <dgm:pt modelId="{243A70D9-505C-418F-884C-7015858D96F0}">
      <dgm:prSet/>
      <dgm:spPr/>
      <dgm:t>
        <a:bodyPr/>
        <a:lstStyle/>
        <a:p>
          <a:r>
            <a:rPr lang="en-US" b="1" i="0" u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Water Pump	</a:t>
          </a:r>
          <a:r>
            <a:rPr lang="en-US" b="0" i="0" u="none" dirty="0"/>
            <a:t>	</a:t>
          </a:r>
          <a:endParaRPr lang="en-US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6B4184-5148-4919-B6FC-A78997CC8377}" type="parTrans" cxnId="{60258CEF-4E64-4703-AB30-E78DEB12B92B}">
      <dgm:prSet/>
      <dgm:spPr/>
      <dgm:t>
        <a:bodyPr/>
        <a:lstStyle/>
        <a:p>
          <a:endParaRPr lang="en-US"/>
        </a:p>
      </dgm:t>
    </dgm:pt>
    <dgm:pt modelId="{2B5A81D9-7B1F-48EF-98C8-B2E5F6F7B3F7}" type="sibTrans" cxnId="{60258CEF-4E64-4703-AB30-E78DEB12B92B}">
      <dgm:prSet/>
      <dgm:spPr/>
      <dgm:t>
        <a:bodyPr/>
        <a:lstStyle/>
        <a:p>
          <a:endParaRPr lang="en-US"/>
        </a:p>
      </dgm:t>
    </dgm:pt>
    <dgm:pt modelId="{B34EE44D-75E9-421D-B2AA-276062524A24}" type="pres">
      <dgm:prSet presAssocID="{E42E23A4-35D3-4EEC-92B6-C2F53F465BFB}" presName="linearFlow" presStyleCnt="0">
        <dgm:presLayoutVars>
          <dgm:dir/>
          <dgm:animLvl val="lvl"/>
          <dgm:resizeHandles/>
        </dgm:presLayoutVars>
      </dgm:prSet>
      <dgm:spPr/>
    </dgm:pt>
    <dgm:pt modelId="{B9F37300-00B8-43E6-93BB-712C99543550}" type="pres">
      <dgm:prSet presAssocID="{CC1BEFB3-2E18-4A4B-8538-E1C3A1CC7AF7}" presName="compositeNode" presStyleCnt="0">
        <dgm:presLayoutVars>
          <dgm:bulletEnabled val="1"/>
        </dgm:presLayoutVars>
      </dgm:prSet>
      <dgm:spPr/>
    </dgm:pt>
    <dgm:pt modelId="{4BEA8BD7-42C1-4340-A3B7-4A667E2C117E}" type="pres">
      <dgm:prSet presAssocID="{CC1BEFB3-2E18-4A4B-8538-E1C3A1CC7AF7}" presName="image" presStyleLbl="fgImgPlace1" presStyleIdx="0" presStyleCnt="2" custScaleX="71549" custScaleY="88420" custLinFactNeighborX="39551" custLinFactNeighborY="18099"/>
      <dgm:spPr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" b="-1000"/>
          </a:stretch>
        </a:blipFill>
      </dgm:spPr>
    </dgm:pt>
    <dgm:pt modelId="{ABB83D8E-69EE-41FB-B12B-8DC10257CC61}" type="pres">
      <dgm:prSet presAssocID="{CC1BEFB3-2E18-4A4B-8538-E1C3A1CC7AF7}" presName="childNode" presStyleLbl="node1" presStyleIdx="0" presStyleCnt="2" custScaleX="75933" custScaleY="93147" custLinFactNeighborX="433" custLinFactNeighborY="-502">
        <dgm:presLayoutVars>
          <dgm:bulletEnabled val="1"/>
        </dgm:presLayoutVars>
      </dgm:prSet>
      <dgm:spPr/>
    </dgm:pt>
    <dgm:pt modelId="{222C6715-2E43-493F-9CED-147AAE7531D4}" type="pres">
      <dgm:prSet presAssocID="{CC1BEFB3-2E18-4A4B-8538-E1C3A1CC7AF7}" presName="parentNode" presStyleLbl="revTx" presStyleIdx="0" presStyleCnt="2" custLinFactNeighborX="48266" custLinFactNeighborY="2083">
        <dgm:presLayoutVars>
          <dgm:chMax val="0"/>
          <dgm:bulletEnabled val="1"/>
        </dgm:presLayoutVars>
      </dgm:prSet>
      <dgm:spPr/>
    </dgm:pt>
    <dgm:pt modelId="{8ECE5F4E-EF3B-4746-9B53-8826A3D80870}" type="pres">
      <dgm:prSet presAssocID="{591D0596-6B92-4897-AB20-AE27C7E792F8}" presName="sibTrans" presStyleCnt="0"/>
      <dgm:spPr/>
    </dgm:pt>
    <dgm:pt modelId="{F114E4ED-B333-4DAC-BD66-D73D4F4AD2F0}" type="pres">
      <dgm:prSet presAssocID="{990B20A6-9780-4A81-BA0C-D178054A3E0C}" presName="compositeNode" presStyleCnt="0">
        <dgm:presLayoutVars>
          <dgm:bulletEnabled val="1"/>
        </dgm:presLayoutVars>
      </dgm:prSet>
      <dgm:spPr/>
    </dgm:pt>
    <dgm:pt modelId="{18B38371-91C2-4A38-A5D7-A240B351AD38}" type="pres">
      <dgm:prSet presAssocID="{990B20A6-9780-4A81-BA0C-D178054A3E0C}" presName="image" presStyleLbl="fgImgPlace1" presStyleIdx="1" presStyleCnt="2" custScaleX="74368" custScaleY="83190" custLinFactNeighborX="32177" custLinFactNeighborY="288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000" r="-2000"/>
          </a:stretch>
        </a:blipFill>
      </dgm:spPr>
    </dgm:pt>
    <dgm:pt modelId="{14A7146D-6D79-4B9E-8A2D-8AE08B70633D}" type="pres">
      <dgm:prSet presAssocID="{990B20A6-9780-4A81-BA0C-D178054A3E0C}" presName="childNode" presStyleLbl="node1" presStyleIdx="1" presStyleCnt="2" custScaleX="75538" custScaleY="96779">
        <dgm:presLayoutVars>
          <dgm:bulletEnabled val="1"/>
        </dgm:presLayoutVars>
      </dgm:prSet>
      <dgm:spPr/>
    </dgm:pt>
    <dgm:pt modelId="{75053FD0-BDE9-47DF-9DDE-6E933362ECC1}" type="pres">
      <dgm:prSet presAssocID="{990B20A6-9780-4A81-BA0C-D178054A3E0C}" presName="parentNode" presStyleLbl="revTx" presStyleIdx="1" presStyleCnt="2" custLinFactNeighborX="57334" custLinFactNeighborY="5949">
        <dgm:presLayoutVars>
          <dgm:chMax val="0"/>
          <dgm:bulletEnabled val="1"/>
        </dgm:presLayoutVars>
      </dgm:prSet>
      <dgm:spPr/>
    </dgm:pt>
  </dgm:ptLst>
  <dgm:cxnLst>
    <dgm:cxn modelId="{1A7BE817-A31C-4AEB-A712-756506B8AA4E}" type="presOf" srcId="{8FDF57DF-FA2A-46B0-B8BB-C90D68845061}" destId="{14A7146D-6D79-4B9E-8A2D-8AE08B70633D}" srcOrd="0" destOrd="0" presId="urn:microsoft.com/office/officeart/2005/8/layout/hList2"/>
    <dgm:cxn modelId="{1B7AF933-1017-4315-951F-8C8AFC9C3CB4}" type="presOf" srcId="{0499CF8C-F5D1-46AB-B5E5-10105119E7BC}" destId="{14A7146D-6D79-4B9E-8A2D-8AE08B70633D}" srcOrd="0" destOrd="2" presId="urn:microsoft.com/office/officeart/2005/8/layout/hList2"/>
    <dgm:cxn modelId="{FBF4DA36-CCA1-4E17-9236-303DEE177221}" srcId="{CC1BEFB3-2E18-4A4B-8538-E1C3A1CC7AF7}" destId="{7B7B1FF6-9937-4E8F-9563-A6304197BE0E}" srcOrd="0" destOrd="0" parTransId="{85AAF13E-9E7A-4B4F-ADF2-715FECE094FB}" sibTransId="{8956A281-4EDF-4302-AEAA-63AEAF180BF4}"/>
    <dgm:cxn modelId="{315B2838-41D0-4A7D-BA38-268CB971B1FF}" type="presOf" srcId="{B01EB5B2-A9CC-4B8C-9BF3-2CE6C9EC8271}" destId="{ABB83D8E-69EE-41FB-B12B-8DC10257CC61}" srcOrd="0" destOrd="2" presId="urn:microsoft.com/office/officeart/2005/8/layout/hList2"/>
    <dgm:cxn modelId="{6897BD39-C08B-439D-8E6E-8EE1BEA9FB26}" type="presOf" srcId="{EDF4726D-2B01-42DE-B7A7-3FFF25D10334}" destId="{14A7146D-6D79-4B9E-8A2D-8AE08B70633D}" srcOrd="0" destOrd="1" presId="urn:microsoft.com/office/officeart/2005/8/layout/hList2"/>
    <dgm:cxn modelId="{E9AD0241-DA5C-4D4F-A8D2-CC42363B72ED}" srcId="{990B20A6-9780-4A81-BA0C-D178054A3E0C}" destId="{DE75BAB1-3B41-4022-A4EC-A70FD395C07A}" srcOrd="3" destOrd="0" parTransId="{74D5BCDD-A4CB-4D49-A1B9-42670FCE79D7}" sibTransId="{AF0FD03E-4C69-411E-A9C7-4214F5FB78F4}"/>
    <dgm:cxn modelId="{7EB50661-B9B9-477F-B6FA-5D2ABDF792C3}" srcId="{990B20A6-9780-4A81-BA0C-D178054A3E0C}" destId="{8FDF57DF-FA2A-46B0-B8BB-C90D68845061}" srcOrd="0" destOrd="0" parTransId="{A51E692A-B043-4A63-8F0C-DD9DBACE3E87}" sibTransId="{EAE6DD7D-9FDF-4C53-9F8C-997C93041284}"/>
    <dgm:cxn modelId="{A4A64C76-54A1-4A29-8E95-AF840780F49B}" type="presOf" srcId="{7CC20388-9F3D-422B-9B76-85103F520EF6}" destId="{ABB83D8E-69EE-41FB-B12B-8DC10257CC61}" srcOrd="0" destOrd="1" presId="urn:microsoft.com/office/officeart/2005/8/layout/hList2"/>
    <dgm:cxn modelId="{DA3FDA57-1D62-480D-81A1-828496D3537C}" type="presOf" srcId="{990B20A6-9780-4A81-BA0C-D178054A3E0C}" destId="{75053FD0-BDE9-47DF-9DDE-6E933362ECC1}" srcOrd="0" destOrd="0" presId="urn:microsoft.com/office/officeart/2005/8/layout/hList2"/>
    <dgm:cxn modelId="{66594D82-D204-4ACE-8B2C-19ED02AFD514}" srcId="{CC1BEFB3-2E18-4A4B-8538-E1C3A1CC7AF7}" destId="{724E8D1E-63A8-47E3-8CF0-5ED6D3CA2026}" srcOrd="3" destOrd="0" parTransId="{79DA9E06-A601-4938-89F8-D18258E26FAB}" sibTransId="{11198E16-AF79-40B5-AE0E-FD266B2C5EBD}"/>
    <dgm:cxn modelId="{BB5A0A87-435E-4521-96B8-E0FF31BDB33C}" srcId="{990B20A6-9780-4A81-BA0C-D178054A3E0C}" destId="{EDF4726D-2B01-42DE-B7A7-3FFF25D10334}" srcOrd="1" destOrd="0" parTransId="{63A5F451-22AE-4995-96E7-DAE0CF0AE087}" sibTransId="{ABFB80A4-CA0E-4915-B36C-28CCCFDA9E08}"/>
    <dgm:cxn modelId="{EA37C48B-8532-4284-83EA-3B6B94BDDC53}" type="presOf" srcId="{DE75BAB1-3B41-4022-A4EC-A70FD395C07A}" destId="{14A7146D-6D79-4B9E-8A2D-8AE08B70633D}" srcOrd="0" destOrd="3" presId="urn:microsoft.com/office/officeart/2005/8/layout/hList2"/>
    <dgm:cxn modelId="{621EC58C-63A3-45F5-8991-62B75AB79514}" srcId="{CC1BEFB3-2E18-4A4B-8538-E1C3A1CC7AF7}" destId="{B01EB5B2-A9CC-4B8C-9BF3-2CE6C9EC8271}" srcOrd="2" destOrd="0" parTransId="{44C27EB6-E6A2-49BA-A8BC-9F4038341827}" sibTransId="{0EF48AC6-586F-4BDB-B83F-B2FB8E80B9EE}"/>
    <dgm:cxn modelId="{56A8559A-7921-44E6-94CB-7BF8E90CCC1B}" type="presOf" srcId="{243A70D9-505C-418F-884C-7015858D96F0}" destId="{ABB83D8E-69EE-41FB-B12B-8DC10257CC61}" srcOrd="0" destOrd="4" presId="urn:microsoft.com/office/officeart/2005/8/layout/hList2"/>
    <dgm:cxn modelId="{B639C1AE-E6B4-4C89-9573-C116E22DF83E}" type="presOf" srcId="{E42E23A4-35D3-4EEC-92B6-C2F53F465BFB}" destId="{B34EE44D-75E9-421D-B2AA-276062524A24}" srcOrd="0" destOrd="0" presId="urn:microsoft.com/office/officeart/2005/8/layout/hList2"/>
    <dgm:cxn modelId="{12059EB0-B148-4FD1-8394-F5A1DFC45090}" srcId="{990B20A6-9780-4A81-BA0C-D178054A3E0C}" destId="{10781678-0768-4395-8A62-5164FA388659}" srcOrd="4" destOrd="0" parTransId="{CB7D2B02-5A22-4950-8730-76FF892DF81A}" sibTransId="{E8B5F99C-298A-473F-97A6-0CFFCF31FB16}"/>
    <dgm:cxn modelId="{18AF1BB1-D74D-4CE1-86E2-F2BB34E25896}" srcId="{CC1BEFB3-2E18-4A4B-8538-E1C3A1CC7AF7}" destId="{7CC20388-9F3D-422B-9B76-85103F520EF6}" srcOrd="1" destOrd="0" parTransId="{73B79E1A-CB07-458F-BD54-7E39D0498E47}" sibTransId="{3A1C6043-AE7F-4F71-BA0D-0415255A4941}"/>
    <dgm:cxn modelId="{577F9AC0-DA31-4D4C-96DE-362DE39358C5}" srcId="{E42E23A4-35D3-4EEC-92B6-C2F53F465BFB}" destId="{CC1BEFB3-2E18-4A4B-8538-E1C3A1CC7AF7}" srcOrd="0" destOrd="0" parTransId="{F669F51E-1ACC-42ED-83CE-0568AE05DDD4}" sibTransId="{591D0596-6B92-4897-AB20-AE27C7E792F8}"/>
    <dgm:cxn modelId="{4EC048CA-5692-43B8-B67A-B2C145AD42B8}" type="presOf" srcId="{CC1BEFB3-2E18-4A4B-8538-E1C3A1CC7AF7}" destId="{222C6715-2E43-493F-9CED-147AAE7531D4}" srcOrd="0" destOrd="0" presId="urn:microsoft.com/office/officeart/2005/8/layout/hList2"/>
    <dgm:cxn modelId="{28D600D4-4C0E-4A4E-85FC-ABC8BF475340}" type="presOf" srcId="{7B7B1FF6-9937-4E8F-9563-A6304197BE0E}" destId="{ABB83D8E-69EE-41FB-B12B-8DC10257CC61}" srcOrd="0" destOrd="0" presId="urn:microsoft.com/office/officeart/2005/8/layout/hList2"/>
    <dgm:cxn modelId="{50D7B9D5-6A3B-4C75-908C-E4F96D6A32DB}" srcId="{E42E23A4-35D3-4EEC-92B6-C2F53F465BFB}" destId="{990B20A6-9780-4A81-BA0C-D178054A3E0C}" srcOrd="1" destOrd="0" parTransId="{5773D61D-B1D7-4CE0-9870-26689D691874}" sibTransId="{AA908439-92D7-4643-BFAE-1C08A8202209}"/>
    <dgm:cxn modelId="{C93780EC-9B22-4440-B69B-C133DC8BA67B}" srcId="{990B20A6-9780-4A81-BA0C-D178054A3E0C}" destId="{0499CF8C-F5D1-46AB-B5E5-10105119E7BC}" srcOrd="2" destOrd="0" parTransId="{4FF18BEA-2647-41D9-8213-32097112BB36}" sibTransId="{3F0F00C5-6220-4551-8309-DF1BA9A76855}"/>
    <dgm:cxn modelId="{60258CEF-4E64-4703-AB30-E78DEB12B92B}" srcId="{CC1BEFB3-2E18-4A4B-8538-E1C3A1CC7AF7}" destId="{243A70D9-505C-418F-884C-7015858D96F0}" srcOrd="4" destOrd="0" parTransId="{006B4184-5148-4919-B6FC-A78997CC8377}" sibTransId="{2B5A81D9-7B1F-48EF-98C8-B2E5F6F7B3F7}"/>
    <dgm:cxn modelId="{35C6F3FC-6C45-4BE4-98ED-5483A78BBC80}" type="presOf" srcId="{724E8D1E-63A8-47E3-8CF0-5ED6D3CA2026}" destId="{ABB83D8E-69EE-41FB-B12B-8DC10257CC61}" srcOrd="0" destOrd="3" presId="urn:microsoft.com/office/officeart/2005/8/layout/hList2"/>
    <dgm:cxn modelId="{E8B932FD-BDCC-41A3-B506-DF9D30D7C636}" type="presOf" srcId="{10781678-0768-4395-8A62-5164FA388659}" destId="{14A7146D-6D79-4B9E-8A2D-8AE08B70633D}" srcOrd="0" destOrd="4" presId="urn:microsoft.com/office/officeart/2005/8/layout/hList2"/>
    <dgm:cxn modelId="{F7325526-ADA2-440B-90CD-1697CAC6CAAD}" type="presParOf" srcId="{B34EE44D-75E9-421D-B2AA-276062524A24}" destId="{B9F37300-00B8-43E6-93BB-712C99543550}" srcOrd="0" destOrd="0" presId="urn:microsoft.com/office/officeart/2005/8/layout/hList2"/>
    <dgm:cxn modelId="{847D20EA-0DA3-4758-9C46-FBC3792C5CE8}" type="presParOf" srcId="{B9F37300-00B8-43E6-93BB-712C99543550}" destId="{4BEA8BD7-42C1-4340-A3B7-4A667E2C117E}" srcOrd="0" destOrd="0" presId="urn:microsoft.com/office/officeart/2005/8/layout/hList2"/>
    <dgm:cxn modelId="{A0E70AA8-CBBE-473A-B5CE-00DB0F059111}" type="presParOf" srcId="{B9F37300-00B8-43E6-93BB-712C99543550}" destId="{ABB83D8E-69EE-41FB-B12B-8DC10257CC61}" srcOrd="1" destOrd="0" presId="urn:microsoft.com/office/officeart/2005/8/layout/hList2"/>
    <dgm:cxn modelId="{655BBBB6-BDA3-4497-8785-6856DBF9D1D9}" type="presParOf" srcId="{B9F37300-00B8-43E6-93BB-712C99543550}" destId="{222C6715-2E43-493F-9CED-147AAE7531D4}" srcOrd="2" destOrd="0" presId="urn:microsoft.com/office/officeart/2005/8/layout/hList2"/>
    <dgm:cxn modelId="{49BC3E83-D8DF-4ABC-9702-9D6A033BE1B7}" type="presParOf" srcId="{B34EE44D-75E9-421D-B2AA-276062524A24}" destId="{8ECE5F4E-EF3B-4746-9B53-8826A3D80870}" srcOrd="1" destOrd="0" presId="urn:microsoft.com/office/officeart/2005/8/layout/hList2"/>
    <dgm:cxn modelId="{20E0CD0C-6CCC-4E8F-8BE3-F42C525674C7}" type="presParOf" srcId="{B34EE44D-75E9-421D-B2AA-276062524A24}" destId="{F114E4ED-B333-4DAC-BD66-D73D4F4AD2F0}" srcOrd="2" destOrd="0" presId="urn:microsoft.com/office/officeart/2005/8/layout/hList2"/>
    <dgm:cxn modelId="{F4A5FAA1-BA07-480F-88A4-3A1410D2576C}" type="presParOf" srcId="{F114E4ED-B333-4DAC-BD66-D73D4F4AD2F0}" destId="{18B38371-91C2-4A38-A5D7-A240B351AD38}" srcOrd="0" destOrd="0" presId="urn:microsoft.com/office/officeart/2005/8/layout/hList2"/>
    <dgm:cxn modelId="{259E3D98-5BD3-44DD-939B-686CD4BB1839}" type="presParOf" srcId="{F114E4ED-B333-4DAC-BD66-D73D4F4AD2F0}" destId="{14A7146D-6D79-4B9E-8A2D-8AE08B70633D}" srcOrd="1" destOrd="0" presId="urn:microsoft.com/office/officeart/2005/8/layout/hList2"/>
    <dgm:cxn modelId="{E61070E6-0954-4AD7-9932-3BD2EFBB947D}" type="presParOf" srcId="{F114E4ED-B333-4DAC-BD66-D73D4F4AD2F0}" destId="{75053FD0-BDE9-47DF-9DDE-6E933362ECC1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C6715-2E43-493F-9CED-147AAE7531D4}">
      <dsp:nvSpPr>
        <dsp:cNvPr id="0" name=""/>
        <dsp:cNvSpPr/>
      </dsp:nvSpPr>
      <dsp:spPr>
        <a:xfrm rot="16200000">
          <a:off x="-882629" y="1917883"/>
          <a:ext cx="2817587" cy="51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822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solidFill>
                <a:srgbClr val="616161"/>
              </a:solidFill>
              <a:latin typeface="Proxima Nova"/>
            </a:rPr>
            <a:t>Sanitary Products </a:t>
          </a:r>
          <a:endParaRPr lang="en-US" sz="2200" kern="1200" dirty="0"/>
        </a:p>
      </dsp:txBody>
      <dsp:txXfrm>
        <a:off x="-882629" y="1917883"/>
        <a:ext cx="2817587" cy="519556"/>
      </dsp:txXfrm>
    </dsp:sp>
    <dsp:sp modelId="{ABB83D8E-69EE-41FB-B12B-8DC10257CC61}">
      <dsp:nvSpPr>
        <dsp:cNvPr id="0" name=""/>
        <dsp:cNvSpPr/>
      </dsp:nvSpPr>
      <dsp:spPr>
        <a:xfrm>
          <a:off x="857799" y="792577"/>
          <a:ext cx="1965102" cy="26244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458220" rIns="163576" bIns="16357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u="none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Bathroom Fittings</a:t>
          </a: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u="none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Gas Stove</a:t>
          </a: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u="none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Kitchen Sink	</a:t>
          </a: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u="none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Taplon</a:t>
          </a:r>
          <a:r>
            <a:rPr lang="en-US" sz="1800" b="1" i="0" u="none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Tape</a:t>
          </a: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u="none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Water Pump	</a:t>
          </a:r>
          <a:r>
            <a:rPr lang="en-US" sz="1800" b="0" i="0" u="none" kern="1200" dirty="0"/>
            <a:t>	</a:t>
          </a: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7799" y="792577"/>
        <a:ext cx="1965102" cy="2624498"/>
      </dsp:txXfrm>
    </dsp:sp>
    <dsp:sp modelId="{4BEA8BD7-42C1-4340-A3B7-4A667E2C117E}">
      <dsp:nvSpPr>
        <dsp:cNvPr id="0" name=""/>
        <dsp:cNvSpPr/>
      </dsp:nvSpPr>
      <dsp:spPr>
        <a:xfrm>
          <a:off x="574415" y="272596"/>
          <a:ext cx="743475" cy="918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t="-1000" b="-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53FD0-BDE9-47DF-9DDE-6E933362ECC1}">
      <dsp:nvSpPr>
        <dsp:cNvPr id="0" name=""/>
        <dsp:cNvSpPr/>
      </dsp:nvSpPr>
      <dsp:spPr>
        <a:xfrm rot="16200000">
          <a:off x="2627097" y="1943719"/>
          <a:ext cx="2817587" cy="51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458220" bIns="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solidFill>
                <a:srgbClr val="616161"/>
              </a:solidFill>
              <a:latin typeface="Proxima Nova"/>
            </a:rPr>
            <a:t>PVC Products </a:t>
          </a:r>
          <a:endParaRPr lang="en-US" sz="2200" kern="1200" dirty="0"/>
        </a:p>
      </dsp:txBody>
      <dsp:txXfrm>
        <a:off x="2627097" y="1943719"/>
        <a:ext cx="2817587" cy="519556"/>
      </dsp:txXfrm>
    </dsp:sp>
    <dsp:sp modelId="{14A7146D-6D79-4B9E-8A2D-8AE08B70633D}">
      <dsp:nvSpPr>
        <dsp:cNvPr id="0" name=""/>
        <dsp:cNvSpPr/>
      </dsp:nvSpPr>
      <dsp:spPr>
        <a:xfrm>
          <a:off x="4314318" y="728381"/>
          <a:ext cx="1954880" cy="27268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458220" rIns="163576" bIns="16357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>
            <a:solidFill>
              <a:schemeClr val="tx1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u="none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Upvc</a:t>
          </a:r>
          <a:r>
            <a:rPr lang="en-US" sz="1800" b="1" i="0" u="none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Door</a:t>
          </a: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u="none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Upvc</a:t>
          </a:r>
          <a:r>
            <a:rPr lang="en-US" sz="1800" b="1" i="0" u="none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Fittings</a:t>
          </a: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u="none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Upvc</a:t>
          </a:r>
          <a:r>
            <a:rPr lang="en-US" sz="1800" b="1" i="0" u="none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Pipe</a:t>
          </a:r>
          <a:endParaRPr lang="en-US" sz="18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u="none" kern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Water Tank</a:t>
          </a:r>
          <a:endParaRPr lang="en-US" sz="1800" kern="1200"/>
        </a:p>
      </dsp:txBody>
      <dsp:txXfrm>
        <a:off x="4314318" y="728381"/>
        <a:ext cx="1954880" cy="2726833"/>
      </dsp:txXfrm>
    </dsp:sp>
    <dsp:sp modelId="{18B38371-91C2-4A38-A5D7-A240B351AD38}">
      <dsp:nvSpPr>
        <dsp:cNvPr id="0" name=""/>
        <dsp:cNvSpPr/>
      </dsp:nvSpPr>
      <dsp:spPr>
        <a:xfrm>
          <a:off x="3945758" y="384051"/>
          <a:ext cx="772767" cy="8644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2000" r="-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76C8FF-5061-97DD-75D0-EC342192C5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SR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D6820-CACE-2DA7-F07F-7282724809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749D8-12C3-41B0-A93C-00BF63CB27F3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A9426-D8FA-5132-BE2E-995C5B0097D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A09E1-F225-6165-BAAC-C7F9E06117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80AD8-FA91-45CD-85CA-434E42E569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8748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577850"/>
            <a:ext cx="8086725" cy="25146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6600" spc="-9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3155157"/>
            <a:ext cx="6921151" cy="123444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2E0966B-D2C0-4EB5-83D2-AAA5284F3673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621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219A-B330-4BF8-8EA1-F0EB9F00113F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525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521494"/>
            <a:ext cx="1971675" cy="3600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535782"/>
            <a:ext cx="5800725" cy="405050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CF52-10B2-4D12-B038-6A1671FD6BD3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87308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accent4"/>
                </a:solidFill>
              </a:defRPr>
            </a:lvl1pPr>
            <a:lvl2pPr lvl="1" rtl="0">
              <a:buNone/>
              <a:defRPr>
                <a:solidFill>
                  <a:schemeClr val="accent4"/>
                </a:solidFill>
              </a:defRPr>
            </a:lvl2pPr>
            <a:lvl3pPr lvl="2" rtl="0">
              <a:buNone/>
              <a:defRPr>
                <a:solidFill>
                  <a:schemeClr val="accent4"/>
                </a:solidFill>
              </a:defRPr>
            </a:lvl3pPr>
            <a:lvl4pPr lvl="3" rtl="0">
              <a:buNone/>
              <a:defRPr>
                <a:solidFill>
                  <a:schemeClr val="accent4"/>
                </a:solidFill>
              </a:defRPr>
            </a:lvl4pPr>
            <a:lvl5pPr lvl="4" rtl="0">
              <a:buNone/>
              <a:defRPr>
                <a:solidFill>
                  <a:schemeClr val="accent4"/>
                </a:solidFill>
              </a:defRPr>
            </a:lvl5pPr>
            <a:lvl6pPr lvl="5" rtl="0">
              <a:buNone/>
              <a:defRPr>
                <a:solidFill>
                  <a:schemeClr val="accent4"/>
                </a:solidFill>
              </a:defRPr>
            </a:lvl6pPr>
            <a:lvl7pPr lvl="6" rtl="0">
              <a:buNone/>
              <a:defRPr>
                <a:solidFill>
                  <a:schemeClr val="accent4"/>
                </a:solidFill>
              </a:defRPr>
            </a:lvl7pPr>
            <a:lvl8pPr lvl="7" rtl="0">
              <a:buNone/>
              <a:defRPr>
                <a:solidFill>
                  <a:schemeClr val="accent4"/>
                </a:solidFill>
              </a:defRPr>
            </a:lvl8pPr>
            <a:lvl9pPr lvl="8" rtl="0">
              <a:buNone/>
              <a:defRPr>
                <a:solidFill>
                  <a:schemeClr val="accent4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1120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_00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001" y="0"/>
            <a:ext cx="4572000" cy="5143500"/>
          </a:xfrm>
          <a:custGeom>
            <a:avLst/>
            <a:gdLst>
              <a:gd name="connsiteX0" fmla="*/ 0 w 3132535"/>
              <a:gd name="connsiteY0" fmla="*/ 0 h 5143500"/>
              <a:gd name="connsiteX1" fmla="*/ 3132535 w 3132535"/>
              <a:gd name="connsiteY1" fmla="*/ 0 h 5143500"/>
              <a:gd name="connsiteX2" fmla="*/ 3132535 w 3132535"/>
              <a:gd name="connsiteY2" fmla="*/ 5143500 h 5143500"/>
              <a:gd name="connsiteX3" fmla="*/ 0 w 3132535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2535" h="5143500">
                <a:moveTo>
                  <a:pt x="0" y="0"/>
                </a:moveTo>
                <a:lnTo>
                  <a:pt x="3132535" y="0"/>
                </a:lnTo>
                <a:lnTo>
                  <a:pt x="3132535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wrap="square" bIns="457200" anchor="b">
            <a:noAutofit/>
          </a:bodyPr>
          <a:lstStyle>
            <a:lvl1pPr algn="ctr" rtl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924344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S_000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txBody>
          <a:bodyPr wrap="square" bIns="457200" anchor="b">
            <a:noAutofit/>
          </a:bodyPr>
          <a:lstStyle>
            <a:lvl1pPr algn="ctr" rtl="0">
              <a:buNone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411958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1374B-BB80-4859-B4F3-BA87FD4BF88F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857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575564"/>
            <a:ext cx="8085582" cy="2516886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3153157"/>
            <a:ext cx="6919722" cy="12344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81DA5-04DE-4660-B385-9756A0D82C1C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309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08498" y="1498601"/>
            <a:ext cx="3497580" cy="282549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5013E-DD68-4C4A-ACF8-122D7C4A53A1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8653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30350"/>
            <a:ext cx="3497580" cy="542550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06481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05706" y="1528826"/>
            <a:ext cx="3497580" cy="541782"/>
          </a:xfrm>
        </p:spPr>
        <p:txBody>
          <a:bodyPr anchor="ctr">
            <a:normAutofit/>
          </a:bodyPr>
          <a:lstStyle>
            <a:lvl1pPr marL="0" indent="0">
              <a:buNone/>
              <a:defRPr sz="165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05706" y="2063243"/>
            <a:ext cx="3497580" cy="24003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E7D9-9812-4250-8931-7E6A03F6FB0E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52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B3D2-ECD3-491E-A8BE-87A948943E9B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679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16F6-504D-4B84-ACC2-5C31ACCD9D0F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5917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406712"/>
            <a:ext cx="2537460" cy="144018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571500"/>
            <a:ext cx="4572000" cy="3429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1883860"/>
            <a:ext cx="2548890" cy="234524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10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706D-0A44-4BED-A22F-46E8F868C038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1808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4064001"/>
            <a:ext cx="8085582" cy="459962"/>
          </a:xfrm>
        </p:spPr>
        <p:txBody>
          <a:bodyPr anchor="b">
            <a:normAutofit/>
          </a:bodyPr>
          <a:lstStyle>
            <a:lvl1pPr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3998214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600"/>
              </a:spcBef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4432301"/>
            <a:ext cx="6922008" cy="40005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050">
                <a:solidFill>
                  <a:srgbClr val="26262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98CDB75-DA5A-4826-932D-D01ABBA2FEED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4956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374650"/>
            <a:ext cx="8079581" cy="12436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1508760"/>
            <a:ext cx="8065294" cy="28246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4809335"/>
            <a:ext cx="30861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0B32BE99-6662-4E7F-87ED-E019B501288B}" type="datetime1">
              <a:rPr lang="en-US" smtClean="0"/>
              <a:t>10/4/2024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4916023"/>
            <a:ext cx="3771900" cy="1714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13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945" y="4407310"/>
            <a:ext cx="2194560" cy="104777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725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45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24" r:id="rId13"/>
    <p:sldLayoutId id="2147483725" r:id="rId14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50" kern="1200" spc="-9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85000"/>
        </a:lnSpc>
        <a:spcBef>
          <a:spcPts val="975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60604" indent="-257175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411480" indent="-41148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5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17220" indent="-61722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22960" indent="-82296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0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20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350000" indent="-171450" algn="l" defTabSz="685800" rtl="0" eaLnBrk="1" latinLnBrk="0" hangingPunct="1">
        <a:lnSpc>
          <a:spcPct val="85000"/>
        </a:lnSpc>
        <a:spcBef>
          <a:spcPts val="450"/>
        </a:spcBef>
        <a:buFont typeface="Arial" pitchFamily="34" charset="0"/>
        <a:buChar char=" 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otlightmetal.com/nexel-network-for-machine-builders-and-suppliers-a-687871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package" Target="../embeddings/Microsoft_Excel_Worksheet1.xlsx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pha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AF789F9-E74D-4222-8F03-223B58FF1B46}"/>
              </a:ext>
            </a:extLst>
          </p:cNvPr>
          <p:cNvSpPr/>
          <p:nvPr/>
        </p:nvSpPr>
        <p:spPr>
          <a:xfrm>
            <a:off x="1446028" y="246205"/>
            <a:ext cx="781493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spc="50" dirty="0">
                <a:ln w="28575" cmpd="sng">
                  <a:solidFill>
                    <a:srgbClr val="FFFF00"/>
                  </a:solidFill>
                  <a:prstDash val="solid"/>
                </a:ln>
                <a:solidFill>
                  <a:schemeClr val="tx2">
                    <a:lumMod val="90000"/>
                    <a:lumOff val="1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WELCOME TO MY 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2CB08-57FE-4116-A8D2-C42AA69380D4}"/>
              </a:ext>
            </a:extLst>
          </p:cNvPr>
          <p:cNvSpPr txBox="1"/>
          <p:nvPr/>
        </p:nvSpPr>
        <p:spPr>
          <a:xfrm>
            <a:off x="887583" y="1617643"/>
            <a:ext cx="74550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7030A0"/>
                </a:solidFill>
                <a:latin typeface="ADLaM Display" panose="020B0604020202020204" charset="0"/>
                <a:ea typeface="ADLaM Display" panose="020B0604020202020204" charset="0"/>
                <a:cs typeface="ADLaM Display" panose="020B0604020202020204" charset="0"/>
              </a:rPr>
              <a:t>Presentation on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  <a:latin typeface="ADLaM Display" panose="020B0604020202020204" charset="0"/>
                <a:ea typeface="ADLaM Display" panose="020B0604020202020204" charset="0"/>
                <a:cs typeface="ADLaM Display" panose="020B0604020202020204" charset="0"/>
              </a:rPr>
              <a:t>Sales Data in MIGHTY Company</a:t>
            </a:r>
            <a:endParaRPr lang="en-US" sz="2800" dirty="0">
              <a:solidFill>
                <a:srgbClr val="FF0000"/>
              </a:solidFill>
              <a:latin typeface="ADLaM Display" panose="020B0604020202020204" charset="0"/>
              <a:ea typeface="ADLaM Display" panose="020B0604020202020204" charset="0"/>
              <a:cs typeface="ADLaM Display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016F49-1301-4650-8BFC-9AF76E91A465}"/>
              </a:ext>
            </a:extLst>
          </p:cNvPr>
          <p:cNvSpPr txBox="1"/>
          <p:nvPr/>
        </p:nvSpPr>
        <p:spPr>
          <a:xfrm>
            <a:off x="1128741" y="2872292"/>
            <a:ext cx="7170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Palash Mahmud </a:t>
            </a:r>
            <a:r>
              <a:rPr lang="en-US" sz="2400" dirty="0" err="1">
                <a:latin typeface="Arial Black" panose="020B0A04020102020204" pitchFamily="34" charset="0"/>
              </a:rPr>
              <a:t>Mithu</a:t>
            </a:r>
            <a:endParaRPr lang="en-US" sz="2400" dirty="0">
              <a:latin typeface="Arial Black" panose="020B0A04020102020204" pitchFamily="34" charset="0"/>
            </a:endParaRPr>
          </a:p>
          <a:p>
            <a:pPr algn="ctr"/>
            <a:r>
              <a:rPr lang="en-US" sz="2400" dirty="0">
                <a:latin typeface="Arial Black" panose="020B0A04020102020204" pitchFamily="34" charset="0"/>
              </a:rPr>
              <a:t>Batch: 31</a:t>
            </a:r>
          </a:p>
          <a:p>
            <a:pPr algn="ctr"/>
            <a:r>
              <a:rPr lang="en-US" sz="2400" dirty="0">
                <a:latin typeface="Arial Black" panose="020B0A04020102020204" pitchFamily="34" charset="0"/>
              </a:rPr>
              <a:t>Fundamentals of Computer (Office)</a:t>
            </a:r>
          </a:p>
          <a:p>
            <a:pPr algn="ctr"/>
            <a:r>
              <a:rPr lang="en-US" sz="2400" dirty="0">
                <a:latin typeface="Arial Black" panose="020B0A04020102020204" pitchFamily="34" charset="0"/>
              </a:rPr>
              <a:t>University of Barishal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B1FC9A-3FDF-4872-A0E6-2349EA7A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4412456"/>
            <a:ext cx="914246" cy="42982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05618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CC6DB8-37F9-9516-0099-18C0BDD52A38}"/>
              </a:ext>
            </a:extLst>
          </p:cNvPr>
          <p:cNvSpPr/>
          <p:nvPr/>
        </p:nvSpPr>
        <p:spPr>
          <a:xfrm>
            <a:off x="1924493" y="1769843"/>
            <a:ext cx="557146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THANK YOU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B90CD-6205-74BD-26F1-51F74288D1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36652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Overview of </a:t>
            </a:r>
            <a:r>
              <a:rPr lang="en-US" dirty="0"/>
              <a:t>MIGHTY</a:t>
            </a:r>
            <a:r>
              <a:rPr dirty="0"/>
              <a:t> Company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A0F4A46-8FB3-4C13-B02D-5FC332EB99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Rectangle 2"/>
          <p:cNvSpPr/>
          <p:nvPr/>
        </p:nvSpPr>
        <p:spPr>
          <a:xfrm>
            <a:off x="228600" y="1508670"/>
            <a:ext cx="8686800" cy="3200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228600" y="1508670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2286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871384" y="1016486"/>
            <a:ext cx="4190999" cy="2710999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l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FF0000"/>
                </a:solidFill>
                <a:latin typeface="Proxima Nova"/>
              </a:rPr>
              <a:t>Company Name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lang="en-US" sz="1300" b="0" i="0" dirty="0">
                <a:latin typeface="Proxima Nova"/>
              </a:rPr>
              <a:t>MIHTY company</a:t>
            </a:r>
            <a:endParaRPr sz="1300" b="0" i="0" dirty="0"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FF0000"/>
                </a:solidFill>
                <a:latin typeface="Proxima Nova"/>
              </a:rPr>
              <a:t>Industry:</a:t>
            </a:r>
            <a:r>
              <a:rPr sz="1300" b="0" i="0" dirty="0">
                <a:solidFill>
                  <a:srgbClr val="FF0000"/>
                </a:solidFill>
                <a:latin typeface="Proxima Nova"/>
              </a:rPr>
              <a:t> </a:t>
            </a:r>
            <a:r>
              <a:rPr lang="en-US" sz="1300" b="0" i="0" dirty="0">
                <a:latin typeface="Proxima Nova"/>
              </a:rPr>
              <a:t>Sanitary and PVC production Manufacturing</a:t>
            </a:r>
            <a:endParaRPr sz="1300" b="0" i="0" dirty="0">
              <a:latin typeface="Proxima Nova"/>
            </a:endParaRP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FF0000"/>
                </a:solidFill>
                <a:latin typeface="Proxima Nova"/>
              </a:rPr>
              <a:t>Core Competencies</a:t>
            </a:r>
            <a:r>
              <a:rPr sz="1300" b="1" i="0" dirty="0">
                <a:solidFill>
                  <a:srgbClr val="616161"/>
                </a:solidFill>
                <a:latin typeface="Proxima Nova"/>
              </a:rPr>
              <a:t>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>
                <a:latin typeface="Proxima Nova"/>
              </a:rPr>
              <a:t>Quality Control, Innovation, Customer Satisfaction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FF0000"/>
                </a:solidFill>
                <a:latin typeface="Proxima Nova"/>
              </a:rPr>
              <a:t>Facilities:</a:t>
            </a:r>
            <a:r>
              <a:rPr sz="1300" b="0" i="0" dirty="0">
                <a:solidFill>
                  <a:srgbClr val="616161"/>
                </a:solidFill>
                <a:latin typeface="Proxima Nova"/>
              </a:rPr>
              <a:t> </a:t>
            </a:r>
            <a:r>
              <a:rPr sz="1300" b="0" i="0" dirty="0">
                <a:latin typeface="Proxima Nova"/>
              </a:rPr>
              <a:t>State-of-the-art manufacturing facilities with advanced technology</a:t>
            </a:r>
          </a:p>
          <a:p>
            <a:pPr marL="228600" lvl="1" indent="-91440" algn="l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sz="1300" b="1" i="0" dirty="0">
                <a:solidFill>
                  <a:srgbClr val="FF0000"/>
                </a:solidFill>
                <a:latin typeface="Proxima Nova"/>
              </a:rPr>
              <a:t>Workforce:</a:t>
            </a:r>
            <a:r>
              <a:rPr sz="1300" b="0" i="0" dirty="0">
                <a:solidFill>
                  <a:srgbClr val="FF0000"/>
                </a:solidFill>
                <a:latin typeface="Proxima Nova"/>
              </a:rPr>
              <a:t> </a:t>
            </a:r>
            <a:r>
              <a:rPr sz="1300" b="0" i="0" dirty="0">
                <a:latin typeface="Proxima Nova"/>
              </a:rPr>
              <a:t>Highly skilled workforce ensuring performance and reliability</a:t>
            </a:r>
          </a:p>
        </p:txBody>
      </p:sp>
      <p:sp>
        <p:nvSpPr>
          <p:cNvPr id="8" name="Rectangle 7"/>
          <p:cNvSpPr/>
          <p:nvPr/>
        </p:nvSpPr>
        <p:spPr>
          <a:xfrm>
            <a:off x="4724400" y="1508670"/>
            <a:ext cx="4190999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724400" y="1508670"/>
            <a:ext cx="4190999" cy="235937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62383" y="1739717"/>
            <a:ext cx="3899659" cy="27383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E4F3DDC-3BE6-4EBA-97EF-565193BDA62A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/>
          <a:srcRect l="24979" r="24979"/>
          <a:stretch>
            <a:fillRect/>
          </a:stretch>
        </p:blipFill>
        <p:spPr/>
      </p:pic>
      <p:grpSp>
        <p:nvGrpSpPr>
          <p:cNvPr id="4" name="Group 3"/>
          <p:cNvGrpSpPr/>
          <p:nvPr/>
        </p:nvGrpSpPr>
        <p:grpSpPr>
          <a:xfrm>
            <a:off x="381000" y="2038350"/>
            <a:ext cx="4760090" cy="2819400"/>
            <a:chOff x="345311" y="933450"/>
            <a:chExt cx="4760090" cy="3276600"/>
          </a:xfrm>
        </p:grpSpPr>
        <p:sp>
          <p:nvSpPr>
            <p:cNvPr id="3" name="Rectangle 2"/>
            <p:cNvSpPr/>
            <p:nvPr/>
          </p:nvSpPr>
          <p:spPr bwMode="auto">
            <a:xfrm>
              <a:off x="457201" y="933450"/>
              <a:ext cx="4648200" cy="3276600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345311" y="933450"/>
              <a:ext cx="111889" cy="327660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42" name="ZoneTexte 13"/>
          <p:cNvSpPr txBox="1"/>
          <p:nvPr/>
        </p:nvSpPr>
        <p:spPr>
          <a:xfrm>
            <a:off x="665609" y="3448050"/>
            <a:ext cx="4264221" cy="13372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Here we have analyzed the sales data of about nine items in five categories over two years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5609" y="2475071"/>
            <a:ext cx="4264221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Roboto" panose="02000000000000000000" pitchFamily="2" charset="0"/>
              </a:rPr>
              <a:t>About Sales Data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65609" y="3250021"/>
            <a:ext cx="8382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51248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208" y="381455"/>
            <a:ext cx="8520600" cy="5727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Arial Black" panose="020B0A04020102020204" pitchFamily="34" charset="0"/>
              </a:rPr>
              <a:t>Product and </a:t>
            </a:r>
            <a:r>
              <a:rPr lang="en-US" sz="2000" b="1" dirty="0" err="1">
                <a:solidFill>
                  <a:schemeClr val="tx1"/>
                </a:solidFill>
                <a:latin typeface="Arial Black" panose="020B0A04020102020204" pitchFamily="34" charset="0"/>
              </a:rPr>
              <a:t>Survices</a:t>
            </a:r>
            <a:endParaRPr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7774984-2984-4C52-8AEB-1C58AC79EB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Rectangle 4"/>
          <p:cNvSpPr/>
          <p:nvPr/>
        </p:nvSpPr>
        <p:spPr>
          <a:xfrm>
            <a:off x="228600" y="1524573"/>
            <a:ext cx="8686800" cy="2587972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724400" y="3944242"/>
            <a:ext cx="4190999" cy="1524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8F51880-9728-4192-9BFA-25FAB29A8A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6306907"/>
              </p:ext>
            </p:extLst>
          </p:nvPr>
        </p:nvGraphicFramePr>
        <p:xfrm>
          <a:off x="1706245" y="1050925"/>
          <a:ext cx="6284816" cy="3612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47">
            <a:extLst>
              <a:ext uri="{FF2B5EF4-FFF2-40B4-BE49-F238E27FC236}">
                <a16:creationId xmlns:a16="http://schemas.microsoft.com/office/drawing/2014/main" id="{853D56A8-B36E-4520-9327-AFD45439C181}"/>
              </a:ext>
            </a:extLst>
          </p:cNvPr>
          <p:cNvSpPr txBox="1"/>
          <p:nvPr/>
        </p:nvSpPr>
        <p:spPr>
          <a:xfrm>
            <a:off x="4421393" y="1274210"/>
            <a:ext cx="4494006" cy="200055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 defTabSz="457200">
              <a:spcAft>
                <a:spcPts val="800"/>
              </a:spcAft>
              <a:buSzPct val="100000"/>
            </a:pPr>
            <a:endParaRPr lang="en-US" sz="1300" dirty="0">
              <a:solidFill>
                <a:srgbClr val="616161"/>
              </a:solidFill>
              <a:latin typeface="Proxima Nova"/>
            </a:endParaRP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22831E1-31DF-4125-9BCB-8937CAE54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0166" y="1244261"/>
            <a:ext cx="289323" cy="28932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757"/>
            <a:ext cx="7886700" cy="37394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 Black" panose="020B0A04020102020204" pitchFamily="34" charset="0"/>
              </a:rPr>
              <a:t>Month Wise Report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AACE0E-2C28-3378-3673-BA50C85B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99011" y="4699221"/>
            <a:ext cx="768493" cy="44428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3600" smtClean="0"/>
              <a:t>5</a:t>
            </a:fld>
            <a:endParaRPr lang="en" sz="3600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B1252ADF-F493-45D9-9F32-FA231732F9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567064"/>
              </p:ext>
            </p:extLst>
          </p:nvPr>
        </p:nvGraphicFramePr>
        <p:xfrm>
          <a:off x="228602" y="1274210"/>
          <a:ext cx="3937882" cy="31000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356B49D-C983-4C26-8453-BDA0068A42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498072"/>
              </p:ext>
            </p:extLst>
          </p:nvPr>
        </p:nvGraphicFramePr>
        <p:xfrm>
          <a:off x="4976813" y="1709738"/>
          <a:ext cx="2828925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Worksheet" r:id="rId5" imgW="1657531" imgH="2400300" progId="Excel.Sheet.12">
                  <p:embed/>
                </p:oleObj>
              </mc:Choice>
              <mc:Fallback>
                <p:oleObj name="Worksheet" r:id="rId5" imgW="1657531" imgH="2400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76813" y="1709738"/>
                        <a:ext cx="2828925" cy="287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790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202DDC-4D1C-457D-921A-1204AD37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23798" y="4176723"/>
            <a:ext cx="620202" cy="1047779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4800" smtClean="0"/>
              <a:t>6</a:t>
            </a:fld>
            <a:endParaRPr lang="en" sz="48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61BA942-F1E8-425E-A3A0-A3960B66F5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045681"/>
              </p:ext>
            </p:extLst>
          </p:nvPr>
        </p:nvGraphicFramePr>
        <p:xfrm>
          <a:off x="240882" y="1048455"/>
          <a:ext cx="5453697" cy="31282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D7819A-ADA1-4F40-A966-E97935B043B3}"/>
              </a:ext>
            </a:extLst>
          </p:cNvPr>
          <p:cNvSpPr txBox="1"/>
          <p:nvPr/>
        </p:nvSpPr>
        <p:spPr>
          <a:xfrm>
            <a:off x="359616" y="242833"/>
            <a:ext cx="438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Product Wise Report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6F5542-3AE1-45F7-B138-348570A4F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04602"/>
              </p:ext>
            </p:extLst>
          </p:nvPr>
        </p:nvGraphicFramePr>
        <p:xfrm>
          <a:off x="5802284" y="1048454"/>
          <a:ext cx="3031615" cy="3061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3759">
                  <a:extLst>
                    <a:ext uri="{9D8B030D-6E8A-4147-A177-3AD203B41FA5}">
                      <a16:colId xmlns:a16="http://schemas.microsoft.com/office/drawing/2014/main" val="2014392461"/>
                    </a:ext>
                  </a:extLst>
                </a:gridCol>
                <a:gridCol w="1237856">
                  <a:extLst>
                    <a:ext uri="{9D8B030D-6E8A-4147-A177-3AD203B41FA5}">
                      <a16:colId xmlns:a16="http://schemas.microsoft.com/office/drawing/2014/main" val="3130926266"/>
                    </a:ext>
                  </a:extLst>
                </a:gridCol>
              </a:tblGrid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Products Name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Total Sales 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9084449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Bathroom Fittings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823967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08837971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Gas Stove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1475522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12287008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Kitchen Sink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864394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04723892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Taplon</a:t>
                      </a:r>
                      <a:r>
                        <a:rPr lang="en-US" sz="1100" u="none" strike="noStrike" dirty="0">
                          <a:effectLst/>
                        </a:rPr>
                        <a:t> Tape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741749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41061889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Upvc Door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756079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45573392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Upvc</a:t>
                      </a:r>
                      <a:r>
                        <a:rPr lang="en-US" sz="1100" u="none" strike="noStrike" dirty="0">
                          <a:effectLst/>
                        </a:rPr>
                        <a:t> Fittings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1636602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06855673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err="1">
                          <a:effectLst/>
                        </a:rPr>
                        <a:t>Upvc</a:t>
                      </a:r>
                      <a:r>
                        <a:rPr lang="en-US" sz="1100" u="none" strike="noStrike" dirty="0">
                          <a:effectLst/>
                        </a:rPr>
                        <a:t> Pipe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1556850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92860832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Water Pump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4799322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30766000"/>
                  </a:ext>
                </a:extLst>
              </a:tr>
              <a:tr h="3061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Water Tank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1532268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050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26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E2C3-26A7-464F-8A16-B85E4094F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  <a:latin typeface="Arial Black" panose="020B0A04020102020204" pitchFamily="34" charset="0"/>
              </a:rPr>
              <a:t>Area Wise Report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43BD6-2ADA-49A1-B8B5-1F3CEC55FA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76BB4A3-78A1-47E4-A1D2-4E99AA2EE5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260287"/>
              </p:ext>
            </p:extLst>
          </p:nvPr>
        </p:nvGraphicFramePr>
        <p:xfrm>
          <a:off x="311700" y="138303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3280326-C4E1-4654-B548-AAD9684DF6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962461"/>
              </p:ext>
            </p:extLst>
          </p:nvPr>
        </p:nvGraphicFramePr>
        <p:xfrm>
          <a:off x="5502303" y="1383030"/>
          <a:ext cx="2970155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759">
                  <a:extLst>
                    <a:ext uri="{9D8B030D-6E8A-4147-A177-3AD203B41FA5}">
                      <a16:colId xmlns:a16="http://schemas.microsoft.com/office/drawing/2014/main" val="1528959950"/>
                    </a:ext>
                  </a:extLst>
                </a:gridCol>
                <a:gridCol w="1428396">
                  <a:extLst>
                    <a:ext uri="{9D8B030D-6E8A-4147-A177-3AD203B41FA5}">
                      <a16:colId xmlns:a16="http://schemas.microsoft.com/office/drawing/2014/main" val="35554929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Area Name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 Black" panose="020B0A04020102020204" pitchFamily="34" charset="0"/>
                        </a:rPr>
                        <a:t>Total Sales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432506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Barishal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2025218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5270402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Chittagong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1766992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101114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Dhaka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2467868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362558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Khulna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7207338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88225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Mymensingh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719337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2208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408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307202"/>
            <a:ext cx="8520600" cy="572700"/>
          </a:xfrm>
        </p:spPr>
        <p:txBody>
          <a:bodyPr>
            <a:normAutofit fontScale="90000"/>
          </a:bodyPr>
          <a:lstStyle/>
          <a:p>
            <a:r>
              <a:rPr sz="3200" dirty="0">
                <a:solidFill>
                  <a:schemeClr val="tx1"/>
                </a:solidFill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3281" y="2732394"/>
            <a:ext cx="6042812" cy="1177245"/>
          </a:xfrm>
          <a:prstGeom prst="rect">
            <a:avLst/>
          </a:prstGeom>
          <a:noFill/>
          <a:ln>
            <a:noFill/>
          </a:ln>
        </p:spPr>
        <p:txBody>
          <a:bodyPr wrap="square" lIns="190500" tIns="0" rIns="0" bIns="190500" anchor="t">
            <a:spAutoFit/>
          </a:bodyPr>
          <a:lstStyle/>
          <a:p>
            <a:pPr marL="228600" indent="-91440" algn="just">
              <a:spcBef>
                <a:spcPts val="0"/>
              </a:spcBef>
              <a:spcAft>
                <a:spcPts val="800"/>
              </a:spcAft>
              <a:buSzPct val="100000"/>
              <a:buFont typeface="Arial"/>
              <a:buChar char="•"/>
            </a:pPr>
            <a:r>
              <a:rPr sz="1600" b="1" i="0" dirty="0">
                <a:solidFill>
                  <a:srgbClr val="6161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Thoughts:</a:t>
            </a:r>
            <a:r>
              <a:rPr lang="en-US" sz="1600" b="1" i="0" dirty="0">
                <a:solidFill>
                  <a:srgbClr val="6161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6161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MIGHTY</a:t>
            </a:r>
            <a:r>
              <a:rPr sz="1600" b="0" i="0" dirty="0">
                <a:solidFill>
                  <a:srgbClr val="6161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Company remains committed to innovation, quality, and customer satisfaction. Our focus on sustainable practices ensures long-term success and corporate responsibility.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09BD71-9C05-4653-8AE6-29E639DB62E0}"/>
              </a:ext>
            </a:extLst>
          </p:cNvPr>
          <p:cNvSpPr txBox="1"/>
          <p:nvPr/>
        </p:nvSpPr>
        <p:spPr>
          <a:xfrm>
            <a:off x="1177966" y="1260994"/>
            <a:ext cx="6232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company we have the highest sales in Khulna district and the lowest in Barisal district the highest product sales are tapes and the lowest sales are pipes.</a:t>
            </a:r>
          </a:p>
        </p:txBody>
      </p:sp>
    </p:spTree>
    <p:extLst>
      <p:ext uri="{BB962C8B-B14F-4D97-AF65-F5344CB8AC3E}">
        <p14:creationId xmlns:p14="http://schemas.microsoft.com/office/powerpoint/2010/main" val="2263591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93B2FFC-E872-4B29-8FB1-370216218557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</p:spPr>
      </p:pic>
      <p:grpSp>
        <p:nvGrpSpPr>
          <p:cNvPr id="33" name="Group 32"/>
          <p:cNvGrpSpPr/>
          <p:nvPr/>
        </p:nvGrpSpPr>
        <p:grpSpPr>
          <a:xfrm>
            <a:off x="6934200" y="3028950"/>
            <a:ext cx="1910324" cy="1314304"/>
            <a:chOff x="6934200" y="3028950"/>
            <a:chExt cx="1910324" cy="1314304"/>
          </a:xfrm>
        </p:grpSpPr>
        <p:sp>
          <p:nvSpPr>
            <p:cNvPr id="4" name="Freeform 3"/>
            <p:cNvSpPr/>
            <p:nvPr/>
          </p:nvSpPr>
          <p:spPr bwMode="auto">
            <a:xfrm flipH="1">
              <a:off x="6934200" y="3028950"/>
              <a:ext cx="1910324" cy="1314304"/>
            </a:xfrm>
            <a:custGeom>
              <a:avLst/>
              <a:gdLst>
                <a:gd name="connsiteX0" fmla="*/ 1693488 w 1693488"/>
                <a:gd name="connsiteY0" fmla="*/ 0 h 1165121"/>
                <a:gd name="connsiteX1" fmla="*/ 1329765 w 1693488"/>
                <a:gd name="connsiteY1" fmla="*/ 463203 h 1165121"/>
                <a:gd name="connsiteX2" fmla="*/ 1595718 w 1693488"/>
                <a:gd name="connsiteY2" fmla="*/ 463203 h 1165121"/>
                <a:gd name="connsiteX3" fmla="*/ 1595718 w 1693488"/>
                <a:gd name="connsiteY3" fmla="*/ 580189 h 1165121"/>
                <a:gd name="connsiteX4" fmla="*/ 1595718 w 1693488"/>
                <a:gd name="connsiteY4" fmla="*/ 755669 h 1165121"/>
                <a:gd name="connsiteX5" fmla="*/ 1595718 w 1693488"/>
                <a:gd name="connsiteY5" fmla="*/ 1165121 h 1165121"/>
                <a:gd name="connsiteX6" fmla="*/ 1329765 w 1693488"/>
                <a:gd name="connsiteY6" fmla="*/ 1165121 h 1165121"/>
                <a:gd name="connsiteX7" fmla="*/ 930835 w 1693488"/>
                <a:gd name="connsiteY7" fmla="*/ 1165121 h 1165121"/>
                <a:gd name="connsiteX8" fmla="*/ 0 w 1693488"/>
                <a:gd name="connsiteY8" fmla="*/ 1165121 h 1165121"/>
                <a:gd name="connsiteX9" fmla="*/ 0 w 1693488"/>
                <a:gd name="connsiteY9" fmla="*/ 755669 h 1165121"/>
                <a:gd name="connsiteX10" fmla="*/ 0 w 1693488"/>
                <a:gd name="connsiteY10" fmla="*/ 580189 h 1165121"/>
                <a:gd name="connsiteX11" fmla="*/ 0 w 1693488"/>
                <a:gd name="connsiteY11" fmla="*/ 463203 h 1165121"/>
                <a:gd name="connsiteX12" fmla="*/ 930835 w 1693488"/>
                <a:gd name="connsiteY12" fmla="*/ 463203 h 1165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3488" h="1165121">
                  <a:moveTo>
                    <a:pt x="1693488" y="0"/>
                  </a:moveTo>
                  <a:lnTo>
                    <a:pt x="1329765" y="463203"/>
                  </a:lnTo>
                  <a:lnTo>
                    <a:pt x="1595718" y="463203"/>
                  </a:lnTo>
                  <a:lnTo>
                    <a:pt x="1595718" y="580189"/>
                  </a:lnTo>
                  <a:lnTo>
                    <a:pt x="1595718" y="755669"/>
                  </a:lnTo>
                  <a:lnTo>
                    <a:pt x="1595718" y="1165121"/>
                  </a:lnTo>
                  <a:lnTo>
                    <a:pt x="1329765" y="1165121"/>
                  </a:lnTo>
                  <a:lnTo>
                    <a:pt x="930835" y="1165121"/>
                  </a:lnTo>
                  <a:lnTo>
                    <a:pt x="0" y="1165121"/>
                  </a:lnTo>
                  <a:lnTo>
                    <a:pt x="0" y="755669"/>
                  </a:lnTo>
                  <a:lnTo>
                    <a:pt x="0" y="580189"/>
                  </a:lnTo>
                  <a:lnTo>
                    <a:pt x="0" y="463203"/>
                  </a:lnTo>
                  <a:lnTo>
                    <a:pt x="930835" y="463203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" name="Inhaltsplatzhalter 4"/>
            <p:cNvSpPr txBox="1">
              <a:spLocks/>
            </p:cNvSpPr>
            <p:nvPr/>
          </p:nvSpPr>
          <p:spPr>
            <a:xfrm flipH="1">
              <a:off x="7127783" y="3717059"/>
              <a:ext cx="1622807" cy="497572"/>
            </a:xfrm>
            <a:prstGeom prst="rect">
              <a:avLst/>
            </a:prstGeom>
          </p:spPr>
          <p:txBody>
            <a:bodyPr wrap="square" lIns="0" tIns="0" rIns="0" bIns="0" anchor="ctr">
              <a:spAutoFit/>
            </a:bodyPr>
            <a:lstStyle>
              <a:lvl1pPr marL="272967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Wingdings" panose="05000000000000000000" pitchFamily="2" charset="2"/>
                <a:buChar char="§"/>
                <a:defRPr sz="23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1pPr>
              <a:lvl2pPr marL="807798" indent="-272967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20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2pPr>
              <a:lvl3pPr marL="1080764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9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3pPr>
              <a:lvl4pPr marL="1436256" indent="-177748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4pPr>
              <a:lvl5pPr marL="1793335" indent="-179335" algn="l" defTabSz="914127" rtl="0" eaLnBrk="1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bg1"/>
                  </a:solidFill>
                  <a:latin typeface="Calibri Light" panose="020F0302020204030204" pitchFamily="34" charset="0"/>
                  <a:ea typeface="+mn-ea"/>
                  <a:cs typeface="+mn-cs"/>
                </a:defRPr>
              </a:lvl5pPr>
              <a:lvl6pPr marL="2513847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10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7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buNone/>
              </a:pPr>
              <a:r>
                <a:rPr lang="en-US" sz="1200" b="1" dirty="0">
                  <a:latin typeface="+mj-lt"/>
                </a:rPr>
                <a:t>ADDRESS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US" sz="1200" dirty="0">
                  <a:latin typeface="+mj-lt"/>
                </a:rPr>
                <a:t>27, New </a:t>
              </a:r>
              <a:r>
                <a:rPr lang="en-US" sz="1200" dirty="0" err="1">
                  <a:latin typeface="+mj-lt"/>
                </a:rPr>
                <a:t>City,New</a:t>
              </a:r>
              <a:r>
                <a:rPr lang="en-US" sz="1200" dirty="0">
                  <a:latin typeface="+mj-lt"/>
                </a:rPr>
                <a:t> York</a:t>
              </a:r>
            </a:p>
          </p:txBody>
        </p:sp>
      </p:grpSp>
      <p:sp>
        <p:nvSpPr>
          <p:cNvPr id="6" name="Rectangle 5"/>
          <p:cNvSpPr/>
          <p:nvPr/>
        </p:nvSpPr>
        <p:spPr bwMode="auto">
          <a:xfrm>
            <a:off x="563880" y="589280"/>
            <a:ext cx="3327400" cy="3964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8" name="Inhaltsplatzhalter 4"/>
          <p:cNvSpPr txBox="1">
            <a:spLocks/>
          </p:cNvSpPr>
          <p:nvPr/>
        </p:nvSpPr>
        <p:spPr>
          <a:xfrm>
            <a:off x="1022513" y="1351180"/>
            <a:ext cx="2287595" cy="430887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800" b="1" dirty="0">
                <a:solidFill>
                  <a:schemeClr val="accent1"/>
                </a:solidFill>
                <a:latin typeface="+mj-lt"/>
              </a:rPr>
              <a:t>CONTACT US</a:t>
            </a:r>
            <a:endParaRPr lang="en-US" sz="1050" dirty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585127" y="2066079"/>
            <a:ext cx="64245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4"/>
          <p:cNvSpPr txBox="1">
            <a:spLocks/>
          </p:cNvSpPr>
          <p:nvPr/>
        </p:nvSpPr>
        <p:spPr>
          <a:xfrm>
            <a:off x="1182283" y="3199736"/>
            <a:ext cx="2358232" cy="22769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01735098969</a:t>
            </a:r>
          </a:p>
        </p:txBody>
      </p:sp>
      <p:sp>
        <p:nvSpPr>
          <p:cNvPr id="20" name="Freeform 88"/>
          <p:cNvSpPr>
            <a:spLocks noEditPoints="1"/>
          </p:cNvSpPr>
          <p:nvPr/>
        </p:nvSpPr>
        <p:spPr bwMode="auto">
          <a:xfrm>
            <a:off x="811108" y="3176925"/>
            <a:ext cx="160702" cy="273314"/>
          </a:xfrm>
          <a:custGeom>
            <a:avLst/>
            <a:gdLst/>
            <a:ahLst/>
            <a:cxnLst>
              <a:cxn ang="0">
                <a:pos x="124" y="232"/>
              </a:cxn>
              <a:cxn ang="0">
                <a:pos x="12" y="232"/>
              </a:cxn>
              <a:cxn ang="0">
                <a:pos x="0" y="220"/>
              </a:cxn>
              <a:cxn ang="0">
                <a:pos x="0" y="12"/>
              </a:cxn>
              <a:cxn ang="0">
                <a:pos x="12" y="0"/>
              </a:cxn>
              <a:cxn ang="0">
                <a:pos x="124" y="0"/>
              </a:cxn>
              <a:cxn ang="0">
                <a:pos x="136" y="12"/>
              </a:cxn>
              <a:cxn ang="0">
                <a:pos x="136" y="220"/>
              </a:cxn>
              <a:cxn ang="0">
                <a:pos x="124" y="232"/>
              </a:cxn>
              <a:cxn ang="0">
                <a:pos x="68" y="220"/>
              </a:cxn>
              <a:cxn ang="0">
                <a:pos x="76" y="212"/>
              </a:cxn>
              <a:cxn ang="0">
                <a:pos x="68" y="204"/>
              </a:cxn>
              <a:cxn ang="0">
                <a:pos x="60" y="212"/>
              </a:cxn>
              <a:cxn ang="0">
                <a:pos x="68" y="220"/>
              </a:cxn>
              <a:cxn ang="0">
                <a:pos x="124" y="24"/>
              </a:cxn>
              <a:cxn ang="0">
                <a:pos x="120" y="24"/>
              </a:cxn>
              <a:cxn ang="0">
                <a:pos x="16" y="24"/>
              </a:cxn>
              <a:cxn ang="0">
                <a:pos x="12" y="24"/>
              </a:cxn>
              <a:cxn ang="0">
                <a:pos x="12" y="192"/>
              </a:cxn>
              <a:cxn ang="0">
                <a:pos x="16" y="192"/>
              </a:cxn>
              <a:cxn ang="0">
                <a:pos x="120" y="192"/>
              </a:cxn>
              <a:cxn ang="0">
                <a:pos x="124" y="192"/>
              </a:cxn>
              <a:cxn ang="0">
                <a:pos x="124" y="24"/>
              </a:cxn>
            </a:cxnLst>
            <a:rect l="0" t="0" r="r" b="b"/>
            <a:pathLst>
              <a:path w="136" h="232">
                <a:moveTo>
                  <a:pt x="124" y="232"/>
                </a:moveTo>
                <a:cubicBezTo>
                  <a:pt x="12" y="232"/>
                  <a:pt x="12" y="232"/>
                  <a:pt x="12" y="232"/>
                </a:cubicBezTo>
                <a:cubicBezTo>
                  <a:pt x="5" y="232"/>
                  <a:pt x="0" y="227"/>
                  <a:pt x="0" y="220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24" y="0"/>
                  <a:pt x="124" y="0"/>
                  <a:pt x="124" y="0"/>
                </a:cubicBezTo>
                <a:cubicBezTo>
                  <a:pt x="131" y="0"/>
                  <a:pt x="136" y="5"/>
                  <a:pt x="136" y="12"/>
                </a:cubicBezTo>
                <a:cubicBezTo>
                  <a:pt x="136" y="220"/>
                  <a:pt x="136" y="220"/>
                  <a:pt x="136" y="220"/>
                </a:cubicBezTo>
                <a:cubicBezTo>
                  <a:pt x="136" y="227"/>
                  <a:pt x="131" y="232"/>
                  <a:pt x="124" y="232"/>
                </a:cubicBezTo>
                <a:moveTo>
                  <a:pt x="68" y="220"/>
                </a:moveTo>
                <a:cubicBezTo>
                  <a:pt x="72" y="220"/>
                  <a:pt x="76" y="216"/>
                  <a:pt x="76" y="212"/>
                </a:cubicBezTo>
                <a:cubicBezTo>
                  <a:pt x="76" y="208"/>
                  <a:pt x="72" y="204"/>
                  <a:pt x="68" y="204"/>
                </a:cubicBezTo>
                <a:cubicBezTo>
                  <a:pt x="64" y="204"/>
                  <a:pt x="60" y="208"/>
                  <a:pt x="60" y="212"/>
                </a:cubicBezTo>
                <a:cubicBezTo>
                  <a:pt x="60" y="216"/>
                  <a:pt x="64" y="220"/>
                  <a:pt x="68" y="220"/>
                </a:cubicBezTo>
                <a:moveTo>
                  <a:pt x="124" y="24"/>
                </a:moveTo>
                <a:cubicBezTo>
                  <a:pt x="120" y="24"/>
                  <a:pt x="120" y="24"/>
                  <a:pt x="120" y="24"/>
                </a:cubicBezTo>
                <a:cubicBezTo>
                  <a:pt x="16" y="24"/>
                  <a:pt x="16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12" y="192"/>
                  <a:pt x="12" y="192"/>
                  <a:pt x="12" y="192"/>
                </a:cubicBezTo>
                <a:cubicBezTo>
                  <a:pt x="16" y="192"/>
                  <a:pt x="16" y="192"/>
                  <a:pt x="16" y="192"/>
                </a:cubicBezTo>
                <a:cubicBezTo>
                  <a:pt x="120" y="192"/>
                  <a:pt x="120" y="192"/>
                  <a:pt x="120" y="192"/>
                </a:cubicBezTo>
                <a:cubicBezTo>
                  <a:pt x="124" y="192"/>
                  <a:pt x="124" y="192"/>
                  <a:pt x="124" y="192"/>
                </a:cubicBezTo>
                <a:lnTo>
                  <a:pt x="124" y="2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Inhaltsplatzhalter 4"/>
          <p:cNvSpPr txBox="1">
            <a:spLocks/>
          </p:cNvSpPr>
          <p:nvPr/>
        </p:nvSpPr>
        <p:spPr>
          <a:xfrm>
            <a:off x="1182283" y="3984139"/>
            <a:ext cx="2358232" cy="22769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  <a:hlinkClick r:id="rId3"/>
              </a:rPr>
              <a:t>www.MIGHTY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com.com</a:t>
            </a:r>
          </a:p>
        </p:txBody>
      </p:sp>
      <p:sp>
        <p:nvSpPr>
          <p:cNvPr id="21" name="Freeform 216"/>
          <p:cNvSpPr>
            <a:spLocks noEditPoints="1"/>
          </p:cNvSpPr>
          <p:nvPr/>
        </p:nvSpPr>
        <p:spPr bwMode="auto">
          <a:xfrm>
            <a:off x="760405" y="3966929"/>
            <a:ext cx="262108" cy="262108"/>
          </a:xfrm>
          <a:custGeom>
            <a:avLst/>
            <a:gdLst/>
            <a:ahLst/>
            <a:cxnLst>
              <a:cxn ang="0">
                <a:pos x="229" y="140"/>
              </a:cxn>
              <a:cxn ang="0">
                <a:pos x="59" y="53"/>
              </a:cxn>
              <a:cxn ang="0">
                <a:pos x="84" y="39"/>
              </a:cxn>
              <a:cxn ang="0">
                <a:pos x="86" y="43"/>
              </a:cxn>
              <a:cxn ang="0">
                <a:pos x="85" y="47"/>
              </a:cxn>
              <a:cxn ang="0">
                <a:pos x="88" y="51"/>
              </a:cxn>
              <a:cxn ang="0">
                <a:pos x="77" y="59"/>
              </a:cxn>
              <a:cxn ang="0">
                <a:pos x="73" y="67"/>
              </a:cxn>
              <a:cxn ang="0">
                <a:pos x="69" y="74"/>
              </a:cxn>
              <a:cxn ang="0">
                <a:pos x="61" y="71"/>
              </a:cxn>
              <a:cxn ang="0">
                <a:pos x="58" y="67"/>
              </a:cxn>
              <a:cxn ang="0">
                <a:pos x="58" y="60"/>
              </a:cxn>
              <a:cxn ang="0">
                <a:pos x="58" y="56"/>
              </a:cxn>
              <a:cxn ang="0">
                <a:pos x="47" y="66"/>
              </a:cxn>
              <a:cxn ang="0">
                <a:pos x="40" y="74"/>
              </a:cxn>
              <a:cxn ang="0">
                <a:pos x="53" y="94"/>
              </a:cxn>
              <a:cxn ang="0">
                <a:pos x="48" y="103"/>
              </a:cxn>
              <a:cxn ang="0">
                <a:pos x="42" y="103"/>
              </a:cxn>
              <a:cxn ang="0">
                <a:pos x="34" y="113"/>
              </a:cxn>
              <a:cxn ang="0">
                <a:pos x="32" y="113"/>
              </a:cxn>
              <a:cxn ang="0">
                <a:pos x="32" y="116"/>
              </a:cxn>
              <a:cxn ang="0">
                <a:pos x="29" y="134"/>
              </a:cxn>
              <a:cxn ang="0">
                <a:pos x="44" y="154"/>
              </a:cxn>
              <a:cxn ang="0">
                <a:pos x="69" y="187"/>
              </a:cxn>
              <a:cxn ang="0">
                <a:pos x="222" y="132"/>
              </a:cxn>
              <a:cxn ang="0">
                <a:pos x="204" y="140"/>
              </a:cxn>
              <a:cxn ang="0">
                <a:pos x="168" y="115"/>
              </a:cxn>
              <a:cxn ang="0">
                <a:pos x="166" y="135"/>
              </a:cxn>
              <a:cxn ang="0">
                <a:pos x="143" y="104"/>
              </a:cxn>
              <a:cxn ang="0">
                <a:pos x="156" y="93"/>
              </a:cxn>
              <a:cxn ang="0">
                <a:pos x="143" y="101"/>
              </a:cxn>
              <a:cxn ang="0">
                <a:pos x="139" y="105"/>
              </a:cxn>
              <a:cxn ang="0">
                <a:pos x="129" y="98"/>
              </a:cxn>
              <a:cxn ang="0">
                <a:pos x="111" y="105"/>
              </a:cxn>
              <a:cxn ang="0">
                <a:pos x="110" y="91"/>
              </a:cxn>
              <a:cxn ang="0">
                <a:pos x="120" y="81"/>
              </a:cxn>
              <a:cxn ang="0">
                <a:pos x="132" y="79"/>
              </a:cxn>
              <a:cxn ang="0">
                <a:pos x="141" y="70"/>
              </a:cxn>
              <a:cxn ang="0">
                <a:pos x="134" y="71"/>
              </a:cxn>
              <a:cxn ang="0">
                <a:pos x="124" y="72"/>
              </a:cxn>
              <a:cxn ang="0">
                <a:pos x="119" y="67"/>
              </a:cxn>
              <a:cxn ang="0">
                <a:pos x="136" y="53"/>
              </a:cxn>
              <a:cxn ang="0">
                <a:pos x="161" y="59"/>
              </a:cxn>
              <a:cxn ang="0">
                <a:pos x="181" y="41"/>
              </a:cxn>
              <a:cxn ang="0">
                <a:pos x="173" y="91"/>
              </a:cxn>
              <a:cxn ang="0">
                <a:pos x="175" y="100"/>
              </a:cxn>
              <a:cxn ang="0">
                <a:pos x="138" y="28"/>
              </a:cxn>
              <a:cxn ang="0">
                <a:pos x="133" y="30"/>
              </a:cxn>
              <a:cxn ang="0">
                <a:pos x="106" y="76"/>
              </a:cxn>
              <a:cxn ang="0">
                <a:pos x="100" y="84"/>
              </a:cxn>
              <a:cxn ang="0">
                <a:pos x="121" y="106"/>
              </a:cxn>
              <a:cxn ang="0">
                <a:pos x="159" y="133"/>
              </a:cxn>
              <a:cxn ang="0">
                <a:pos x="156" y="171"/>
              </a:cxn>
              <a:cxn ang="0">
                <a:pos x="127" y="166"/>
              </a:cxn>
              <a:cxn ang="0">
                <a:pos x="100" y="143"/>
              </a:cxn>
              <a:cxn ang="0">
                <a:pos x="84" y="62"/>
              </a:cxn>
              <a:cxn ang="0">
                <a:pos x="165" y="169"/>
              </a:cxn>
              <a:cxn ang="0">
                <a:pos x="140" y="107"/>
              </a:cxn>
              <a:cxn ang="0">
                <a:pos x="123" y="99"/>
              </a:cxn>
              <a:cxn ang="0">
                <a:pos x="85" y="48"/>
              </a:cxn>
              <a:cxn ang="0">
                <a:pos x="57" y="96"/>
              </a:cxn>
              <a:cxn ang="0">
                <a:pos x="41" y="137"/>
              </a:cxn>
              <a:cxn ang="0">
                <a:pos x="206" y="140"/>
              </a:cxn>
            </a:cxnLst>
            <a:rect l="0" t="0" r="r" b="b"/>
            <a:pathLst>
              <a:path w="256" h="256">
                <a:moveTo>
                  <a:pt x="128" y="256"/>
                </a:moveTo>
                <a:cubicBezTo>
                  <a:pt x="57" y="256"/>
                  <a:pt x="0" y="199"/>
                  <a:pt x="0" y="128"/>
                </a:cubicBezTo>
                <a:cubicBezTo>
                  <a:pt x="0" y="57"/>
                  <a:pt x="57" y="0"/>
                  <a:pt x="128" y="0"/>
                </a:cubicBezTo>
                <a:cubicBezTo>
                  <a:pt x="199" y="0"/>
                  <a:pt x="256" y="57"/>
                  <a:pt x="256" y="128"/>
                </a:cubicBezTo>
                <a:cubicBezTo>
                  <a:pt x="256" y="199"/>
                  <a:pt x="199" y="256"/>
                  <a:pt x="128" y="256"/>
                </a:cubicBezTo>
                <a:moveTo>
                  <a:pt x="200" y="53"/>
                </a:moveTo>
                <a:cubicBezTo>
                  <a:pt x="199" y="53"/>
                  <a:pt x="199" y="53"/>
                  <a:pt x="198" y="53"/>
                </a:cubicBezTo>
                <a:cubicBezTo>
                  <a:pt x="198" y="53"/>
                  <a:pt x="198" y="52"/>
                  <a:pt x="198" y="52"/>
                </a:cubicBezTo>
                <a:cubicBezTo>
                  <a:pt x="198" y="52"/>
                  <a:pt x="198" y="52"/>
                  <a:pt x="198" y="51"/>
                </a:cubicBezTo>
                <a:cubicBezTo>
                  <a:pt x="198" y="51"/>
                  <a:pt x="197" y="51"/>
                  <a:pt x="197" y="50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7" y="51"/>
                  <a:pt x="197" y="51"/>
                  <a:pt x="197" y="51"/>
                </a:cubicBezTo>
                <a:cubicBezTo>
                  <a:pt x="197" y="51"/>
                  <a:pt x="197" y="51"/>
                  <a:pt x="197" y="52"/>
                </a:cubicBezTo>
                <a:cubicBezTo>
                  <a:pt x="197" y="52"/>
                  <a:pt x="197" y="53"/>
                  <a:pt x="197" y="53"/>
                </a:cubicBezTo>
                <a:cubicBezTo>
                  <a:pt x="197" y="54"/>
                  <a:pt x="197" y="54"/>
                  <a:pt x="198" y="54"/>
                </a:cubicBezTo>
                <a:cubicBezTo>
                  <a:pt x="198" y="55"/>
                  <a:pt x="198" y="55"/>
                  <a:pt x="197" y="55"/>
                </a:cubicBezTo>
                <a:cubicBezTo>
                  <a:pt x="197" y="55"/>
                  <a:pt x="197" y="56"/>
                  <a:pt x="197" y="56"/>
                </a:cubicBezTo>
                <a:cubicBezTo>
                  <a:pt x="197" y="56"/>
                  <a:pt x="197" y="57"/>
                  <a:pt x="196" y="57"/>
                </a:cubicBezTo>
                <a:cubicBezTo>
                  <a:pt x="196" y="57"/>
                  <a:pt x="196" y="57"/>
                  <a:pt x="195" y="57"/>
                </a:cubicBezTo>
                <a:cubicBezTo>
                  <a:pt x="196" y="58"/>
                  <a:pt x="196" y="58"/>
                  <a:pt x="196" y="58"/>
                </a:cubicBezTo>
                <a:cubicBezTo>
                  <a:pt x="195" y="58"/>
                  <a:pt x="195" y="58"/>
                  <a:pt x="195" y="58"/>
                </a:cubicBezTo>
                <a:cubicBezTo>
                  <a:pt x="195" y="58"/>
                  <a:pt x="194" y="58"/>
                  <a:pt x="194" y="58"/>
                </a:cubicBezTo>
                <a:cubicBezTo>
                  <a:pt x="194" y="58"/>
                  <a:pt x="193" y="58"/>
                  <a:pt x="193" y="58"/>
                </a:cubicBezTo>
                <a:cubicBezTo>
                  <a:pt x="193" y="59"/>
                  <a:pt x="194" y="59"/>
                  <a:pt x="195" y="59"/>
                </a:cubicBezTo>
                <a:cubicBezTo>
                  <a:pt x="195" y="59"/>
                  <a:pt x="195" y="59"/>
                  <a:pt x="195" y="59"/>
                </a:cubicBezTo>
                <a:cubicBezTo>
                  <a:pt x="196" y="59"/>
                  <a:pt x="196" y="59"/>
                  <a:pt x="196" y="59"/>
                </a:cubicBezTo>
                <a:cubicBezTo>
                  <a:pt x="197" y="58"/>
                  <a:pt x="197" y="58"/>
                  <a:pt x="198" y="58"/>
                </a:cubicBezTo>
                <a:cubicBezTo>
                  <a:pt x="198" y="57"/>
                  <a:pt x="198" y="57"/>
                  <a:pt x="198" y="57"/>
                </a:cubicBezTo>
                <a:cubicBezTo>
                  <a:pt x="199" y="57"/>
                  <a:pt x="199" y="57"/>
                  <a:pt x="199" y="57"/>
                </a:cubicBezTo>
                <a:cubicBezTo>
                  <a:pt x="199" y="56"/>
                  <a:pt x="199" y="56"/>
                  <a:pt x="199" y="56"/>
                </a:cubicBezTo>
                <a:cubicBezTo>
                  <a:pt x="199" y="55"/>
                  <a:pt x="199" y="55"/>
                  <a:pt x="199" y="55"/>
                </a:cubicBezTo>
                <a:cubicBezTo>
                  <a:pt x="199" y="54"/>
                  <a:pt x="200" y="54"/>
                  <a:pt x="201" y="54"/>
                </a:cubicBezTo>
                <a:cubicBezTo>
                  <a:pt x="201" y="54"/>
                  <a:pt x="200" y="53"/>
                  <a:pt x="200" y="53"/>
                </a:cubicBezTo>
                <a:cubicBezTo>
                  <a:pt x="200" y="53"/>
                  <a:pt x="200" y="53"/>
                  <a:pt x="200" y="53"/>
                </a:cubicBezTo>
                <a:moveTo>
                  <a:pt x="203" y="56"/>
                </a:moveTo>
                <a:cubicBezTo>
                  <a:pt x="203" y="56"/>
                  <a:pt x="203" y="56"/>
                  <a:pt x="202" y="56"/>
                </a:cubicBezTo>
                <a:cubicBezTo>
                  <a:pt x="202" y="56"/>
                  <a:pt x="202" y="56"/>
                  <a:pt x="202" y="56"/>
                </a:cubicBezTo>
                <a:cubicBezTo>
                  <a:pt x="202" y="56"/>
                  <a:pt x="203" y="56"/>
                  <a:pt x="203" y="56"/>
                </a:cubicBezTo>
                <a:cubicBezTo>
                  <a:pt x="202" y="55"/>
                  <a:pt x="202" y="55"/>
                  <a:pt x="202" y="55"/>
                </a:cubicBezTo>
                <a:cubicBezTo>
                  <a:pt x="202" y="55"/>
                  <a:pt x="202" y="56"/>
                  <a:pt x="202" y="56"/>
                </a:cubicBezTo>
                <a:cubicBezTo>
                  <a:pt x="202" y="57"/>
                  <a:pt x="203" y="57"/>
                  <a:pt x="203" y="56"/>
                </a:cubicBezTo>
                <a:cubicBezTo>
                  <a:pt x="203" y="56"/>
                  <a:pt x="203" y="56"/>
                  <a:pt x="203" y="56"/>
                </a:cubicBezTo>
                <a:moveTo>
                  <a:pt x="231" y="143"/>
                </a:moveTo>
                <a:cubicBezTo>
                  <a:pt x="231" y="141"/>
                  <a:pt x="231" y="138"/>
                  <a:pt x="232" y="136"/>
                </a:cubicBezTo>
                <a:cubicBezTo>
                  <a:pt x="232" y="136"/>
                  <a:pt x="232" y="136"/>
                  <a:pt x="232" y="136"/>
                </a:cubicBezTo>
                <a:cubicBezTo>
                  <a:pt x="231" y="136"/>
                  <a:pt x="231" y="136"/>
                  <a:pt x="231" y="136"/>
                </a:cubicBezTo>
                <a:cubicBezTo>
                  <a:pt x="231" y="135"/>
                  <a:pt x="231" y="136"/>
                  <a:pt x="230" y="136"/>
                </a:cubicBezTo>
                <a:cubicBezTo>
                  <a:pt x="230" y="136"/>
                  <a:pt x="230" y="136"/>
                  <a:pt x="230" y="136"/>
                </a:cubicBezTo>
                <a:cubicBezTo>
                  <a:pt x="230" y="135"/>
                  <a:pt x="230" y="135"/>
                  <a:pt x="230" y="135"/>
                </a:cubicBezTo>
                <a:cubicBezTo>
                  <a:pt x="229" y="135"/>
                  <a:pt x="229" y="135"/>
                  <a:pt x="229" y="135"/>
                </a:cubicBezTo>
                <a:cubicBezTo>
                  <a:pt x="229" y="135"/>
                  <a:pt x="229" y="135"/>
                  <a:pt x="229" y="136"/>
                </a:cubicBezTo>
                <a:cubicBezTo>
                  <a:pt x="229" y="136"/>
                  <a:pt x="229" y="136"/>
                  <a:pt x="229" y="136"/>
                </a:cubicBezTo>
                <a:cubicBezTo>
                  <a:pt x="228" y="137"/>
                  <a:pt x="227" y="139"/>
                  <a:pt x="228" y="140"/>
                </a:cubicBezTo>
                <a:cubicBezTo>
                  <a:pt x="228" y="140"/>
                  <a:pt x="228" y="140"/>
                  <a:pt x="229" y="140"/>
                </a:cubicBezTo>
                <a:cubicBezTo>
                  <a:pt x="229" y="140"/>
                  <a:pt x="229" y="140"/>
                  <a:pt x="229" y="141"/>
                </a:cubicBezTo>
                <a:cubicBezTo>
                  <a:pt x="229" y="140"/>
                  <a:pt x="229" y="140"/>
                  <a:pt x="229" y="140"/>
                </a:cubicBezTo>
                <a:cubicBezTo>
                  <a:pt x="229" y="142"/>
                  <a:pt x="229" y="143"/>
                  <a:pt x="231" y="142"/>
                </a:cubicBezTo>
                <a:cubicBezTo>
                  <a:pt x="231" y="143"/>
                  <a:pt x="231" y="143"/>
                  <a:pt x="231" y="143"/>
                </a:cubicBezTo>
                <a:moveTo>
                  <a:pt x="28" y="153"/>
                </a:moveTo>
                <a:cubicBezTo>
                  <a:pt x="28" y="152"/>
                  <a:pt x="27" y="152"/>
                  <a:pt x="28" y="151"/>
                </a:cubicBezTo>
                <a:cubicBezTo>
                  <a:pt x="28" y="151"/>
                  <a:pt x="29" y="151"/>
                  <a:pt x="29" y="151"/>
                </a:cubicBezTo>
                <a:cubicBezTo>
                  <a:pt x="29" y="151"/>
                  <a:pt x="29" y="151"/>
                  <a:pt x="29" y="152"/>
                </a:cubicBezTo>
                <a:cubicBezTo>
                  <a:pt x="29" y="152"/>
                  <a:pt x="29" y="151"/>
                  <a:pt x="29" y="151"/>
                </a:cubicBezTo>
                <a:cubicBezTo>
                  <a:pt x="29" y="151"/>
                  <a:pt x="29" y="151"/>
                  <a:pt x="29" y="151"/>
                </a:cubicBezTo>
                <a:cubicBezTo>
                  <a:pt x="30" y="151"/>
                  <a:pt x="31" y="151"/>
                  <a:pt x="31" y="151"/>
                </a:cubicBezTo>
                <a:cubicBezTo>
                  <a:pt x="31" y="150"/>
                  <a:pt x="30" y="150"/>
                  <a:pt x="30" y="150"/>
                </a:cubicBezTo>
                <a:cubicBezTo>
                  <a:pt x="30" y="149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49"/>
                  <a:pt x="31" y="149"/>
                  <a:pt x="31" y="149"/>
                </a:cubicBezTo>
                <a:cubicBezTo>
                  <a:pt x="31" y="149"/>
                  <a:pt x="30" y="149"/>
                  <a:pt x="30" y="149"/>
                </a:cubicBezTo>
                <a:cubicBezTo>
                  <a:pt x="30" y="149"/>
                  <a:pt x="30" y="149"/>
                  <a:pt x="29" y="149"/>
                </a:cubicBezTo>
                <a:cubicBezTo>
                  <a:pt x="29" y="149"/>
                  <a:pt x="29" y="149"/>
                  <a:pt x="29" y="149"/>
                </a:cubicBezTo>
                <a:cubicBezTo>
                  <a:pt x="28" y="149"/>
                  <a:pt x="28" y="149"/>
                  <a:pt x="28" y="150"/>
                </a:cubicBezTo>
                <a:cubicBezTo>
                  <a:pt x="28" y="150"/>
                  <a:pt x="28" y="150"/>
                  <a:pt x="28" y="150"/>
                </a:cubicBezTo>
                <a:cubicBezTo>
                  <a:pt x="28" y="150"/>
                  <a:pt x="28" y="151"/>
                  <a:pt x="27" y="151"/>
                </a:cubicBezTo>
                <a:cubicBezTo>
                  <a:pt x="27" y="151"/>
                  <a:pt x="27" y="151"/>
                  <a:pt x="27" y="151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7" y="150"/>
                </a:cubicBezTo>
                <a:cubicBezTo>
                  <a:pt x="27" y="150"/>
                  <a:pt x="27" y="150"/>
                  <a:pt x="26" y="150"/>
                </a:cubicBezTo>
                <a:cubicBezTo>
                  <a:pt x="26" y="150"/>
                  <a:pt x="26" y="150"/>
                  <a:pt x="26" y="150"/>
                </a:cubicBezTo>
                <a:cubicBezTo>
                  <a:pt x="27" y="151"/>
                  <a:pt x="27" y="152"/>
                  <a:pt x="27" y="153"/>
                </a:cubicBezTo>
                <a:cubicBezTo>
                  <a:pt x="27" y="153"/>
                  <a:pt x="27" y="153"/>
                  <a:pt x="28" y="153"/>
                </a:cubicBezTo>
                <a:moveTo>
                  <a:pt x="32" y="112"/>
                </a:move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moveTo>
                  <a:pt x="30" y="94"/>
                </a:moveTo>
                <a:cubicBezTo>
                  <a:pt x="30" y="94"/>
                  <a:pt x="30" y="94"/>
                  <a:pt x="30" y="94"/>
                </a:cubicBezTo>
                <a:cubicBezTo>
                  <a:pt x="30" y="94"/>
                  <a:pt x="30" y="93"/>
                  <a:pt x="30" y="93"/>
                </a:cubicBezTo>
                <a:cubicBezTo>
                  <a:pt x="30" y="93"/>
                  <a:pt x="30" y="94"/>
                  <a:pt x="30" y="94"/>
                </a:cubicBezTo>
                <a:moveTo>
                  <a:pt x="59" y="53"/>
                </a:moveTo>
                <a:cubicBezTo>
                  <a:pt x="59" y="53"/>
                  <a:pt x="59" y="53"/>
                  <a:pt x="59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8" y="53"/>
                </a:cubicBezTo>
                <a:cubicBezTo>
                  <a:pt x="58" y="53"/>
                  <a:pt x="58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8" y="53"/>
                  <a:pt x="58" y="53"/>
                </a:cubicBezTo>
                <a:cubicBezTo>
                  <a:pt x="58" y="53"/>
                  <a:pt x="58" y="53"/>
                  <a:pt x="59" y="52"/>
                </a:cubicBezTo>
                <a:cubicBezTo>
                  <a:pt x="58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7" y="52"/>
                  <a:pt x="57" y="52"/>
                  <a:pt x="57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8" y="52"/>
                  <a:pt x="58" y="52"/>
                  <a:pt x="58" y="52"/>
                </a:cubicBezTo>
                <a:cubicBezTo>
                  <a:pt x="57" y="52"/>
                  <a:pt x="57" y="52"/>
                  <a:pt x="56" y="53"/>
                </a:cubicBezTo>
                <a:cubicBezTo>
                  <a:pt x="57" y="53"/>
                  <a:pt x="57" y="53"/>
                  <a:pt x="57" y="53"/>
                </a:cubicBezTo>
                <a:cubicBezTo>
                  <a:pt x="57" y="53"/>
                  <a:pt x="58" y="53"/>
                  <a:pt x="58" y="53"/>
                </a:cubicBezTo>
                <a:cubicBezTo>
                  <a:pt x="58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cubicBezTo>
                  <a:pt x="59" y="53"/>
                  <a:pt x="59" y="53"/>
                  <a:pt x="59" y="53"/>
                </a:cubicBezTo>
                <a:moveTo>
                  <a:pt x="54" y="55"/>
                </a:move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moveTo>
                  <a:pt x="83" y="34"/>
                </a:moveTo>
                <a:cubicBezTo>
                  <a:pt x="83" y="34"/>
                  <a:pt x="83" y="34"/>
                  <a:pt x="83" y="34"/>
                </a:cubicBezTo>
                <a:cubicBezTo>
                  <a:pt x="83" y="35"/>
                  <a:pt x="84" y="35"/>
                  <a:pt x="84" y="35"/>
                </a:cubicBezTo>
                <a:cubicBezTo>
                  <a:pt x="84" y="35"/>
                  <a:pt x="83" y="35"/>
                  <a:pt x="83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4"/>
                  <a:pt x="83" y="34"/>
                </a:cubicBezTo>
                <a:cubicBezTo>
                  <a:pt x="83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2" y="35"/>
                  <a:pt x="82" y="36"/>
                  <a:pt x="81" y="36"/>
                </a:cubicBezTo>
                <a:cubicBezTo>
                  <a:pt x="81" y="36"/>
                  <a:pt x="81" y="36"/>
                  <a:pt x="81" y="36"/>
                </a:cubicBezTo>
                <a:cubicBezTo>
                  <a:pt x="81" y="36"/>
                  <a:pt x="82" y="36"/>
                  <a:pt x="82" y="36"/>
                </a:cubicBezTo>
                <a:cubicBezTo>
                  <a:pt x="82" y="36"/>
                  <a:pt x="82" y="35"/>
                  <a:pt x="82" y="35"/>
                </a:cubicBezTo>
                <a:cubicBezTo>
                  <a:pt x="82" y="35"/>
                  <a:pt x="82" y="35"/>
                  <a:pt x="82" y="35"/>
                </a:cubicBezTo>
                <a:cubicBezTo>
                  <a:pt x="83" y="35"/>
                  <a:pt x="83" y="35"/>
                  <a:pt x="83" y="35"/>
                </a:cubicBezTo>
                <a:cubicBezTo>
                  <a:pt x="83" y="35"/>
                  <a:pt x="83" y="36"/>
                  <a:pt x="83" y="36"/>
                </a:cubicBezTo>
                <a:cubicBezTo>
                  <a:pt x="84" y="36"/>
                  <a:pt x="84" y="36"/>
                  <a:pt x="84" y="36"/>
                </a:cubicBezTo>
                <a:cubicBezTo>
                  <a:pt x="84" y="36"/>
                  <a:pt x="84" y="37"/>
                  <a:pt x="84" y="37"/>
                </a:cubicBezTo>
                <a:cubicBezTo>
                  <a:pt x="84" y="37"/>
                  <a:pt x="84" y="36"/>
                  <a:pt x="84" y="36"/>
                </a:cubicBezTo>
                <a:cubicBezTo>
                  <a:pt x="83" y="36"/>
                  <a:pt x="83" y="37"/>
                  <a:pt x="83" y="37"/>
                </a:cubicBezTo>
                <a:cubicBezTo>
                  <a:pt x="83" y="37"/>
                  <a:pt x="83" y="37"/>
                  <a:pt x="8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2" y="37"/>
                </a:cubicBezTo>
                <a:cubicBezTo>
                  <a:pt x="82" y="37"/>
                  <a:pt x="82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3" y="37"/>
                  <a:pt x="83" y="37"/>
                </a:cubicBezTo>
                <a:cubicBezTo>
                  <a:pt x="83" y="37"/>
                  <a:pt x="82" y="37"/>
                  <a:pt x="82" y="37"/>
                </a:cubicBezTo>
                <a:cubicBezTo>
                  <a:pt x="82" y="37"/>
                  <a:pt x="83" y="38"/>
                  <a:pt x="83" y="38"/>
                </a:cubicBezTo>
                <a:cubicBezTo>
                  <a:pt x="83" y="37"/>
                  <a:pt x="83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85" y="38"/>
                  <a:pt x="85" y="37"/>
                  <a:pt x="85" y="37"/>
                </a:cubicBezTo>
                <a:cubicBezTo>
                  <a:pt x="85" y="37"/>
                  <a:pt x="86" y="37"/>
                  <a:pt x="86" y="38"/>
                </a:cubicBezTo>
                <a:cubicBezTo>
                  <a:pt x="86" y="38"/>
                  <a:pt x="86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4" y="38"/>
                  <a:pt x="84" y="38"/>
                  <a:pt x="84" y="38"/>
                </a:cubicBezTo>
                <a:cubicBezTo>
                  <a:pt x="84" y="38"/>
                  <a:pt x="83" y="38"/>
                  <a:pt x="83" y="38"/>
                </a:cubicBezTo>
                <a:cubicBezTo>
                  <a:pt x="83" y="38"/>
                  <a:pt x="83" y="38"/>
                  <a:pt x="83" y="38"/>
                </a:cubicBezTo>
                <a:cubicBezTo>
                  <a:pt x="83" y="38"/>
                  <a:pt x="84" y="39"/>
                  <a:pt x="84" y="39"/>
                </a:cubicBezTo>
                <a:cubicBezTo>
                  <a:pt x="84" y="39"/>
                  <a:pt x="83" y="39"/>
                  <a:pt x="83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5" y="39"/>
                  <a:pt x="85" y="39"/>
                </a:cubicBezTo>
                <a:cubicBezTo>
                  <a:pt x="86" y="39"/>
                  <a:pt x="86" y="39"/>
                  <a:pt x="86" y="39"/>
                </a:cubicBezTo>
                <a:cubicBezTo>
                  <a:pt x="86" y="39"/>
                  <a:pt x="87" y="40"/>
                  <a:pt x="86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6" y="40"/>
                  <a:pt x="86" y="40"/>
                  <a:pt x="86" y="40"/>
                </a:cubicBezTo>
                <a:cubicBezTo>
                  <a:pt x="85" y="40"/>
                  <a:pt x="85" y="41"/>
                  <a:pt x="85" y="41"/>
                </a:cubicBezTo>
                <a:cubicBezTo>
                  <a:pt x="85" y="41"/>
                  <a:pt x="85" y="41"/>
                  <a:pt x="85" y="41"/>
                </a:cubicBezTo>
                <a:cubicBezTo>
                  <a:pt x="84" y="41"/>
                  <a:pt x="84" y="41"/>
                  <a:pt x="84" y="41"/>
                </a:cubicBezTo>
                <a:cubicBezTo>
                  <a:pt x="84" y="41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4" y="41"/>
                  <a:pt x="84" y="41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4" y="40"/>
                  <a:pt x="84" y="40"/>
                  <a:pt x="84" y="40"/>
                </a:cubicBezTo>
                <a:cubicBezTo>
                  <a:pt x="83" y="40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2" y="41"/>
                  <a:pt x="82" y="41"/>
                </a:cubicBezTo>
                <a:cubicBezTo>
                  <a:pt x="82" y="41"/>
                  <a:pt x="83" y="41"/>
                  <a:pt x="83" y="41"/>
                </a:cubicBezTo>
                <a:cubicBezTo>
                  <a:pt x="83" y="41"/>
                  <a:pt x="83" y="41"/>
                  <a:pt x="83" y="41"/>
                </a:cubicBezTo>
                <a:cubicBezTo>
                  <a:pt x="83" y="41"/>
                  <a:pt x="82" y="41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2"/>
                  <a:pt x="81" y="42"/>
                  <a:pt x="81" y="42"/>
                </a:cubicBezTo>
                <a:cubicBezTo>
                  <a:pt x="81" y="43"/>
                  <a:pt x="80" y="43"/>
                  <a:pt x="81" y="43"/>
                </a:cubicBezTo>
                <a:cubicBezTo>
                  <a:pt x="81" y="43"/>
                  <a:pt x="81" y="43"/>
                  <a:pt x="81" y="43"/>
                </a:cubicBezTo>
                <a:cubicBezTo>
                  <a:pt x="81" y="43"/>
                  <a:pt x="81" y="43"/>
                  <a:pt x="82" y="43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2" y="42"/>
                  <a:pt x="82" y="42"/>
                </a:cubicBezTo>
                <a:cubicBezTo>
                  <a:pt x="82" y="42"/>
                  <a:pt x="83" y="42"/>
                  <a:pt x="83" y="42"/>
                </a:cubicBezTo>
                <a:cubicBezTo>
                  <a:pt x="83" y="42"/>
                  <a:pt x="83" y="42"/>
                  <a:pt x="83" y="42"/>
                </a:cubicBezTo>
                <a:cubicBezTo>
                  <a:pt x="83" y="43"/>
                  <a:pt x="83" y="43"/>
                  <a:pt x="82" y="43"/>
                </a:cubicBezTo>
                <a:cubicBezTo>
                  <a:pt x="82" y="43"/>
                  <a:pt x="82" y="43"/>
                  <a:pt x="82" y="43"/>
                </a:cubicBezTo>
                <a:cubicBezTo>
                  <a:pt x="82" y="43"/>
                  <a:pt x="82" y="43"/>
                  <a:pt x="82" y="43"/>
                </a:cubicBezTo>
                <a:cubicBezTo>
                  <a:pt x="82" y="43"/>
                  <a:pt x="82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3" y="43"/>
                  <a:pt x="83" y="43"/>
                </a:cubicBezTo>
                <a:cubicBezTo>
                  <a:pt x="83" y="43"/>
                  <a:pt x="84" y="43"/>
                  <a:pt x="84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4" y="43"/>
                  <a:pt x="84" y="43"/>
                  <a:pt x="84" y="43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4" y="44"/>
                  <a:pt x="84" y="43"/>
                  <a:pt x="85" y="43"/>
                </a:cubicBezTo>
                <a:cubicBezTo>
                  <a:pt x="85" y="43"/>
                  <a:pt x="85" y="43"/>
                  <a:pt x="86" y="43"/>
                </a:cubicBezTo>
                <a:cubicBezTo>
                  <a:pt x="86" y="44"/>
                  <a:pt x="86" y="43"/>
                  <a:pt x="87" y="43"/>
                </a:cubicBezTo>
                <a:cubicBezTo>
                  <a:pt x="87" y="43"/>
                  <a:pt x="87" y="44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4"/>
                  <a:pt x="87" y="44"/>
                  <a:pt x="87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4"/>
                </a:cubicBezTo>
                <a:cubicBezTo>
                  <a:pt x="88" y="44"/>
                  <a:pt x="88" y="44"/>
                  <a:pt x="88" y="45"/>
                </a:cubicBezTo>
                <a:cubicBezTo>
                  <a:pt x="88" y="45"/>
                  <a:pt x="88" y="44"/>
                  <a:pt x="88" y="44"/>
                </a:cubicBezTo>
                <a:cubicBezTo>
                  <a:pt x="88" y="44"/>
                  <a:pt x="88" y="44"/>
                  <a:pt x="89" y="44"/>
                </a:cubicBezTo>
                <a:cubicBezTo>
                  <a:pt x="89" y="44"/>
                  <a:pt x="89" y="44"/>
                  <a:pt x="89" y="44"/>
                </a:cubicBezTo>
                <a:cubicBezTo>
                  <a:pt x="89" y="44"/>
                  <a:pt x="89" y="44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46"/>
                  <a:pt x="91" y="46"/>
                  <a:pt x="90" y="46"/>
                </a:cubicBezTo>
                <a:cubicBezTo>
                  <a:pt x="90" y="46"/>
                  <a:pt x="90" y="46"/>
                  <a:pt x="90" y="46"/>
                </a:cubicBezTo>
                <a:cubicBezTo>
                  <a:pt x="90" y="46"/>
                  <a:pt x="90" y="46"/>
                  <a:pt x="90" y="46"/>
                </a:cubicBezTo>
                <a:cubicBezTo>
                  <a:pt x="90" y="46"/>
                  <a:pt x="89" y="46"/>
                  <a:pt x="89" y="45"/>
                </a:cubicBezTo>
                <a:cubicBezTo>
                  <a:pt x="89" y="45"/>
                  <a:pt x="89" y="45"/>
                  <a:pt x="89" y="45"/>
                </a:cubicBezTo>
                <a:cubicBezTo>
                  <a:pt x="89" y="46"/>
                  <a:pt x="90" y="46"/>
                  <a:pt x="89" y="46"/>
                </a:cubicBezTo>
                <a:cubicBezTo>
                  <a:pt x="89" y="46"/>
                  <a:pt x="89" y="46"/>
                  <a:pt x="89" y="46"/>
                </a:cubicBezTo>
                <a:cubicBezTo>
                  <a:pt x="89" y="46"/>
                  <a:pt x="89" y="47"/>
                  <a:pt x="88" y="46"/>
                </a:cubicBezTo>
                <a:cubicBezTo>
                  <a:pt x="88" y="46"/>
                  <a:pt x="88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7" y="46"/>
                  <a:pt x="87" y="46"/>
                  <a:pt x="87" y="46"/>
                </a:cubicBezTo>
                <a:cubicBezTo>
                  <a:pt x="86" y="45"/>
                  <a:pt x="86" y="45"/>
                  <a:pt x="86" y="45"/>
                </a:cubicBezTo>
                <a:cubicBezTo>
                  <a:pt x="86" y="45"/>
                  <a:pt x="86" y="45"/>
                  <a:pt x="86" y="45"/>
                </a:cubicBezTo>
                <a:cubicBezTo>
                  <a:pt x="85" y="45"/>
                  <a:pt x="85" y="45"/>
                  <a:pt x="85" y="45"/>
                </a:cubicBezTo>
                <a:cubicBezTo>
                  <a:pt x="84" y="45"/>
                  <a:pt x="84" y="46"/>
                  <a:pt x="84" y="46"/>
                </a:cubicBezTo>
                <a:cubicBezTo>
                  <a:pt x="83" y="45"/>
                  <a:pt x="83" y="45"/>
                  <a:pt x="82" y="45"/>
                </a:cubicBezTo>
                <a:cubicBezTo>
                  <a:pt x="82" y="45"/>
                  <a:pt x="82" y="45"/>
                  <a:pt x="81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45"/>
                  <a:pt x="81" y="45"/>
                  <a:pt x="82" y="45"/>
                </a:cubicBezTo>
                <a:cubicBezTo>
                  <a:pt x="82" y="45"/>
                  <a:pt x="82" y="45"/>
                  <a:pt x="82" y="45"/>
                </a:cubicBezTo>
                <a:cubicBezTo>
                  <a:pt x="82" y="45"/>
                  <a:pt x="83" y="45"/>
                  <a:pt x="83" y="46"/>
                </a:cubicBezTo>
                <a:cubicBezTo>
                  <a:pt x="83" y="46"/>
                  <a:pt x="83" y="46"/>
                  <a:pt x="82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2" y="46"/>
                  <a:pt x="82" y="46"/>
                  <a:pt x="82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3" y="46"/>
                  <a:pt x="83" y="46"/>
                  <a:pt x="83" y="46"/>
                </a:cubicBezTo>
                <a:cubicBezTo>
                  <a:pt x="84" y="46"/>
                  <a:pt x="84" y="46"/>
                  <a:pt x="84" y="46"/>
                </a:cubicBezTo>
                <a:cubicBezTo>
                  <a:pt x="85" y="46"/>
                  <a:pt x="85" y="45"/>
                  <a:pt x="85" y="45"/>
                </a:cubicBezTo>
                <a:cubicBezTo>
                  <a:pt x="85" y="45"/>
                  <a:pt x="85" y="46"/>
                  <a:pt x="85" y="46"/>
                </a:cubicBezTo>
                <a:cubicBezTo>
                  <a:pt x="85" y="46"/>
                  <a:pt x="85" y="46"/>
                  <a:pt x="85" y="46"/>
                </a:cubicBezTo>
                <a:cubicBezTo>
                  <a:pt x="85" y="46"/>
                  <a:pt x="85" y="47"/>
                  <a:pt x="85" y="47"/>
                </a:cubicBezTo>
                <a:cubicBezTo>
                  <a:pt x="85" y="47"/>
                  <a:pt x="84" y="47"/>
                  <a:pt x="84" y="47"/>
                </a:cubicBezTo>
                <a:cubicBezTo>
                  <a:pt x="84" y="47"/>
                  <a:pt x="84" y="47"/>
                  <a:pt x="84" y="47"/>
                </a:cubicBezTo>
                <a:cubicBezTo>
                  <a:pt x="84" y="47"/>
                  <a:pt x="83" y="47"/>
                  <a:pt x="83" y="47"/>
                </a:cubicBezTo>
                <a:cubicBezTo>
                  <a:pt x="83" y="47"/>
                  <a:pt x="83" y="47"/>
                  <a:pt x="83" y="47"/>
                </a:cubicBezTo>
                <a:cubicBezTo>
                  <a:pt x="84" y="48"/>
                  <a:pt x="83" y="48"/>
                  <a:pt x="83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49"/>
                  <a:pt x="83" y="49"/>
                  <a:pt x="83" y="49"/>
                </a:cubicBezTo>
                <a:cubicBezTo>
                  <a:pt x="83" y="49"/>
                  <a:pt x="83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5" y="48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6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6" y="48"/>
                  <a:pt x="85" y="48"/>
                  <a:pt x="85" y="48"/>
                </a:cubicBezTo>
                <a:cubicBezTo>
                  <a:pt x="85" y="48"/>
                  <a:pt x="85" y="49"/>
                  <a:pt x="85" y="49"/>
                </a:cubicBezTo>
                <a:cubicBezTo>
                  <a:pt x="85" y="49"/>
                  <a:pt x="84" y="49"/>
                  <a:pt x="84" y="49"/>
                </a:cubicBezTo>
                <a:cubicBezTo>
                  <a:pt x="84" y="49"/>
                  <a:pt x="84" y="49"/>
                  <a:pt x="84" y="49"/>
                </a:cubicBezTo>
                <a:cubicBezTo>
                  <a:pt x="84" y="49"/>
                  <a:pt x="84" y="49"/>
                  <a:pt x="84" y="49"/>
                </a:cubicBezTo>
                <a:cubicBezTo>
                  <a:pt x="84" y="49"/>
                  <a:pt x="84" y="49"/>
                  <a:pt x="85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85" y="49"/>
                  <a:pt x="85" y="49"/>
                  <a:pt x="85" y="49"/>
                </a:cubicBezTo>
                <a:cubicBezTo>
                  <a:pt x="85" y="49"/>
                  <a:pt x="86" y="49"/>
                  <a:pt x="86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6" y="48"/>
                  <a:pt x="87" y="48"/>
                  <a:pt x="87" y="47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47"/>
                  <a:pt x="87" y="47"/>
                  <a:pt x="87" y="48"/>
                </a:cubicBezTo>
                <a:cubicBezTo>
                  <a:pt x="87" y="48"/>
                  <a:pt x="88" y="47"/>
                  <a:pt x="88" y="47"/>
                </a:cubicBezTo>
                <a:cubicBezTo>
                  <a:pt x="88" y="47"/>
                  <a:pt x="89" y="47"/>
                  <a:pt x="89" y="47"/>
                </a:cubicBezTo>
                <a:cubicBezTo>
                  <a:pt x="89" y="47"/>
                  <a:pt x="89" y="47"/>
                  <a:pt x="90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90" y="47"/>
                  <a:pt x="90" y="47"/>
                  <a:pt x="90" y="46"/>
                </a:cubicBezTo>
                <a:cubicBezTo>
                  <a:pt x="91" y="47"/>
                  <a:pt x="91" y="47"/>
                  <a:pt x="91" y="47"/>
                </a:cubicBezTo>
                <a:cubicBezTo>
                  <a:pt x="91" y="47"/>
                  <a:pt x="90" y="47"/>
                  <a:pt x="90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90" y="47"/>
                  <a:pt x="90" y="47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90" y="48"/>
                  <a:pt x="90" y="48"/>
                </a:cubicBezTo>
                <a:cubicBezTo>
                  <a:pt x="90" y="48"/>
                  <a:pt x="89" y="48"/>
                  <a:pt x="89" y="48"/>
                </a:cubicBezTo>
                <a:cubicBezTo>
                  <a:pt x="89" y="49"/>
                  <a:pt x="89" y="49"/>
                  <a:pt x="90" y="49"/>
                </a:cubicBezTo>
                <a:cubicBezTo>
                  <a:pt x="90" y="49"/>
                  <a:pt x="90" y="49"/>
                  <a:pt x="90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49"/>
                  <a:pt x="89" y="49"/>
                </a:cubicBezTo>
                <a:cubicBezTo>
                  <a:pt x="89" y="49"/>
                  <a:pt x="89" y="50"/>
                  <a:pt x="89" y="50"/>
                </a:cubicBezTo>
                <a:cubicBezTo>
                  <a:pt x="89" y="50"/>
                  <a:pt x="89" y="50"/>
                  <a:pt x="88" y="50"/>
                </a:cubicBezTo>
                <a:cubicBezTo>
                  <a:pt x="89" y="50"/>
                  <a:pt x="89" y="50"/>
                  <a:pt x="89" y="50"/>
                </a:cubicBezTo>
                <a:cubicBezTo>
                  <a:pt x="89" y="50"/>
                  <a:pt x="89" y="50"/>
                  <a:pt x="89" y="50"/>
                </a:cubicBezTo>
                <a:cubicBezTo>
                  <a:pt x="89" y="50"/>
                  <a:pt x="89" y="51"/>
                  <a:pt x="89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8" y="51"/>
                  <a:pt x="88" y="51"/>
                </a:cubicBezTo>
                <a:cubicBezTo>
                  <a:pt x="88" y="51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6" y="52"/>
                  <a:pt x="86" y="52"/>
                  <a:pt x="86" y="52"/>
                </a:cubicBezTo>
                <a:cubicBezTo>
                  <a:pt x="86" y="53"/>
                  <a:pt x="86" y="53"/>
                  <a:pt x="85" y="53"/>
                </a:cubicBezTo>
                <a:cubicBezTo>
                  <a:pt x="85" y="53"/>
                  <a:pt x="85" y="53"/>
                  <a:pt x="85" y="53"/>
                </a:cubicBezTo>
                <a:cubicBezTo>
                  <a:pt x="85" y="53"/>
                  <a:pt x="85" y="53"/>
                  <a:pt x="85" y="53"/>
                </a:cubicBezTo>
                <a:cubicBezTo>
                  <a:pt x="85" y="53"/>
                  <a:pt x="84" y="53"/>
                  <a:pt x="84" y="53"/>
                </a:cubicBezTo>
                <a:cubicBezTo>
                  <a:pt x="84" y="53"/>
                  <a:pt x="85" y="53"/>
                  <a:pt x="85" y="53"/>
                </a:cubicBezTo>
                <a:cubicBezTo>
                  <a:pt x="85" y="54"/>
                  <a:pt x="84" y="54"/>
                  <a:pt x="84" y="54"/>
                </a:cubicBezTo>
                <a:cubicBezTo>
                  <a:pt x="84" y="53"/>
                  <a:pt x="84" y="54"/>
                  <a:pt x="84" y="53"/>
                </a:cubicBezTo>
                <a:cubicBezTo>
                  <a:pt x="84" y="54"/>
                  <a:pt x="84" y="54"/>
                  <a:pt x="84" y="54"/>
                </a:cubicBezTo>
                <a:cubicBezTo>
                  <a:pt x="84" y="54"/>
                  <a:pt x="84" y="54"/>
                  <a:pt x="83" y="54"/>
                </a:cubicBezTo>
                <a:cubicBezTo>
                  <a:pt x="83" y="54"/>
                  <a:pt x="83" y="54"/>
                  <a:pt x="83" y="54"/>
                </a:cubicBezTo>
                <a:cubicBezTo>
                  <a:pt x="83" y="54"/>
                  <a:pt x="83" y="54"/>
                  <a:pt x="82" y="54"/>
                </a:cubicBezTo>
                <a:cubicBezTo>
                  <a:pt x="82" y="54"/>
                  <a:pt x="82" y="54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4"/>
                  <a:pt x="81" y="54"/>
                  <a:pt x="81" y="54"/>
                </a:cubicBezTo>
                <a:cubicBezTo>
                  <a:pt x="81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3" y="54"/>
                  <a:pt x="82" y="55"/>
                  <a:pt x="82" y="55"/>
                </a:cubicBezTo>
                <a:cubicBezTo>
                  <a:pt x="82" y="55"/>
                  <a:pt x="82" y="55"/>
                  <a:pt x="82" y="55"/>
                </a:cubicBezTo>
                <a:cubicBezTo>
                  <a:pt x="82" y="55"/>
                  <a:pt x="82" y="55"/>
                  <a:pt x="81" y="55"/>
                </a:cubicBezTo>
                <a:cubicBezTo>
                  <a:pt x="81" y="56"/>
                  <a:pt x="82" y="56"/>
                  <a:pt x="81" y="56"/>
                </a:cubicBezTo>
                <a:cubicBezTo>
                  <a:pt x="81" y="56"/>
                  <a:pt x="81" y="56"/>
                  <a:pt x="81" y="56"/>
                </a:cubicBezTo>
                <a:cubicBezTo>
                  <a:pt x="81" y="56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7"/>
                </a:cubicBezTo>
                <a:cubicBezTo>
                  <a:pt x="81" y="57"/>
                  <a:pt x="81" y="57"/>
                  <a:pt x="81" y="58"/>
                </a:cubicBezTo>
                <a:cubicBezTo>
                  <a:pt x="81" y="58"/>
                  <a:pt x="81" y="58"/>
                  <a:pt x="81" y="58"/>
                </a:cubicBezTo>
                <a:cubicBezTo>
                  <a:pt x="81" y="58"/>
                  <a:pt x="81" y="58"/>
                  <a:pt x="81" y="59"/>
                </a:cubicBezTo>
                <a:cubicBezTo>
                  <a:pt x="81" y="59"/>
                  <a:pt x="81" y="59"/>
                  <a:pt x="80" y="59"/>
                </a:cubicBezTo>
                <a:cubicBezTo>
                  <a:pt x="80" y="59"/>
                  <a:pt x="80" y="59"/>
                  <a:pt x="80" y="59"/>
                </a:cubicBezTo>
                <a:cubicBezTo>
                  <a:pt x="80" y="59"/>
                  <a:pt x="79" y="59"/>
                  <a:pt x="79" y="59"/>
                </a:cubicBezTo>
                <a:cubicBezTo>
                  <a:pt x="79" y="59"/>
                  <a:pt x="80" y="59"/>
                  <a:pt x="80" y="59"/>
                </a:cubicBezTo>
                <a:cubicBezTo>
                  <a:pt x="80" y="59"/>
                  <a:pt x="79" y="59"/>
                  <a:pt x="79" y="59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0"/>
                  <a:pt x="78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1"/>
                </a:cubicBezTo>
                <a:cubicBezTo>
                  <a:pt x="77" y="61"/>
                  <a:pt x="77" y="61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59"/>
                </a:cubicBezTo>
                <a:cubicBezTo>
                  <a:pt x="77" y="60"/>
                  <a:pt x="77" y="60"/>
                  <a:pt x="77" y="59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7" y="60"/>
                  <a:pt x="77" y="60"/>
                </a:cubicBezTo>
                <a:cubicBezTo>
                  <a:pt x="77" y="60"/>
                  <a:pt x="76" y="60"/>
                  <a:pt x="76" y="60"/>
                </a:cubicBezTo>
                <a:cubicBezTo>
                  <a:pt x="76" y="60"/>
                  <a:pt x="76" y="60"/>
                  <a:pt x="76" y="61"/>
                </a:cubicBezTo>
                <a:cubicBezTo>
                  <a:pt x="76" y="61"/>
                  <a:pt x="77" y="61"/>
                  <a:pt x="76" y="61"/>
                </a:cubicBezTo>
                <a:cubicBezTo>
                  <a:pt x="76" y="61"/>
                  <a:pt x="76" y="61"/>
                  <a:pt x="76" y="61"/>
                </a:cubicBezTo>
                <a:cubicBezTo>
                  <a:pt x="76" y="61"/>
                  <a:pt x="76" y="61"/>
                  <a:pt x="76" y="62"/>
                </a:cubicBezTo>
                <a:cubicBezTo>
                  <a:pt x="76" y="62"/>
                  <a:pt x="76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61"/>
                  <a:pt x="75" y="61"/>
                  <a:pt x="75" y="61"/>
                </a:cubicBezTo>
                <a:cubicBezTo>
                  <a:pt x="75" y="61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5" y="62"/>
                  <a:pt x="75" y="62"/>
                  <a:pt x="75" y="62"/>
                </a:cubicBezTo>
                <a:cubicBezTo>
                  <a:pt x="74" y="62"/>
                  <a:pt x="75" y="62"/>
                  <a:pt x="74" y="62"/>
                </a:cubicBezTo>
                <a:cubicBezTo>
                  <a:pt x="74" y="62"/>
                  <a:pt x="74" y="62"/>
                  <a:pt x="74" y="62"/>
                </a:cubicBezTo>
                <a:cubicBezTo>
                  <a:pt x="74" y="62"/>
                  <a:pt x="74" y="62"/>
                  <a:pt x="74" y="62"/>
                </a:cubicBezTo>
                <a:cubicBezTo>
                  <a:pt x="74" y="62"/>
                  <a:pt x="74" y="62"/>
                  <a:pt x="75" y="62"/>
                </a:cubicBezTo>
                <a:cubicBezTo>
                  <a:pt x="75" y="62"/>
                  <a:pt x="75" y="63"/>
                  <a:pt x="75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74" y="63"/>
                  <a:pt x="74" y="63"/>
                  <a:pt x="73" y="63"/>
                </a:cubicBezTo>
                <a:cubicBezTo>
                  <a:pt x="73" y="63"/>
                  <a:pt x="73" y="63"/>
                  <a:pt x="73" y="63"/>
                </a:cubicBezTo>
                <a:cubicBezTo>
                  <a:pt x="73" y="64"/>
                  <a:pt x="74" y="63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4" y="64"/>
                  <a:pt x="74" y="64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3" y="65"/>
                </a:cubicBezTo>
                <a:cubicBezTo>
                  <a:pt x="73" y="65"/>
                  <a:pt x="73" y="65"/>
                  <a:pt x="73" y="65"/>
                </a:cubicBezTo>
                <a:cubicBezTo>
                  <a:pt x="73" y="65"/>
                  <a:pt x="73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5"/>
                  <a:pt x="74" y="65"/>
                </a:cubicBezTo>
                <a:cubicBezTo>
                  <a:pt x="74" y="65"/>
                  <a:pt x="74" y="66"/>
                  <a:pt x="74" y="66"/>
                </a:cubicBezTo>
                <a:cubicBezTo>
                  <a:pt x="74" y="66"/>
                  <a:pt x="75" y="66"/>
                  <a:pt x="75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3" y="66"/>
                </a:cubicBezTo>
                <a:cubicBezTo>
                  <a:pt x="73" y="66"/>
                  <a:pt x="73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6"/>
                </a:cubicBezTo>
                <a:cubicBezTo>
                  <a:pt x="74" y="66"/>
                  <a:pt x="74" y="66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67"/>
                  <a:pt x="74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4" y="67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7"/>
                  <a:pt x="73" y="67"/>
                  <a:pt x="74" y="67"/>
                </a:cubicBezTo>
                <a:cubicBezTo>
                  <a:pt x="74" y="67"/>
                  <a:pt x="74" y="67"/>
                  <a:pt x="74" y="67"/>
                </a:cubicBezTo>
                <a:cubicBezTo>
                  <a:pt x="74" y="68"/>
                  <a:pt x="74" y="68"/>
                  <a:pt x="74" y="68"/>
                </a:cubicBezTo>
                <a:cubicBezTo>
                  <a:pt x="73" y="68"/>
                  <a:pt x="73" y="67"/>
                  <a:pt x="73" y="67"/>
                </a:cubicBezTo>
                <a:cubicBezTo>
                  <a:pt x="73" y="67"/>
                  <a:pt x="73" y="67"/>
                  <a:pt x="73" y="67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3" y="68"/>
                  <a:pt x="73" y="68"/>
                  <a:pt x="73" y="68"/>
                </a:cubicBezTo>
                <a:cubicBezTo>
                  <a:pt x="72" y="68"/>
                  <a:pt x="72" y="69"/>
                  <a:pt x="72" y="69"/>
                </a:cubicBezTo>
                <a:cubicBezTo>
                  <a:pt x="72" y="69"/>
                  <a:pt x="72" y="69"/>
                  <a:pt x="72" y="69"/>
                </a:cubicBezTo>
                <a:cubicBezTo>
                  <a:pt x="72" y="69"/>
                  <a:pt x="73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3" y="69"/>
                  <a:pt x="73" y="69"/>
                </a:cubicBezTo>
                <a:cubicBezTo>
                  <a:pt x="73" y="69"/>
                  <a:pt x="72" y="69"/>
                  <a:pt x="72" y="69"/>
                </a:cubicBezTo>
                <a:cubicBezTo>
                  <a:pt x="72" y="69"/>
                  <a:pt x="72" y="69"/>
                  <a:pt x="73" y="70"/>
                </a:cubicBezTo>
                <a:cubicBezTo>
                  <a:pt x="73" y="70"/>
                  <a:pt x="73" y="70"/>
                  <a:pt x="73" y="70"/>
                </a:cubicBezTo>
                <a:cubicBezTo>
                  <a:pt x="73" y="70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1"/>
                  <a:pt x="73" y="71"/>
                </a:cubicBezTo>
                <a:cubicBezTo>
                  <a:pt x="73" y="71"/>
                  <a:pt x="73" y="72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2"/>
                  <a:pt x="72" y="72"/>
                  <a:pt x="72" y="72"/>
                </a:cubicBezTo>
                <a:cubicBezTo>
                  <a:pt x="72" y="72"/>
                  <a:pt x="72" y="72"/>
                  <a:pt x="73" y="72"/>
                </a:cubicBezTo>
                <a:cubicBezTo>
                  <a:pt x="73" y="72"/>
                  <a:pt x="73" y="72"/>
                  <a:pt x="73" y="72"/>
                </a:cubicBezTo>
                <a:cubicBezTo>
                  <a:pt x="72" y="72"/>
                  <a:pt x="73" y="72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72" y="73"/>
                  <a:pt x="72" y="73"/>
                  <a:pt x="73" y="73"/>
                </a:cubicBezTo>
                <a:cubicBezTo>
                  <a:pt x="73" y="73"/>
                  <a:pt x="73" y="73"/>
                  <a:pt x="73" y="73"/>
                </a:cubicBezTo>
                <a:cubicBezTo>
                  <a:pt x="73" y="73"/>
                  <a:pt x="72" y="74"/>
                  <a:pt x="71" y="74"/>
                </a:cubicBezTo>
                <a:cubicBezTo>
                  <a:pt x="71" y="74"/>
                  <a:pt x="72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3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2" y="74"/>
                  <a:pt x="72" y="74"/>
                </a:cubicBezTo>
                <a:cubicBezTo>
                  <a:pt x="72" y="74"/>
                  <a:pt x="72" y="74"/>
                  <a:pt x="71" y="74"/>
                </a:cubicBezTo>
                <a:cubicBezTo>
                  <a:pt x="71" y="74"/>
                  <a:pt x="71" y="74"/>
                  <a:pt x="71" y="74"/>
                </a:cubicBezTo>
                <a:cubicBezTo>
                  <a:pt x="70" y="74"/>
                  <a:pt x="70" y="75"/>
                  <a:pt x="70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70" y="75"/>
                  <a:pt x="70" y="75"/>
                  <a:pt x="70" y="75"/>
                </a:cubicBezTo>
                <a:cubicBezTo>
                  <a:pt x="69" y="75"/>
                  <a:pt x="69" y="75"/>
                  <a:pt x="69" y="75"/>
                </a:cubicBezTo>
                <a:cubicBezTo>
                  <a:pt x="69" y="75"/>
                  <a:pt x="70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70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9" y="74"/>
                  <a:pt x="69" y="74"/>
                  <a:pt x="69" y="74"/>
                </a:cubicBezTo>
                <a:cubicBezTo>
                  <a:pt x="68" y="74"/>
                  <a:pt x="69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4"/>
                  <a:pt x="68" y="74"/>
                </a:cubicBezTo>
                <a:cubicBezTo>
                  <a:pt x="68" y="74"/>
                  <a:pt x="68" y="73"/>
                  <a:pt x="68" y="73"/>
                </a:cubicBezTo>
                <a:cubicBezTo>
                  <a:pt x="68" y="73"/>
                  <a:pt x="69" y="73"/>
                  <a:pt x="69" y="73"/>
                </a:cubicBezTo>
                <a:cubicBezTo>
                  <a:pt x="69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7" y="73"/>
                  <a:pt x="67" y="73"/>
                </a:cubicBezTo>
                <a:cubicBezTo>
                  <a:pt x="67" y="73"/>
                  <a:pt x="68" y="73"/>
                  <a:pt x="68" y="73"/>
                </a:cubicBezTo>
                <a:cubicBezTo>
                  <a:pt x="68" y="73"/>
                  <a:pt x="68" y="73"/>
                  <a:pt x="68" y="73"/>
                </a:cubicBezTo>
                <a:cubicBezTo>
                  <a:pt x="68" y="73"/>
                  <a:pt x="68" y="72"/>
                  <a:pt x="67" y="72"/>
                </a:cubicBezTo>
                <a:cubicBezTo>
                  <a:pt x="67" y="72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7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6" y="73"/>
                </a:cubicBezTo>
                <a:cubicBezTo>
                  <a:pt x="66" y="73"/>
                  <a:pt x="66" y="73"/>
                  <a:pt x="65" y="73"/>
                </a:cubicBezTo>
                <a:cubicBezTo>
                  <a:pt x="65" y="73"/>
                  <a:pt x="65" y="74"/>
                  <a:pt x="65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4"/>
                  <a:pt x="65" y="74"/>
                  <a:pt x="65" y="74"/>
                </a:cubicBezTo>
                <a:cubicBezTo>
                  <a:pt x="65" y="74"/>
                  <a:pt x="64" y="74"/>
                  <a:pt x="64" y="74"/>
                </a:cubicBezTo>
                <a:cubicBezTo>
                  <a:pt x="64" y="74"/>
                  <a:pt x="65" y="74"/>
                  <a:pt x="65" y="73"/>
                </a:cubicBezTo>
                <a:cubicBezTo>
                  <a:pt x="65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4" y="73"/>
                  <a:pt x="64" y="73"/>
                </a:cubicBezTo>
                <a:cubicBezTo>
                  <a:pt x="64" y="73"/>
                  <a:pt x="63" y="73"/>
                  <a:pt x="63" y="73"/>
                </a:cubicBezTo>
                <a:cubicBezTo>
                  <a:pt x="63" y="73"/>
                  <a:pt x="63" y="72"/>
                  <a:pt x="63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2"/>
                  <a:pt x="63" y="72"/>
                  <a:pt x="63" y="72"/>
                </a:cubicBezTo>
                <a:cubicBezTo>
                  <a:pt x="63" y="73"/>
                  <a:pt x="63" y="72"/>
                  <a:pt x="63" y="72"/>
                </a:cubicBezTo>
                <a:cubicBezTo>
                  <a:pt x="63" y="72"/>
                  <a:pt x="63" y="73"/>
                  <a:pt x="63" y="73"/>
                </a:cubicBezTo>
                <a:cubicBezTo>
                  <a:pt x="62" y="73"/>
                  <a:pt x="62" y="73"/>
                  <a:pt x="62" y="72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2"/>
                  <a:pt x="62" y="72"/>
                  <a:pt x="62" y="72"/>
                </a:cubicBezTo>
                <a:cubicBezTo>
                  <a:pt x="62" y="72"/>
                  <a:pt x="63" y="72"/>
                  <a:pt x="62" y="71"/>
                </a:cubicBezTo>
                <a:cubicBezTo>
                  <a:pt x="62" y="72"/>
                  <a:pt x="62" y="72"/>
                  <a:pt x="61" y="72"/>
                </a:cubicBezTo>
                <a:cubicBezTo>
                  <a:pt x="62" y="72"/>
                  <a:pt x="62" y="72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2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1" y="71"/>
                  <a:pt x="61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2" y="71"/>
                  <a:pt x="62" y="71"/>
                  <a:pt x="62" y="71"/>
                </a:cubicBezTo>
                <a:cubicBezTo>
                  <a:pt x="61" y="71"/>
                  <a:pt x="61" y="71"/>
                  <a:pt x="61" y="71"/>
                </a:cubicBezTo>
                <a:cubicBezTo>
                  <a:pt x="61" y="71"/>
                  <a:pt x="61" y="71"/>
                  <a:pt x="60" y="71"/>
                </a:cubicBezTo>
                <a:cubicBezTo>
                  <a:pt x="60" y="71"/>
                  <a:pt x="60" y="71"/>
                  <a:pt x="60" y="70"/>
                </a:cubicBezTo>
                <a:cubicBezTo>
                  <a:pt x="60" y="70"/>
                  <a:pt x="60" y="70"/>
                  <a:pt x="61" y="70"/>
                </a:cubicBezTo>
                <a:cubicBezTo>
                  <a:pt x="61" y="69"/>
                  <a:pt x="61" y="69"/>
                  <a:pt x="61" y="69"/>
                </a:cubicBezTo>
                <a:cubicBezTo>
                  <a:pt x="61" y="69"/>
                  <a:pt x="61" y="69"/>
                  <a:pt x="61" y="69"/>
                </a:cubicBezTo>
                <a:cubicBezTo>
                  <a:pt x="60" y="69"/>
                  <a:pt x="60" y="70"/>
                  <a:pt x="60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70"/>
                  <a:pt x="60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60" y="69"/>
                  <a:pt x="60" y="70"/>
                  <a:pt x="60" y="70"/>
                </a:cubicBezTo>
                <a:cubicBezTo>
                  <a:pt x="59" y="69"/>
                  <a:pt x="60" y="69"/>
                  <a:pt x="60" y="69"/>
                </a:cubicBezTo>
                <a:cubicBezTo>
                  <a:pt x="60" y="69"/>
                  <a:pt x="60" y="69"/>
                  <a:pt x="59" y="69"/>
                </a:cubicBezTo>
                <a:cubicBezTo>
                  <a:pt x="59" y="69"/>
                  <a:pt x="59" y="69"/>
                  <a:pt x="59" y="69"/>
                </a:cubicBezTo>
                <a:cubicBezTo>
                  <a:pt x="59" y="69"/>
                  <a:pt x="59" y="69"/>
                  <a:pt x="59" y="69"/>
                </a:cubicBezTo>
                <a:cubicBezTo>
                  <a:pt x="59" y="68"/>
                  <a:pt x="59" y="68"/>
                  <a:pt x="60" y="68"/>
                </a:cubicBezTo>
                <a:cubicBezTo>
                  <a:pt x="59" y="68"/>
                  <a:pt x="59" y="68"/>
                  <a:pt x="59" y="68"/>
                </a:cubicBezTo>
                <a:cubicBezTo>
                  <a:pt x="59" y="68"/>
                  <a:pt x="59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8"/>
                  <a:pt x="58" y="68"/>
                </a:cubicBezTo>
                <a:cubicBezTo>
                  <a:pt x="58" y="68"/>
                  <a:pt x="58" y="67"/>
                  <a:pt x="58" y="67"/>
                </a:cubicBezTo>
                <a:cubicBezTo>
                  <a:pt x="58" y="67"/>
                  <a:pt x="58" y="67"/>
                  <a:pt x="59" y="67"/>
                </a:cubicBezTo>
                <a:cubicBezTo>
                  <a:pt x="59" y="67"/>
                  <a:pt x="59" y="67"/>
                  <a:pt x="60" y="67"/>
                </a:cubicBezTo>
                <a:cubicBezTo>
                  <a:pt x="60" y="67"/>
                  <a:pt x="60" y="67"/>
                  <a:pt x="60" y="67"/>
                </a:cubicBezTo>
                <a:cubicBezTo>
                  <a:pt x="60" y="67"/>
                  <a:pt x="60" y="67"/>
                  <a:pt x="60" y="66"/>
                </a:cubicBezTo>
                <a:cubicBezTo>
                  <a:pt x="60" y="67"/>
                  <a:pt x="60" y="67"/>
                  <a:pt x="60" y="67"/>
                </a:cubicBezTo>
                <a:cubicBezTo>
                  <a:pt x="59" y="67"/>
                  <a:pt x="59" y="67"/>
                  <a:pt x="59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8" y="67"/>
                  <a:pt x="59" y="67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60" y="66"/>
                </a:cubicBezTo>
                <a:cubicBezTo>
                  <a:pt x="60" y="66"/>
                  <a:pt x="60" y="66"/>
                  <a:pt x="60" y="66"/>
                </a:cubicBezTo>
                <a:cubicBezTo>
                  <a:pt x="60" y="66"/>
                  <a:pt x="61" y="66"/>
                  <a:pt x="61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1" y="66"/>
                  <a:pt x="61" y="66"/>
                </a:cubicBezTo>
                <a:cubicBezTo>
                  <a:pt x="61" y="66"/>
                  <a:pt x="60" y="66"/>
                  <a:pt x="60" y="66"/>
                </a:cubicBezTo>
                <a:cubicBezTo>
                  <a:pt x="60" y="66"/>
                  <a:pt x="60" y="66"/>
                  <a:pt x="60" y="65"/>
                </a:cubicBezTo>
                <a:cubicBezTo>
                  <a:pt x="60" y="65"/>
                  <a:pt x="60" y="66"/>
                  <a:pt x="59" y="66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5"/>
                  <a:pt x="59" y="65"/>
                </a:cubicBezTo>
                <a:cubicBezTo>
                  <a:pt x="59" y="65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9" y="66"/>
                </a:cubicBezTo>
                <a:cubicBezTo>
                  <a:pt x="59" y="66"/>
                  <a:pt x="59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6"/>
                  <a:pt x="58" y="66"/>
                </a:cubicBezTo>
                <a:cubicBezTo>
                  <a:pt x="58" y="66"/>
                  <a:pt x="58" y="67"/>
                  <a:pt x="58" y="67"/>
                </a:cubicBezTo>
                <a:cubicBezTo>
                  <a:pt x="58" y="67"/>
                  <a:pt x="57" y="67"/>
                  <a:pt x="57" y="67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67"/>
                  <a:pt x="57" y="67"/>
                  <a:pt x="57" y="66"/>
                </a:cubicBezTo>
                <a:cubicBezTo>
                  <a:pt x="57" y="66"/>
                  <a:pt x="57" y="66"/>
                  <a:pt x="58" y="65"/>
                </a:cubicBezTo>
                <a:cubicBezTo>
                  <a:pt x="58" y="65"/>
                  <a:pt x="58" y="65"/>
                  <a:pt x="58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5"/>
                  <a:pt x="57" y="65"/>
                  <a:pt x="57" y="65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7" y="64"/>
                </a:cubicBezTo>
                <a:cubicBezTo>
                  <a:pt x="57" y="64"/>
                  <a:pt x="57" y="64"/>
                  <a:pt x="56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4"/>
                  <a:pt x="56" y="64"/>
                  <a:pt x="56" y="64"/>
                </a:cubicBezTo>
                <a:cubicBezTo>
                  <a:pt x="56" y="64"/>
                  <a:pt x="56" y="63"/>
                  <a:pt x="56" y="63"/>
                </a:cubicBezTo>
                <a:cubicBezTo>
                  <a:pt x="56" y="63"/>
                  <a:pt x="56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6" y="63"/>
                  <a:pt x="56" y="63"/>
                </a:cubicBezTo>
                <a:cubicBezTo>
                  <a:pt x="56" y="63"/>
                  <a:pt x="57" y="62"/>
                  <a:pt x="57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57" y="62"/>
                  <a:pt x="58" y="62"/>
                  <a:pt x="58" y="62"/>
                </a:cubicBezTo>
                <a:cubicBezTo>
                  <a:pt x="58" y="62"/>
                  <a:pt x="58" y="62"/>
                  <a:pt x="58" y="62"/>
                </a:cubicBezTo>
                <a:cubicBezTo>
                  <a:pt x="58" y="61"/>
                  <a:pt x="58" y="61"/>
                  <a:pt x="58" y="61"/>
                </a:cubicBezTo>
                <a:cubicBezTo>
                  <a:pt x="59" y="61"/>
                  <a:pt x="59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60" y="61"/>
                  <a:pt x="60" y="61"/>
                  <a:pt x="60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9" y="61"/>
                  <a:pt x="59" y="61"/>
                </a:cubicBezTo>
                <a:cubicBezTo>
                  <a:pt x="59" y="61"/>
                  <a:pt x="58" y="61"/>
                  <a:pt x="58" y="61"/>
                </a:cubicBezTo>
                <a:cubicBezTo>
                  <a:pt x="58" y="61"/>
                  <a:pt x="58" y="61"/>
                  <a:pt x="58" y="61"/>
                </a:cubicBezTo>
                <a:cubicBezTo>
                  <a:pt x="58" y="61"/>
                  <a:pt x="57" y="62"/>
                  <a:pt x="57" y="62"/>
                </a:cubicBezTo>
                <a:cubicBezTo>
                  <a:pt x="57" y="62"/>
                  <a:pt x="57" y="62"/>
                  <a:pt x="57" y="62"/>
                </a:cubicBezTo>
                <a:cubicBezTo>
                  <a:pt x="57" y="62"/>
                  <a:pt x="56" y="62"/>
                  <a:pt x="56" y="63"/>
                </a:cubicBezTo>
                <a:cubicBezTo>
                  <a:pt x="56" y="63"/>
                  <a:pt x="56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5" y="63"/>
                  <a:pt x="55" y="63"/>
                </a:cubicBezTo>
                <a:cubicBezTo>
                  <a:pt x="55" y="63"/>
                  <a:pt x="55" y="63"/>
                  <a:pt x="55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55" y="62"/>
                  <a:pt x="56" y="62"/>
                  <a:pt x="56" y="62"/>
                </a:cubicBezTo>
                <a:cubicBezTo>
                  <a:pt x="56" y="62"/>
                  <a:pt x="56" y="62"/>
                  <a:pt x="56" y="62"/>
                </a:cubicBezTo>
                <a:cubicBezTo>
                  <a:pt x="56" y="62"/>
                  <a:pt x="56" y="62"/>
                  <a:pt x="55" y="62"/>
                </a:cubicBezTo>
                <a:cubicBezTo>
                  <a:pt x="55" y="62"/>
                  <a:pt x="55" y="62"/>
                  <a:pt x="55" y="62"/>
                </a:cubicBezTo>
                <a:cubicBezTo>
                  <a:pt x="56" y="61"/>
                  <a:pt x="57" y="62"/>
                  <a:pt x="57" y="61"/>
                </a:cubicBezTo>
                <a:cubicBezTo>
                  <a:pt x="57" y="61"/>
                  <a:pt x="57" y="61"/>
                  <a:pt x="57" y="61"/>
                </a:cubicBezTo>
                <a:cubicBezTo>
                  <a:pt x="57" y="61"/>
                  <a:pt x="56" y="61"/>
                  <a:pt x="56" y="61"/>
                </a:cubicBezTo>
                <a:cubicBezTo>
                  <a:pt x="56" y="61"/>
                  <a:pt x="56" y="61"/>
                  <a:pt x="56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5" y="61"/>
                  <a:pt x="55" y="61"/>
                  <a:pt x="55" y="61"/>
                </a:cubicBezTo>
                <a:cubicBezTo>
                  <a:pt x="56" y="60"/>
                  <a:pt x="57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8" y="60"/>
                </a:cubicBezTo>
                <a:cubicBezTo>
                  <a:pt x="58" y="60"/>
                  <a:pt x="58" y="60"/>
                  <a:pt x="57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7" y="60"/>
                  <a:pt x="57" y="60"/>
                  <a:pt x="57" y="60"/>
                </a:cubicBezTo>
                <a:cubicBezTo>
                  <a:pt x="56" y="60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6" y="60"/>
                  <a:pt x="56" y="60"/>
                  <a:pt x="56" y="59"/>
                </a:cubicBezTo>
                <a:cubicBezTo>
                  <a:pt x="56" y="59"/>
                  <a:pt x="56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9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9"/>
                  <a:pt x="58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7" y="59"/>
                  <a:pt x="56" y="59"/>
                  <a:pt x="56" y="59"/>
                </a:cubicBezTo>
                <a:cubicBezTo>
                  <a:pt x="56" y="59"/>
                  <a:pt x="56" y="59"/>
                  <a:pt x="56" y="59"/>
                </a:cubicBezTo>
                <a:cubicBezTo>
                  <a:pt x="56" y="59"/>
                  <a:pt x="55" y="60"/>
                  <a:pt x="55" y="60"/>
                </a:cubicBezTo>
                <a:cubicBezTo>
                  <a:pt x="55" y="60"/>
                  <a:pt x="55" y="60"/>
                  <a:pt x="55" y="60"/>
                </a:cubicBezTo>
                <a:cubicBezTo>
                  <a:pt x="55" y="60"/>
                  <a:pt x="55" y="59"/>
                  <a:pt x="55" y="59"/>
                </a:cubicBezTo>
                <a:cubicBezTo>
                  <a:pt x="55" y="59"/>
                  <a:pt x="55" y="59"/>
                  <a:pt x="56" y="59"/>
                </a:cubicBezTo>
                <a:cubicBezTo>
                  <a:pt x="56" y="59"/>
                  <a:pt x="57" y="59"/>
                  <a:pt x="57" y="59"/>
                </a:cubicBezTo>
                <a:cubicBezTo>
                  <a:pt x="57" y="59"/>
                  <a:pt x="57" y="59"/>
                  <a:pt x="57" y="59"/>
                </a:cubicBezTo>
                <a:cubicBezTo>
                  <a:pt x="56" y="59"/>
                  <a:pt x="56" y="59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7" y="58"/>
                </a:cubicBezTo>
                <a:cubicBezTo>
                  <a:pt x="57" y="59"/>
                  <a:pt x="57" y="59"/>
                  <a:pt x="57" y="59"/>
                </a:cubicBezTo>
                <a:cubicBezTo>
                  <a:pt x="58" y="59"/>
                  <a:pt x="58" y="59"/>
                  <a:pt x="58" y="58"/>
                </a:cubicBezTo>
                <a:cubicBezTo>
                  <a:pt x="58" y="58"/>
                  <a:pt x="59" y="59"/>
                  <a:pt x="59" y="59"/>
                </a:cubicBezTo>
                <a:cubicBezTo>
                  <a:pt x="59" y="59"/>
                  <a:pt x="59" y="59"/>
                  <a:pt x="59" y="59"/>
                </a:cubicBezTo>
                <a:cubicBezTo>
                  <a:pt x="59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8" y="58"/>
                  <a:pt x="58" y="58"/>
                  <a:pt x="58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7" y="58"/>
                  <a:pt x="57" y="58"/>
                  <a:pt x="57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58"/>
                  <a:pt x="56" y="58"/>
                  <a:pt x="57" y="57"/>
                </a:cubicBezTo>
                <a:cubicBezTo>
                  <a:pt x="57" y="57"/>
                  <a:pt x="57" y="57"/>
                  <a:pt x="57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9" y="57"/>
                </a:cubicBezTo>
                <a:cubicBezTo>
                  <a:pt x="59" y="57"/>
                  <a:pt x="59" y="57"/>
                  <a:pt x="59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57"/>
                  <a:pt x="58" y="57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8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6"/>
                  <a:pt x="58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9" y="56"/>
                  <a:pt x="59" y="56"/>
                  <a:pt x="59" y="56"/>
                </a:cubicBezTo>
                <a:cubicBezTo>
                  <a:pt x="59" y="56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5"/>
                  <a:pt x="59" y="55"/>
                  <a:pt x="59" y="55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9" y="54"/>
                </a:cubicBezTo>
                <a:cubicBezTo>
                  <a:pt x="59" y="54"/>
                  <a:pt x="59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8" y="54"/>
                  <a:pt x="58" y="54"/>
                  <a:pt x="58" y="54"/>
                </a:cubicBezTo>
                <a:cubicBezTo>
                  <a:pt x="57" y="54"/>
                  <a:pt x="57" y="54"/>
                  <a:pt x="57" y="54"/>
                </a:cubicBezTo>
                <a:cubicBezTo>
                  <a:pt x="57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5" y="54"/>
                  <a:pt x="55" y="54"/>
                </a:cubicBezTo>
                <a:cubicBezTo>
                  <a:pt x="55" y="54"/>
                  <a:pt x="55" y="54"/>
                  <a:pt x="55" y="54"/>
                </a:cubicBezTo>
                <a:cubicBezTo>
                  <a:pt x="56" y="54"/>
                  <a:pt x="56" y="54"/>
                  <a:pt x="56" y="54"/>
                </a:cubicBezTo>
                <a:cubicBezTo>
                  <a:pt x="56" y="54"/>
                  <a:pt x="56" y="54"/>
                  <a:pt x="57" y="55"/>
                </a:cubicBezTo>
                <a:cubicBezTo>
                  <a:pt x="57" y="55"/>
                  <a:pt x="58" y="55"/>
                  <a:pt x="57" y="55"/>
                </a:cubicBezTo>
                <a:cubicBezTo>
                  <a:pt x="57" y="55"/>
                  <a:pt x="57" y="56"/>
                  <a:pt x="56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56"/>
                  <a:pt x="55" y="56"/>
                  <a:pt x="55" y="56"/>
                </a:cubicBezTo>
                <a:cubicBezTo>
                  <a:pt x="55" y="56"/>
                  <a:pt x="55" y="56"/>
                  <a:pt x="55" y="56"/>
                </a:cubicBezTo>
                <a:cubicBezTo>
                  <a:pt x="55" y="56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4" y="55"/>
                  <a:pt x="54" y="55"/>
                  <a:pt x="54" y="55"/>
                </a:cubicBezTo>
                <a:cubicBezTo>
                  <a:pt x="51" y="58"/>
                  <a:pt x="48" y="61"/>
                  <a:pt x="46" y="64"/>
                </a:cubicBezTo>
                <a:cubicBezTo>
                  <a:pt x="46" y="64"/>
                  <a:pt x="46" y="64"/>
                  <a:pt x="46" y="64"/>
                </a:cubicBezTo>
                <a:cubicBezTo>
                  <a:pt x="47" y="64"/>
                  <a:pt x="47" y="65"/>
                  <a:pt x="47" y="65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5"/>
                  <a:pt x="47" y="65"/>
                  <a:pt x="47" y="66"/>
                </a:cubicBezTo>
                <a:cubicBezTo>
                  <a:pt x="47" y="66"/>
                  <a:pt x="47" y="66"/>
                  <a:pt x="47" y="66"/>
                </a:cubicBezTo>
                <a:cubicBezTo>
                  <a:pt x="47" y="66"/>
                  <a:pt x="48" y="66"/>
                  <a:pt x="48" y="66"/>
                </a:cubicBezTo>
                <a:cubicBezTo>
                  <a:pt x="48" y="66"/>
                  <a:pt x="48" y="66"/>
                  <a:pt x="48" y="66"/>
                </a:cubicBezTo>
                <a:cubicBezTo>
                  <a:pt x="49" y="66"/>
                  <a:pt x="49" y="66"/>
                  <a:pt x="49" y="66"/>
                </a:cubicBezTo>
                <a:cubicBezTo>
                  <a:pt x="50" y="66"/>
                  <a:pt x="50" y="67"/>
                  <a:pt x="51" y="67"/>
                </a:cubicBezTo>
                <a:cubicBezTo>
                  <a:pt x="51" y="67"/>
                  <a:pt x="51" y="67"/>
                  <a:pt x="51" y="67"/>
                </a:cubicBezTo>
                <a:cubicBezTo>
                  <a:pt x="50" y="67"/>
                  <a:pt x="50" y="67"/>
                  <a:pt x="50" y="67"/>
                </a:cubicBezTo>
                <a:cubicBezTo>
                  <a:pt x="50" y="68"/>
                  <a:pt x="49" y="67"/>
                  <a:pt x="49" y="67"/>
                </a:cubicBezTo>
                <a:cubicBezTo>
                  <a:pt x="49" y="67"/>
                  <a:pt x="49" y="67"/>
                  <a:pt x="49" y="67"/>
                </a:cubicBezTo>
                <a:cubicBezTo>
                  <a:pt x="49" y="68"/>
                  <a:pt x="50" y="68"/>
                  <a:pt x="50" y="68"/>
                </a:cubicBezTo>
                <a:cubicBezTo>
                  <a:pt x="49" y="68"/>
                  <a:pt x="49" y="68"/>
                  <a:pt x="49" y="69"/>
                </a:cubicBezTo>
                <a:cubicBezTo>
                  <a:pt x="48" y="69"/>
                  <a:pt x="48" y="68"/>
                  <a:pt x="48" y="68"/>
                </a:cubicBezTo>
                <a:cubicBezTo>
                  <a:pt x="48" y="68"/>
                  <a:pt x="48" y="68"/>
                  <a:pt x="48" y="68"/>
                </a:cubicBezTo>
                <a:cubicBezTo>
                  <a:pt x="48" y="69"/>
                  <a:pt x="48" y="69"/>
                  <a:pt x="48" y="69"/>
                </a:cubicBezTo>
                <a:cubicBezTo>
                  <a:pt x="48" y="69"/>
                  <a:pt x="48" y="70"/>
                  <a:pt x="48" y="70"/>
                </a:cubicBezTo>
                <a:cubicBezTo>
                  <a:pt x="48" y="70"/>
                  <a:pt x="48" y="70"/>
                  <a:pt x="48" y="70"/>
                </a:cubicBezTo>
                <a:cubicBezTo>
                  <a:pt x="48" y="70"/>
                  <a:pt x="47" y="70"/>
                  <a:pt x="47" y="70"/>
                </a:cubicBezTo>
                <a:cubicBezTo>
                  <a:pt x="47" y="69"/>
                  <a:pt x="47" y="69"/>
                  <a:pt x="47" y="69"/>
                </a:cubicBezTo>
                <a:cubicBezTo>
                  <a:pt x="47" y="69"/>
                  <a:pt x="46" y="69"/>
                  <a:pt x="46" y="69"/>
                </a:cubicBezTo>
                <a:cubicBezTo>
                  <a:pt x="46" y="69"/>
                  <a:pt x="46" y="69"/>
                  <a:pt x="46" y="69"/>
                </a:cubicBezTo>
                <a:cubicBezTo>
                  <a:pt x="46" y="68"/>
                  <a:pt x="46" y="68"/>
                  <a:pt x="46" y="68"/>
                </a:cubicBezTo>
                <a:cubicBezTo>
                  <a:pt x="46" y="68"/>
                  <a:pt x="46" y="68"/>
                  <a:pt x="45" y="68"/>
                </a:cubicBezTo>
                <a:cubicBezTo>
                  <a:pt x="45" y="68"/>
                  <a:pt x="44" y="67"/>
                  <a:pt x="44" y="67"/>
                </a:cubicBezTo>
                <a:cubicBezTo>
                  <a:pt x="44" y="67"/>
                  <a:pt x="43" y="68"/>
                  <a:pt x="43" y="68"/>
                </a:cubicBezTo>
                <a:cubicBezTo>
                  <a:pt x="43" y="68"/>
                  <a:pt x="43" y="68"/>
                  <a:pt x="44" y="68"/>
                </a:cubicBezTo>
                <a:cubicBezTo>
                  <a:pt x="44" y="68"/>
                  <a:pt x="44" y="68"/>
                  <a:pt x="43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8"/>
                  <a:pt x="43" y="68"/>
                  <a:pt x="43" y="68"/>
                </a:cubicBezTo>
                <a:cubicBezTo>
                  <a:pt x="43" y="68"/>
                  <a:pt x="43" y="68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43" y="69"/>
                  <a:pt x="43" y="69"/>
                  <a:pt x="43" y="69"/>
                </a:cubicBezTo>
                <a:cubicBezTo>
                  <a:pt x="44" y="69"/>
                  <a:pt x="44" y="70"/>
                  <a:pt x="44" y="70"/>
                </a:cubicBezTo>
                <a:cubicBezTo>
                  <a:pt x="44" y="70"/>
                  <a:pt x="44" y="70"/>
                  <a:pt x="44" y="70"/>
                </a:cubicBezTo>
                <a:cubicBezTo>
                  <a:pt x="44" y="70"/>
                  <a:pt x="44" y="70"/>
                  <a:pt x="45" y="70"/>
                </a:cubicBezTo>
                <a:cubicBezTo>
                  <a:pt x="45" y="70"/>
                  <a:pt x="45" y="71"/>
                  <a:pt x="45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1"/>
                  <a:pt x="46" y="71"/>
                  <a:pt x="46" y="71"/>
                </a:cubicBezTo>
                <a:cubicBezTo>
                  <a:pt x="46" y="72"/>
                  <a:pt x="47" y="72"/>
                  <a:pt x="47" y="73"/>
                </a:cubicBezTo>
                <a:cubicBezTo>
                  <a:pt x="47" y="73"/>
                  <a:pt x="47" y="73"/>
                  <a:pt x="47" y="73"/>
                </a:cubicBezTo>
                <a:cubicBezTo>
                  <a:pt x="47" y="73"/>
                  <a:pt x="46" y="72"/>
                  <a:pt x="46" y="72"/>
                </a:cubicBezTo>
                <a:cubicBezTo>
                  <a:pt x="46" y="73"/>
                  <a:pt x="46" y="73"/>
                  <a:pt x="46" y="74"/>
                </a:cubicBezTo>
                <a:cubicBezTo>
                  <a:pt x="46" y="74"/>
                  <a:pt x="46" y="74"/>
                  <a:pt x="46" y="74"/>
                </a:cubicBezTo>
                <a:cubicBezTo>
                  <a:pt x="46" y="74"/>
                  <a:pt x="46" y="74"/>
                  <a:pt x="46" y="74"/>
                </a:cubicBezTo>
                <a:cubicBezTo>
                  <a:pt x="46" y="74"/>
                  <a:pt x="46" y="74"/>
                  <a:pt x="46" y="75"/>
                </a:cubicBezTo>
                <a:cubicBezTo>
                  <a:pt x="46" y="74"/>
                  <a:pt x="46" y="74"/>
                  <a:pt x="45" y="74"/>
                </a:cubicBezTo>
                <a:cubicBezTo>
                  <a:pt x="44" y="74"/>
                  <a:pt x="44" y="73"/>
                  <a:pt x="43" y="72"/>
                </a:cubicBezTo>
                <a:cubicBezTo>
                  <a:pt x="43" y="72"/>
                  <a:pt x="43" y="73"/>
                  <a:pt x="43" y="73"/>
                </a:cubicBezTo>
                <a:cubicBezTo>
                  <a:pt x="42" y="73"/>
                  <a:pt x="42" y="72"/>
                  <a:pt x="42" y="72"/>
                </a:cubicBezTo>
                <a:cubicBezTo>
                  <a:pt x="42" y="73"/>
                  <a:pt x="43" y="74"/>
                  <a:pt x="43" y="74"/>
                </a:cubicBezTo>
                <a:cubicBezTo>
                  <a:pt x="44" y="74"/>
                  <a:pt x="45" y="75"/>
                  <a:pt x="45" y="76"/>
                </a:cubicBezTo>
                <a:cubicBezTo>
                  <a:pt x="44" y="76"/>
                  <a:pt x="43" y="75"/>
                  <a:pt x="43" y="75"/>
                </a:cubicBezTo>
                <a:cubicBezTo>
                  <a:pt x="42" y="75"/>
                  <a:pt x="42" y="75"/>
                  <a:pt x="41" y="75"/>
                </a:cubicBezTo>
                <a:cubicBezTo>
                  <a:pt x="41" y="75"/>
                  <a:pt x="41" y="74"/>
                  <a:pt x="41" y="74"/>
                </a:cubicBezTo>
                <a:cubicBezTo>
                  <a:pt x="41" y="74"/>
                  <a:pt x="40" y="74"/>
                  <a:pt x="40" y="74"/>
                </a:cubicBezTo>
                <a:cubicBezTo>
                  <a:pt x="40" y="74"/>
                  <a:pt x="40" y="74"/>
                  <a:pt x="40" y="74"/>
                </a:cubicBezTo>
                <a:cubicBezTo>
                  <a:pt x="40" y="74"/>
                  <a:pt x="39" y="74"/>
                  <a:pt x="39" y="74"/>
                </a:cubicBezTo>
                <a:cubicBezTo>
                  <a:pt x="39" y="74"/>
                  <a:pt x="39" y="74"/>
                  <a:pt x="39" y="74"/>
                </a:cubicBezTo>
                <a:cubicBezTo>
                  <a:pt x="39" y="75"/>
                  <a:pt x="38" y="75"/>
                  <a:pt x="38" y="76"/>
                </a:cubicBezTo>
                <a:cubicBezTo>
                  <a:pt x="38" y="76"/>
                  <a:pt x="38" y="76"/>
                  <a:pt x="38" y="76"/>
                </a:cubicBezTo>
                <a:cubicBezTo>
                  <a:pt x="38" y="77"/>
                  <a:pt x="38" y="77"/>
                  <a:pt x="38" y="77"/>
                </a:cubicBezTo>
                <a:cubicBezTo>
                  <a:pt x="39" y="77"/>
                  <a:pt x="40" y="77"/>
                  <a:pt x="40" y="78"/>
                </a:cubicBezTo>
                <a:cubicBezTo>
                  <a:pt x="41" y="78"/>
                  <a:pt x="41" y="77"/>
                  <a:pt x="41" y="77"/>
                </a:cubicBezTo>
                <a:cubicBezTo>
                  <a:pt x="41" y="77"/>
                  <a:pt x="41" y="78"/>
                  <a:pt x="41" y="78"/>
                </a:cubicBezTo>
                <a:cubicBezTo>
                  <a:pt x="41" y="78"/>
                  <a:pt x="41" y="78"/>
                  <a:pt x="41" y="78"/>
                </a:cubicBezTo>
                <a:cubicBezTo>
                  <a:pt x="40" y="78"/>
                  <a:pt x="41" y="80"/>
                  <a:pt x="41" y="81"/>
                </a:cubicBezTo>
                <a:cubicBezTo>
                  <a:pt x="41" y="81"/>
                  <a:pt x="41" y="81"/>
                  <a:pt x="40" y="81"/>
                </a:cubicBezTo>
                <a:cubicBezTo>
                  <a:pt x="40" y="81"/>
                  <a:pt x="40" y="81"/>
                  <a:pt x="41" y="82"/>
                </a:cubicBezTo>
                <a:cubicBezTo>
                  <a:pt x="41" y="82"/>
                  <a:pt x="41" y="82"/>
                  <a:pt x="41" y="82"/>
                </a:cubicBezTo>
                <a:cubicBezTo>
                  <a:pt x="41" y="81"/>
                  <a:pt x="42" y="81"/>
                  <a:pt x="43" y="82"/>
                </a:cubicBezTo>
                <a:cubicBezTo>
                  <a:pt x="43" y="82"/>
                  <a:pt x="43" y="82"/>
                  <a:pt x="42" y="82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2"/>
                  <a:pt x="44" y="82"/>
                  <a:pt x="44" y="82"/>
                </a:cubicBezTo>
                <a:cubicBezTo>
                  <a:pt x="44" y="82"/>
                  <a:pt x="44" y="81"/>
                  <a:pt x="44" y="81"/>
                </a:cubicBezTo>
                <a:cubicBezTo>
                  <a:pt x="45" y="81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1"/>
                  <a:pt x="45" y="81"/>
                  <a:pt x="46" y="80"/>
                </a:cubicBezTo>
                <a:cubicBezTo>
                  <a:pt x="45" y="79"/>
                  <a:pt x="46" y="80"/>
                  <a:pt x="46" y="79"/>
                </a:cubicBezTo>
                <a:cubicBezTo>
                  <a:pt x="46" y="79"/>
                  <a:pt x="46" y="79"/>
                  <a:pt x="46" y="79"/>
                </a:cubicBezTo>
                <a:cubicBezTo>
                  <a:pt x="47" y="79"/>
                  <a:pt x="47" y="79"/>
                  <a:pt x="47" y="79"/>
                </a:cubicBezTo>
                <a:cubicBezTo>
                  <a:pt x="47" y="79"/>
                  <a:pt x="48" y="81"/>
                  <a:pt x="49" y="81"/>
                </a:cubicBezTo>
                <a:cubicBezTo>
                  <a:pt x="49" y="82"/>
                  <a:pt x="48" y="82"/>
                  <a:pt x="48" y="82"/>
                </a:cubicBezTo>
                <a:cubicBezTo>
                  <a:pt x="49" y="82"/>
                  <a:pt x="49" y="82"/>
                  <a:pt x="49" y="82"/>
                </a:cubicBezTo>
                <a:cubicBezTo>
                  <a:pt x="49" y="83"/>
                  <a:pt x="50" y="82"/>
                  <a:pt x="50" y="83"/>
                </a:cubicBezTo>
                <a:cubicBezTo>
                  <a:pt x="50" y="83"/>
                  <a:pt x="50" y="83"/>
                  <a:pt x="49" y="83"/>
                </a:cubicBezTo>
                <a:cubicBezTo>
                  <a:pt x="50" y="84"/>
                  <a:pt x="50" y="84"/>
                  <a:pt x="50" y="84"/>
                </a:cubicBezTo>
                <a:cubicBezTo>
                  <a:pt x="50" y="84"/>
                  <a:pt x="50" y="84"/>
                  <a:pt x="50" y="85"/>
                </a:cubicBezTo>
                <a:cubicBezTo>
                  <a:pt x="50" y="85"/>
                  <a:pt x="50" y="84"/>
                  <a:pt x="49" y="85"/>
                </a:cubicBezTo>
                <a:cubicBezTo>
                  <a:pt x="49" y="85"/>
                  <a:pt x="49" y="85"/>
                  <a:pt x="49" y="85"/>
                </a:cubicBezTo>
                <a:cubicBezTo>
                  <a:pt x="49" y="85"/>
                  <a:pt x="50" y="85"/>
                  <a:pt x="50" y="86"/>
                </a:cubicBezTo>
                <a:cubicBezTo>
                  <a:pt x="50" y="86"/>
                  <a:pt x="50" y="86"/>
                  <a:pt x="50" y="86"/>
                </a:cubicBezTo>
                <a:cubicBezTo>
                  <a:pt x="51" y="86"/>
                  <a:pt x="52" y="86"/>
                  <a:pt x="52" y="87"/>
                </a:cubicBezTo>
                <a:cubicBezTo>
                  <a:pt x="51" y="87"/>
                  <a:pt x="51" y="87"/>
                  <a:pt x="51" y="87"/>
                </a:cubicBezTo>
                <a:cubicBezTo>
                  <a:pt x="52" y="87"/>
                  <a:pt x="52" y="87"/>
                  <a:pt x="52" y="87"/>
                </a:cubicBezTo>
                <a:cubicBezTo>
                  <a:pt x="53" y="87"/>
                  <a:pt x="53" y="88"/>
                  <a:pt x="54" y="88"/>
                </a:cubicBezTo>
                <a:cubicBezTo>
                  <a:pt x="54" y="88"/>
                  <a:pt x="54" y="88"/>
                  <a:pt x="55" y="88"/>
                </a:cubicBezTo>
                <a:cubicBezTo>
                  <a:pt x="55" y="89"/>
                  <a:pt x="54" y="89"/>
                  <a:pt x="54" y="89"/>
                </a:cubicBezTo>
                <a:cubicBezTo>
                  <a:pt x="53" y="89"/>
                  <a:pt x="53" y="89"/>
                  <a:pt x="53" y="89"/>
                </a:cubicBezTo>
                <a:cubicBezTo>
                  <a:pt x="52" y="89"/>
                  <a:pt x="52" y="89"/>
                  <a:pt x="52" y="89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90"/>
                  <a:pt x="53" y="90"/>
                  <a:pt x="53" y="90"/>
                </a:cubicBezTo>
                <a:cubicBezTo>
                  <a:pt x="54" y="89"/>
                  <a:pt x="54" y="88"/>
                  <a:pt x="55" y="89"/>
                </a:cubicBezTo>
                <a:cubicBezTo>
                  <a:pt x="55" y="89"/>
                  <a:pt x="55" y="90"/>
                  <a:pt x="55" y="90"/>
                </a:cubicBezTo>
                <a:cubicBezTo>
                  <a:pt x="55" y="90"/>
                  <a:pt x="55" y="90"/>
                  <a:pt x="55" y="90"/>
                </a:cubicBezTo>
                <a:cubicBezTo>
                  <a:pt x="55" y="90"/>
                  <a:pt x="56" y="90"/>
                  <a:pt x="56" y="90"/>
                </a:cubicBezTo>
                <a:cubicBezTo>
                  <a:pt x="56" y="90"/>
                  <a:pt x="57" y="90"/>
                  <a:pt x="57" y="90"/>
                </a:cubicBezTo>
                <a:cubicBezTo>
                  <a:pt x="57" y="91"/>
                  <a:pt x="57" y="91"/>
                  <a:pt x="57" y="91"/>
                </a:cubicBezTo>
                <a:cubicBezTo>
                  <a:pt x="57" y="92"/>
                  <a:pt x="57" y="92"/>
                  <a:pt x="57" y="92"/>
                </a:cubicBezTo>
                <a:cubicBezTo>
                  <a:pt x="57" y="92"/>
                  <a:pt x="57" y="92"/>
                  <a:pt x="57" y="92"/>
                </a:cubicBezTo>
                <a:cubicBezTo>
                  <a:pt x="57" y="92"/>
                  <a:pt x="56" y="93"/>
                  <a:pt x="56" y="93"/>
                </a:cubicBezTo>
                <a:cubicBezTo>
                  <a:pt x="55" y="93"/>
                  <a:pt x="54" y="93"/>
                  <a:pt x="54" y="93"/>
                </a:cubicBezTo>
                <a:cubicBezTo>
                  <a:pt x="53" y="94"/>
                  <a:pt x="53" y="94"/>
                  <a:pt x="53" y="94"/>
                </a:cubicBezTo>
                <a:cubicBezTo>
                  <a:pt x="52" y="95"/>
                  <a:pt x="51" y="95"/>
                  <a:pt x="50" y="95"/>
                </a:cubicBezTo>
                <a:cubicBezTo>
                  <a:pt x="50" y="95"/>
                  <a:pt x="49" y="95"/>
                  <a:pt x="48" y="95"/>
                </a:cubicBezTo>
                <a:cubicBezTo>
                  <a:pt x="48" y="95"/>
                  <a:pt x="47" y="95"/>
                  <a:pt x="46" y="95"/>
                </a:cubicBezTo>
                <a:cubicBezTo>
                  <a:pt x="46" y="95"/>
                  <a:pt x="45" y="95"/>
                  <a:pt x="44" y="95"/>
                </a:cubicBezTo>
                <a:cubicBezTo>
                  <a:pt x="44" y="95"/>
                  <a:pt x="44" y="96"/>
                  <a:pt x="43" y="96"/>
                </a:cubicBezTo>
                <a:cubicBezTo>
                  <a:pt x="43" y="96"/>
                  <a:pt x="43" y="96"/>
                  <a:pt x="42" y="97"/>
                </a:cubicBezTo>
                <a:cubicBezTo>
                  <a:pt x="41" y="97"/>
                  <a:pt x="40" y="99"/>
                  <a:pt x="39" y="100"/>
                </a:cubicBezTo>
                <a:cubicBezTo>
                  <a:pt x="40" y="100"/>
                  <a:pt x="40" y="99"/>
                  <a:pt x="41" y="98"/>
                </a:cubicBezTo>
                <a:cubicBezTo>
                  <a:pt x="42" y="98"/>
                  <a:pt x="43" y="97"/>
                  <a:pt x="44" y="97"/>
                </a:cubicBezTo>
                <a:cubicBezTo>
                  <a:pt x="45" y="96"/>
                  <a:pt x="47" y="96"/>
                  <a:pt x="47" y="97"/>
                </a:cubicBezTo>
                <a:cubicBezTo>
                  <a:pt x="47" y="98"/>
                  <a:pt x="46" y="98"/>
                  <a:pt x="46" y="98"/>
                </a:cubicBezTo>
                <a:cubicBezTo>
                  <a:pt x="45" y="98"/>
                  <a:pt x="45" y="98"/>
                  <a:pt x="45" y="98"/>
                </a:cubicBezTo>
                <a:cubicBezTo>
                  <a:pt x="45" y="98"/>
                  <a:pt x="45" y="98"/>
                  <a:pt x="44" y="98"/>
                </a:cubicBezTo>
                <a:cubicBezTo>
                  <a:pt x="44" y="98"/>
                  <a:pt x="44" y="98"/>
                  <a:pt x="44" y="98"/>
                </a:cubicBezTo>
                <a:cubicBezTo>
                  <a:pt x="45" y="98"/>
                  <a:pt x="45" y="98"/>
                  <a:pt x="45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99"/>
                </a:cubicBezTo>
                <a:cubicBezTo>
                  <a:pt x="46" y="99"/>
                  <a:pt x="46" y="99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0"/>
                  <a:pt x="46" y="100"/>
                  <a:pt x="46" y="100"/>
                </a:cubicBezTo>
                <a:cubicBezTo>
                  <a:pt x="46" y="101"/>
                  <a:pt x="47" y="101"/>
                  <a:pt x="48" y="101"/>
                </a:cubicBezTo>
                <a:cubicBezTo>
                  <a:pt x="48" y="101"/>
                  <a:pt x="48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8" y="101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48" y="101"/>
                  <a:pt x="48" y="102"/>
                  <a:pt x="48" y="102"/>
                </a:cubicBezTo>
                <a:cubicBezTo>
                  <a:pt x="48" y="102"/>
                  <a:pt x="49" y="101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2"/>
                  <a:pt x="49" y="102"/>
                </a:cubicBezTo>
                <a:cubicBezTo>
                  <a:pt x="49" y="102"/>
                  <a:pt x="49" y="101"/>
                  <a:pt x="50" y="101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1" y="102"/>
                  <a:pt x="51" y="102"/>
                  <a:pt x="51" y="102"/>
                </a:cubicBezTo>
                <a:cubicBezTo>
                  <a:pt x="50" y="102"/>
                  <a:pt x="51" y="102"/>
                  <a:pt x="50" y="102"/>
                </a:cubicBezTo>
                <a:cubicBezTo>
                  <a:pt x="50" y="102"/>
                  <a:pt x="50" y="102"/>
                  <a:pt x="50" y="102"/>
                </a:cubicBezTo>
                <a:cubicBezTo>
                  <a:pt x="50" y="102"/>
                  <a:pt x="50" y="102"/>
                  <a:pt x="50" y="103"/>
                </a:cubicBezTo>
                <a:cubicBezTo>
                  <a:pt x="50" y="103"/>
                  <a:pt x="50" y="102"/>
                  <a:pt x="50" y="102"/>
                </a:cubicBezTo>
                <a:cubicBezTo>
                  <a:pt x="50" y="103"/>
                  <a:pt x="50" y="103"/>
                  <a:pt x="50" y="103"/>
                </a:cubicBezTo>
                <a:cubicBezTo>
                  <a:pt x="49" y="103"/>
                  <a:pt x="49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8" y="103"/>
                </a:cubicBezTo>
                <a:cubicBezTo>
                  <a:pt x="48" y="103"/>
                  <a:pt x="48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4"/>
                  <a:pt x="47" y="104"/>
                  <a:pt x="47" y="104"/>
                </a:cubicBezTo>
                <a:cubicBezTo>
                  <a:pt x="47" y="104"/>
                  <a:pt x="46" y="104"/>
                  <a:pt x="46" y="104"/>
                </a:cubicBezTo>
                <a:cubicBezTo>
                  <a:pt x="46" y="104"/>
                  <a:pt x="46" y="104"/>
                  <a:pt x="46" y="104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6" y="105"/>
                  <a:pt x="46" y="105"/>
                  <a:pt x="46" y="105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5" y="104"/>
                  <a:pt x="45" y="104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4"/>
                </a:cubicBezTo>
                <a:cubicBezTo>
                  <a:pt x="45" y="104"/>
                  <a:pt x="45" y="104"/>
                  <a:pt x="45" y="104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5" y="103"/>
                  <a:pt x="45" y="103"/>
                </a:cubicBezTo>
                <a:cubicBezTo>
                  <a:pt x="45" y="103"/>
                  <a:pt x="47" y="102"/>
                  <a:pt x="47" y="102"/>
                </a:cubicBezTo>
                <a:cubicBezTo>
                  <a:pt x="47" y="102"/>
                  <a:pt x="47" y="102"/>
                  <a:pt x="47" y="103"/>
                </a:cubicBezTo>
                <a:cubicBezTo>
                  <a:pt x="47" y="103"/>
                  <a:pt x="47" y="103"/>
                  <a:pt x="47" y="103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7" y="102"/>
                  <a:pt x="48" y="102"/>
                  <a:pt x="48" y="102"/>
                </a:cubicBezTo>
                <a:cubicBezTo>
                  <a:pt x="48" y="102"/>
                  <a:pt x="48" y="102"/>
                  <a:pt x="48" y="102"/>
                </a:cubicBezTo>
                <a:cubicBezTo>
                  <a:pt x="47" y="102"/>
                  <a:pt x="47" y="102"/>
                  <a:pt x="46" y="102"/>
                </a:cubicBezTo>
                <a:cubicBezTo>
                  <a:pt x="46" y="102"/>
                  <a:pt x="46" y="102"/>
                  <a:pt x="46" y="102"/>
                </a:cubicBezTo>
                <a:cubicBezTo>
                  <a:pt x="47" y="102"/>
                  <a:pt x="47" y="102"/>
                  <a:pt x="47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2"/>
                  <a:pt x="47" y="102"/>
                  <a:pt x="47" y="102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7" y="101"/>
                  <a:pt x="47" y="101"/>
                  <a:pt x="47" y="102"/>
                </a:cubicBezTo>
                <a:cubicBezTo>
                  <a:pt x="47" y="102"/>
                  <a:pt x="46" y="102"/>
                  <a:pt x="46" y="102"/>
                </a:cubicBezTo>
                <a:cubicBezTo>
                  <a:pt x="46" y="102"/>
                  <a:pt x="46" y="102"/>
                  <a:pt x="45" y="102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45" y="102"/>
                  <a:pt x="45" y="102"/>
                  <a:pt x="45" y="102"/>
                </a:cubicBezTo>
                <a:cubicBezTo>
                  <a:pt x="45" y="102"/>
                  <a:pt x="45" y="103"/>
                  <a:pt x="44" y="103"/>
                </a:cubicBezTo>
                <a:cubicBezTo>
                  <a:pt x="44" y="102"/>
                  <a:pt x="44" y="102"/>
                  <a:pt x="44" y="103"/>
                </a:cubicBezTo>
                <a:cubicBezTo>
                  <a:pt x="44" y="103"/>
                  <a:pt x="44" y="102"/>
                  <a:pt x="44" y="102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4" y="103"/>
                  <a:pt x="44" y="103"/>
                </a:cubicBezTo>
                <a:cubicBezTo>
                  <a:pt x="44" y="103"/>
                  <a:pt x="43" y="103"/>
                  <a:pt x="43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3" y="103"/>
                  <a:pt x="43" y="103"/>
                  <a:pt x="43" y="103"/>
                </a:cubicBezTo>
                <a:cubicBezTo>
                  <a:pt x="43" y="103"/>
                  <a:pt x="43" y="104"/>
                  <a:pt x="43" y="104"/>
                </a:cubicBezTo>
                <a:cubicBezTo>
                  <a:pt x="43" y="104"/>
                  <a:pt x="42" y="103"/>
                  <a:pt x="42" y="103"/>
                </a:cubicBezTo>
                <a:cubicBezTo>
                  <a:pt x="42" y="103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4"/>
                  <a:pt x="42" y="104"/>
                </a:cubicBezTo>
                <a:cubicBezTo>
                  <a:pt x="42" y="104"/>
                  <a:pt x="42" y="103"/>
                  <a:pt x="42" y="103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3"/>
                  <a:pt x="42" y="103"/>
                  <a:pt x="42" y="103"/>
                </a:cubicBezTo>
                <a:cubicBezTo>
                  <a:pt x="42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1" y="104"/>
                </a:cubicBezTo>
                <a:cubicBezTo>
                  <a:pt x="41" y="104"/>
                  <a:pt x="41" y="104"/>
                  <a:pt x="40" y="105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40" y="105"/>
                  <a:pt x="40" y="104"/>
                  <a:pt x="40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104"/>
                  <a:pt x="40" y="104"/>
                  <a:pt x="40" y="104"/>
                </a:cubicBezTo>
                <a:cubicBezTo>
                  <a:pt x="40" y="105"/>
                  <a:pt x="40" y="105"/>
                  <a:pt x="40" y="105"/>
                </a:cubicBezTo>
                <a:cubicBezTo>
                  <a:pt x="40" y="105"/>
                  <a:pt x="39" y="106"/>
                  <a:pt x="39" y="106"/>
                </a:cubicBezTo>
                <a:cubicBezTo>
                  <a:pt x="39" y="106"/>
                  <a:pt x="39" y="106"/>
                  <a:pt x="40" y="106"/>
                </a:cubicBezTo>
                <a:cubicBezTo>
                  <a:pt x="40" y="106"/>
                  <a:pt x="40" y="106"/>
                  <a:pt x="40" y="106"/>
                </a:cubicBezTo>
                <a:cubicBezTo>
                  <a:pt x="39" y="106"/>
                  <a:pt x="39" y="106"/>
                  <a:pt x="39" y="107"/>
                </a:cubicBezTo>
                <a:cubicBezTo>
                  <a:pt x="39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8"/>
                  <a:pt x="40" y="108"/>
                </a:cubicBezTo>
                <a:cubicBezTo>
                  <a:pt x="40" y="107"/>
                  <a:pt x="40" y="107"/>
                  <a:pt x="39" y="10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9" y="108"/>
                  <a:pt x="39" y="107"/>
                  <a:pt x="39" y="107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39" y="108"/>
                  <a:pt x="39" y="108"/>
                  <a:pt x="39" y="108"/>
                </a:cubicBezTo>
                <a:cubicBezTo>
                  <a:pt x="37" y="108"/>
                  <a:pt x="36" y="108"/>
                  <a:pt x="36" y="109"/>
                </a:cubicBezTo>
                <a:cubicBezTo>
                  <a:pt x="36" y="109"/>
                  <a:pt x="36" y="108"/>
                  <a:pt x="36" y="108"/>
                </a:cubicBezTo>
                <a:cubicBezTo>
                  <a:pt x="36" y="108"/>
                  <a:pt x="36" y="109"/>
                  <a:pt x="36" y="109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35" y="109"/>
                  <a:pt x="35" y="109"/>
                  <a:pt x="35" y="109"/>
                </a:cubicBezTo>
                <a:cubicBezTo>
                  <a:pt x="35" y="109"/>
                  <a:pt x="35" y="109"/>
                  <a:pt x="36" y="109"/>
                </a:cubicBezTo>
                <a:cubicBezTo>
                  <a:pt x="36" y="110"/>
                  <a:pt x="35" y="110"/>
                  <a:pt x="35" y="110"/>
                </a:cubicBezTo>
                <a:cubicBezTo>
                  <a:pt x="35" y="110"/>
                  <a:pt x="35" y="110"/>
                  <a:pt x="35" y="110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35" y="111"/>
                  <a:pt x="34" y="111"/>
                  <a:pt x="34" y="111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35" y="111"/>
                  <a:pt x="35" y="111"/>
                  <a:pt x="35" y="111"/>
                </a:cubicBezTo>
                <a:cubicBezTo>
                  <a:pt x="34" y="111"/>
                  <a:pt x="34" y="111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0"/>
                  <a:pt x="34" y="110"/>
                  <a:pt x="34" y="110"/>
                </a:cubicBezTo>
                <a:cubicBezTo>
                  <a:pt x="34" y="111"/>
                  <a:pt x="34" y="111"/>
                  <a:pt x="34" y="111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2"/>
                  <a:pt x="34" y="112"/>
                  <a:pt x="34" y="112"/>
                </a:cubicBezTo>
                <a:cubicBezTo>
                  <a:pt x="34" y="113"/>
                  <a:pt x="34" y="113"/>
                  <a:pt x="34" y="113"/>
                </a:cubicBezTo>
                <a:cubicBezTo>
                  <a:pt x="34" y="113"/>
                  <a:pt x="34" y="113"/>
                  <a:pt x="34" y="113"/>
                </a:cubicBezTo>
                <a:cubicBezTo>
                  <a:pt x="34" y="113"/>
                  <a:pt x="33" y="113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3"/>
                </a:cubicBezTo>
                <a:cubicBezTo>
                  <a:pt x="33" y="113"/>
                  <a:pt x="34" y="113"/>
                  <a:pt x="34" y="113"/>
                </a:cubicBezTo>
                <a:cubicBezTo>
                  <a:pt x="34" y="112"/>
                  <a:pt x="34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2"/>
                  <a:pt x="34" y="112"/>
                  <a:pt x="34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1"/>
                  <a:pt x="33" y="111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0"/>
                  <a:pt x="33" y="110"/>
                  <a:pt x="33" y="110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0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1"/>
                </a:cubicBezTo>
                <a:cubicBezTo>
                  <a:pt x="33" y="111"/>
                  <a:pt x="33" y="111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3" y="112"/>
                  <a:pt x="33" y="112"/>
                  <a:pt x="33" y="112"/>
                </a:cubicBezTo>
                <a:cubicBezTo>
                  <a:pt x="33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2" y="112"/>
                  <a:pt x="32" y="112"/>
                </a:cubicBezTo>
                <a:cubicBezTo>
                  <a:pt x="32" y="112"/>
                  <a:pt x="33" y="112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2" y="113"/>
                  <a:pt x="32" y="113"/>
                </a:cubicBezTo>
                <a:cubicBezTo>
                  <a:pt x="32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2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3"/>
                  <a:pt x="33" y="113"/>
                </a:cubicBezTo>
                <a:cubicBezTo>
                  <a:pt x="33" y="113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2" y="114"/>
                  <a:pt x="32" y="113"/>
                </a:cubicBezTo>
                <a:cubicBezTo>
                  <a:pt x="32" y="113"/>
                  <a:pt x="32" y="113"/>
                  <a:pt x="32" y="113"/>
                </a:cubicBezTo>
                <a:cubicBezTo>
                  <a:pt x="32" y="114"/>
                  <a:pt x="32" y="114"/>
                  <a:pt x="32" y="114"/>
                </a:cubicBezTo>
                <a:cubicBezTo>
                  <a:pt x="32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4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2" y="115"/>
                  <a:pt x="32" y="115"/>
                  <a:pt x="32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ubicBezTo>
                  <a:pt x="34" y="115"/>
                  <a:pt x="34" y="115"/>
                  <a:pt x="34" y="116"/>
                </a:cubicBezTo>
                <a:cubicBezTo>
                  <a:pt x="34" y="116"/>
                  <a:pt x="34" y="116"/>
                  <a:pt x="34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3" y="116"/>
                  <a:pt x="33" y="116"/>
                </a:cubicBezTo>
                <a:cubicBezTo>
                  <a:pt x="33" y="116"/>
                  <a:pt x="33" y="116"/>
                  <a:pt x="33" y="116"/>
                </a:cubicBezTo>
                <a:cubicBezTo>
                  <a:pt x="33" y="116"/>
                  <a:pt x="33" y="116"/>
                  <a:pt x="32" y="117"/>
                </a:cubicBezTo>
                <a:cubicBezTo>
                  <a:pt x="32" y="116"/>
                  <a:pt x="32" y="116"/>
                  <a:pt x="32" y="116"/>
                </a:cubicBezTo>
                <a:cubicBezTo>
                  <a:pt x="32" y="116"/>
                  <a:pt x="32" y="116"/>
                  <a:pt x="32" y="117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32" y="117"/>
                  <a:pt x="33" y="116"/>
                  <a:pt x="33" y="116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3" y="117"/>
                  <a:pt x="33" y="117"/>
                  <a:pt x="33" y="117"/>
                </a:cubicBezTo>
                <a:cubicBezTo>
                  <a:pt x="32" y="117"/>
                  <a:pt x="32" y="117"/>
                  <a:pt x="32" y="117"/>
                </a:cubicBezTo>
                <a:cubicBezTo>
                  <a:pt x="31" y="117"/>
                  <a:pt x="31" y="118"/>
                  <a:pt x="31" y="118"/>
                </a:cubicBezTo>
                <a:cubicBezTo>
                  <a:pt x="31" y="118"/>
                  <a:pt x="30" y="118"/>
                  <a:pt x="30" y="118"/>
                </a:cubicBezTo>
                <a:cubicBezTo>
                  <a:pt x="30" y="118"/>
                  <a:pt x="30" y="119"/>
                  <a:pt x="29" y="119"/>
                </a:cubicBezTo>
                <a:cubicBezTo>
                  <a:pt x="29" y="120"/>
                  <a:pt x="28" y="120"/>
                  <a:pt x="28" y="120"/>
                </a:cubicBezTo>
                <a:cubicBezTo>
                  <a:pt x="28" y="120"/>
                  <a:pt x="27" y="121"/>
                  <a:pt x="27" y="121"/>
                </a:cubicBezTo>
                <a:cubicBezTo>
                  <a:pt x="27" y="121"/>
                  <a:pt x="27" y="122"/>
                  <a:pt x="27" y="122"/>
                </a:cubicBezTo>
                <a:cubicBezTo>
                  <a:pt x="27" y="123"/>
                  <a:pt x="28" y="124"/>
                  <a:pt x="28" y="125"/>
                </a:cubicBezTo>
                <a:cubicBezTo>
                  <a:pt x="28" y="125"/>
                  <a:pt x="28" y="126"/>
                  <a:pt x="28" y="126"/>
                </a:cubicBezTo>
                <a:cubicBezTo>
                  <a:pt x="28" y="126"/>
                  <a:pt x="28" y="127"/>
                  <a:pt x="28" y="127"/>
                </a:cubicBezTo>
                <a:cubicBezTo>
                  <a:pt x="29" y="128"/>
                  <a:pt x="28" y="129"/>
                  <a:pt x="28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28" y="129"/>
                  <a:pt x="28" y="129"/>
                  <a:pt x="28" y="129"/>
                </a:cubicBezTo>
                <a:cubicBezTo>
                  <a:pt x="28" y="129"/>
                  <a:pt x="28" y="129"/>
                  <a:pt x="27" y="129"/>
                </a:cubicBezTo>
                <a:cubicBezTo>
                  <a:pt x="27" y="129"/>
                  <a:pt x="27" y="128"/>
                  <a:pt x="27" y="128"/>
                </a:cubicBezTo>
                <a:cubicBezTo>
                  <a:pt x="26" y="128"/>
                  <a:pt x="27" y="128"/>
                  <a:pt x="26" y="128"/>
                </a:cubicBezTo>
                <a:cubicBezTo>
                  <a:pt x="26" y="128"/>
                  <a:pt x="26" y="127"/>
                  <a:pt x="26" y="127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26" y="127"/>
                  <a:pt x="26" y="127"/>
                  <a:pt x="26" y="127"/>
                </a:cubicBezTo>
                <a:cubicBezTo>
                  <a:pt x="26" y="127"/>
                  <a:pt x="26" y="126"/>
                  <a:pt x="25" y="126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6" y="126"/>
                  <a:pt x="26" y="126"/>
                  <a:pt x="26" y="126"/>
                </a:cubicBezTo>
                <a:cubicBezTo>
                  <a:pt x="26" y="126"/>
                  <a:pt x="25" y="126"/>
                  <a:pt x="25" y="126"/>
                </a:cubicBezTo>
                <a:cubicBezTo>
                  <a:pt x="25" y="126"/>
                  <a:pt x="25" y="126"/>
                  <a:pt x="25" y="126"/>
                </a:cubicBezTo>
                <a:cubicBezTo>
                  <a:pt x="25" y="125"/>
                  <a:pt x="25" y="125"/>
                  <a:pt x="25" y="124"/>
                </a:cubicBezTo>
                <a:cubicBezTo>
                  <a:pt x="25" y="124"/>
                  <a:pt x="25" y="124"/>
                  <a:pt x="25" y="124"/>
                </a:cubicBezTo>
                <a:cubicBezTo>
                  <a:pt x="25" y="124"/>
                  <a:pt x="25" y="123"/>
                  <a:pt x="24" y="123"/>
                </a:cubicBezTo>
                <a:cubicBezTo>
                  <a:pt x="24" y="125"/>
                  <a:pt x="24" y="126"/>
                  <a:pt x="24" y="128"/>
                </a:cubicBezTo>
                <a:cubicBezTo>
                  <a:pt x="24" y="129"/>
                  <a:pt x="24" y="131"/>
                  <a:pt x="24" y="132"/>
                </a:cubicBezTo>
                <a:cubicBezTo>
                  <a:pt x="24" y="132"/>
                  <a:pt x="25" y="132"/>
                  <a:pt x="25" y="132"/>
                </a:cubicBezTo>
                <a:cubicBezTo>
                  <a:pt x="25" y="132"/>
                  <a:pt x="26" y="132"/>
                  <a:pt x="26" y="132"/>
                </a:cubicBezTo>
                <a:cubicBezTo>
                  <a:pt x="27" y="132"/>
                  <a:pt x="27" y="132"/>
                  <a:pt x="28" y="132"/>
                </a:cubicBezTo>
                <a:cubicBezTo>
                  <a:pt x="28" y="132"/>
                  <a:pt x="28" y="132"/>
                  <a:pt x="28" y="132"/>
                </a:cubicBezTo>
                <a:cubicBezTo>
                  <a:pt x="29" y="132"/>
                  <a:pt x="29" y="132"/>
                  <a:pt x="29" y="133"/>
                </a:cubicBezTo>
                <a:cubicBezTo>
                  <a:pt x="30" y="133"/>
                  <a:pt x="31" y="133"/>
                  <a:pt x="31" y="133"/>
                </a:cubicBezTo>
                <a:cubicBezTo>
                  <a:pt x="31" y="133"/>
                  <a:pt x="31" y="134"/>
                  <a:pt x="32" y="134"/>
                </a:cubicBezTo>
                <a:cubicBezTo>
                  <a:pt x="32" y="134"/>
                  <a:pt x="33" y="134"/>
                  <a:pt x="34" y="134"/>
                </a:cubicBezTo>
                <a:cubicBezTo>
                  <a:pt x="33" y="134"/>
                  <a:pt x="33" y="135"/>
                  <a:pt x="33" y="135"/>
                </a:cubicBezTo>
                <a:cubicBezTo>
                  <a:pt x="33" y="135"/>
                  <a:pt x="33" y="135"/>
                  <a:pt x="33" y="135"/>
                </a:cubicBezTo>
                <a:cubicBezTo>
                  <a:pt x="34" y="135"/>
                  <a:pt x="35" y="135"/>
                  <a:pt x="35" y="135"/>
                </a:cubicBezTo>
                <a:cubicBezTo>
                  <a:pt x="35" y="135"/>
                  <a:pt x="35" y="135"/>
                  <a:pt x="35" y="135"/>
                </a:cubicBezTo>
                <a:cubicBezTo>
                  <a:pt x="35" y="135"/>
                  <a:pt x="34" y="136"/>
                  <a:pt x="34" y="136"/>
                </a:cubicBezTo>
                <a:cubicBezTo>
                  <a:pt x="33" y="136"/>
                  <a:pt x="33" y="136"/>
                  <a:pt x="33" y="135"/>
                </a:cubicBezTo>
                <a:cubicBezTo>
                  <a:pt x="32" y="135"/>
                  <a:pt x="32" y="136"/>
                  <a:pt x="31" y="136"/>
                </a:cubicBezTo>
                <a:cubicBezTo>
                  <a:pt x="31" y="136"/>
                  <a:pt x="31" y="136"/>
                  <a:pt x="31" y="136"/>
                </a:cubicBezTo>
                <a:cubicBezTo>
                  <a:pt x="31" y="136"/>
                  <a:pt x="31" y="135"/>
                  <a:pt x="31" y="135"/>
                </a:cubicBezTo>
                <a:cubicBezTo>
                  <a:pt x="32" y="135"/>
                  <a:pt x="32" y="135"/>
                  <a:pt x="32" y="135"/>
                </a:cubicBezTo>
                <a:cubicBezTo>
                  <a:pt x="31" y="135"/>
                  <a:pt x="31" y="135"/>
                  <a:pt x="30" y="134"/>
                </a:cubicBezTo>
                <a:cubicBezTo>
                  <a:pt x="30" y="134"/>
                  <a:pt x="30" y="134"/>
                  <a:pt x="30" y="134"/>
                </a:cubicBezTo>
                <a:cubicBezTo>
                  <a:pt x="30" y="133"/>
                  <a:pt x="29" y="134"/>
                  <a:pt x="29" y="134"/>
                </a:cubicBezTo>
                <a:cubicBezTo>
                  <a:pt x="28" y="133"/>
                  <a:pt x="28" y="133"/>
                  <a:pt x="28" y="133"/>
                </a:cubicBezTo>
                <a:cubicBezTo>
                  <a:pt x="27" y="133"/>
                  <a:pt x="26" y="133"/>
                  <a:pt x="26" y="133"/>
                </a:cubicBezTo>
                <a:cubicBezTo>
                  <a:pt x="26" y="133"/>
                  <a:pt x="26" y="133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6" y="132"/>
                  <a:pt x="26" y="132"/>
                  <a:pt x="26" y="132"/>
                </a:cubicBezTo>
                <a:cubicBezTo>
                  <a:pt x="25" y="132"/>
                  <a:pt x="25" y="132"/>
                  <a:pt x="24" y="133"/>
                </a:cubicBezTo>
                <a:cubicBezTo>
                  <a:pt x="24" y="133"/>
                  <a:pt x="24" y="133"/>
                  <a:pt x="24" y="133"/>
                </a:cubicBezTo>
                <a:cubicBezTo>
                  <a:pt x="24" y="138"/>
                  <a:pt x="25" y="144"/>
                  <a:pt x="26" y="149"/>
                </a:cubicBezTo>
                <a:cubicBezTo>
                  <a:pt x="26" y="149"/>
                  <a:pt x="26" y="149"/>
                  <a:pt x="27" y="149"/>
                </a:cubicBezTo>
                <a:cubicBezTo>
                  <a:pt x="27" y="149"/>
                  <a:pt x="27" y="149"/>
                  <a:pt x="28" y="148"/>
                </a:cubicBezTo>
                <a:cubicBezTo>
                  <a:pt x="28" y="148"/>
                  <a:pt x="28" y="148"/>
                  <a:pt x="28" y="148"/>
                </a:cubicBezTo>
                <a:cubicBezTo>
                  <a:pt x="29" y="148"/>
                  <a:pt x="29" y="148"/>
                  <a:pt x="29" y="148"/>
                </a:cubicBezTo>
                <a:cubicBezTo>
                  <a:pt x="29" y="148"/>
                  <a:pt x="29" y="148"/>
                  <a:pt x="30" y="148"/>
                </a:cubicBezTo>
                <a:cubicBezTo>
                  <a:pt x="30" y="148"/>
                  <a:pt x="30" y="148"/>
                  <a:pt x="30" y="148"/>
                </a:cubicBezTo>
                <a:cubicBezTo>
                  <a:pt x="31" y="148"/>
                  <a:pt x="31" y="149"/>
                  <a:pt x="32" y="150"/>
                </a:cubicBezTo>
                <a:cubicBezTo>
                  <a:pt x="32" y="150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1" y="150"/>
                  <a:pt x="31" y="150"/>
                  <a:pt x="31" y="151"/>
                </a:cubicBezTo>
                <a:cubicBezTo>
                  <a:pt x="31" y="150"/>
                  <a:pt x="31" y="150"/>
                  <a:pt x="31" y="150"/>
                </a:cubicBezTo>
                <a:cubicBezTo>
                  <a:pt x="32" y="150"/>
                  <a:pt x="32" y="149"/>
                  <a:pt x="32" y="150"/>
                </a:cubicBezTo>
                <a:cubicBezTo>
                  <a:pt x="33" y="150"/>
                  <a:pt x="33" y="150"/>
                  <a:pt x="33" y="150"/>
                </a:cubicBezTo>
                <a:cubicBezTo>
                  <a:pt x="33" y="150"/>
                  <a:pt x="33" y="150"/>
                  <a:pt x="33" y="150"/>
                </a:cubicBezTo>
                <a:cubicBezTo>
                  <a:pt x="32" y="150"/>
                  <a:pt x="32" y="150"/>
                  <a:pt x="32" y="151"/>
                </a:cubicBezTo>
                <a:cubicBezTo>
                  <a:pt x="32" y="151"/>
                  <a:pt x="32" y="151"/>
                  <a:pt x="32" y="152"/>
                </a:cubicBezTo>
                <a:cubicBezTo>
                  <a:pt x="32" y="152"/>
                  <a:pt x="32" y="152"/>
                  <a:pt x="32" y="153"/>
                </a:cubicBezTo>
                <a:cubicBezTo>
                  <a:pt x="32" y="153"/>
                  <a:pt x="32" y="153"/>
                  <a:pt x="32" y="154"/>
                </a:cubicBezTo>
                <a:cubicBezTo>
                  <a:pt x="33" y="154"/>
                  <a:pt x="33" y="153"/>
                  <a:pt x="33" y="153"/>
                </a:cubicBezTo>
                <a:cubicBezTo>
                  <a:pt x="33" y="153"/>
                  <a:pt x="33" y="152"/>
                  <a:pt x="32" y="152"/>
                </a:cubicBezTo>
                <a:cubicBezTo>
                  <a:pt x="32" y="152"/>
                  <a:pt x="32" y="152"/>
                  <a:pt x="32" y="151"/>
                </a:cubicBezTo>
                <a:cubicBezTo>
                  <a:pt x="32" y="151"/>
                  <a:pt x="32" y="151"/>
                  <a:pt x="32" y="151"/>
                </a:cubicBezTo>
                <a:cubicBezTo>
                  <a:pt x="33" y="151"/>
                  <a:pt x="34" y="151"/>
                  <a:pt x="34" y="151"/>
                </a:cubicBezTo>
                <a:cubicBezTo>
                  <a:pt x="34" y="151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4" y="150"/>
                  <a:pt x="34" y="150"/>
                  <a:pt x="35" y="151"/>
                </a:cubicBezTo>
                <a:cubicBezTo>
                  <a:pt x="35" y="151"/>
                  <a:pt x="36" y="151"/>
                  <a:pt x="36" y="151"/>
                </a:cubicBezTo>
                <a:cubicBezTo>
                  <a:pt x="36" y="152"/>
                  <a:pt x="36" y="152"/>
                  <a:pt x="36" y="152"/>
                </a:cubicBezTo>
                <a:cubicBezTo>
                  <a:pt x="37" y="152"/>
                  <a:pt x="38" y="152"/>
                  <a:pt x="38" y="152"/>
                </a:cubicBezTo>
                <a:cubicBezTo>
                  <a:pt x="39" y="152"/>
                  <a:pt x="39" y="153"/>
                  <a:pt x="40" y="152"/>
                </a:cubicBezTo>
                <a:cubicBezTo>
                  <a:pt x="41" y="152"/>
                  <a:pt x="41" y="152"/>
                  <a:pt x="41" y="152"/>
                </a:cubicBezTo>
                <a:cubicBezTo>
                  <a:pt x="42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3" y="152"/>
                  <a:pt x="42" y="152"/>
                </a:cubicBezTo>
                <a:cubicBezTo>
                  <a:pt x="42" y="152"/>
                  <a:pt x="42" y="152"/>
                  <a:pt x="42" y="152"/>
                </a:cubicBezTo>
                <a:cubicBezTo>
                  <a:pt x="43" y="152"/>
                  <a:pt x="43" y="152"/>
                  <a:pt x="43" y="153"/>
                </a:cubicBezTo>
                <a:cubicBezTo>
                  <a:pt x="43" y="153"/>
                  <a:pt x="43" y="153"/>
                  <a:pt x="43" y="153"/>
                </a:cubicBezTo>
                <a:cubicBezTo>
                  <a:pt x="43" y="153"/>
                  <a:pt x="43" y="153"/>
                  <a:pt x="43" y="152"/>
                </a:cubicBezTo>
                <a:cubicBezTo>
                  <a:pt x="44" y="153"/>
                  <a:pt x="44" y="153"/>
                  <a:pt x="44" y="153"/>
                </a:cubicBezTo>
                <a:cubicBezTo>
                  <a:pt x="44" y="153"/>
                  <a:pt x="44" y="153"/>
                  <a:pt x="44" y="153"/>
                </a:cubicBezTo>
                <a:cubicBezTo>
                  <a:pt x="44" y="153"/>
                  <a:pt x="45" y="153"/>
                  <a:pt x="45" y="153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4" y="153"/>
                  <a:pt x="45" y="154"/>
                  <a:pt x="44" y="154"/>
                </a:cubicBezTo>
                <a:cubicBezTo>
                  <a:pt x="44" y="154"/>
                  <a:pt x="44" y="154"/>
                  <a:pt x="44" y="154"/>
                </a:cubicBezTo>
                <a:cubicBezTo>
                  <a:pt x="44" y="154"/>
                  <a:pt x="44" y="154"/>
                  <a:pt x="45" y="154"/>
                </a:cubicBezTo>
                <a:cubicBezTo>
                  <a:pt x="45" y="154"/>
                  <a:pt x="45" y="154"/>
                  <a:pt x="46" y="154"/>
                </a:cubicBezTo>
                <a:cubicBezTo>
                  <a:pt x="46" y="154"/>
                  <a:pt x="47" y="155"/>
                  <a:pt x="47" y="155"/>
                </a:cubicBezTo>
                <a:cubicBezTo>
                  <a:pt x="48" y="156"/>
                  <a:pt x="48" y="156"/>
                  <a:pt x="48" y="157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48" y="156"/>
                  <a:pt x="48" y="156"/>
                  <a:pt x="48" y="156"/>
                </a:cubicBezTo>
                <a:cubicBezTo>
                  <a:pt x="48" y="156"/>
                  <a:pt x="49" y="157"/>
                  <a:pt x="49" y="157"/>
                </a:cubicBezTo>
                <a:cubicBezTo>
                  <a:pt x="49" y="157"/>
                  <a:pt x="49" y="157"/>
                  <a:pt x="49" y="157"/>
                </a:cubicBezTo>
                <a:cubicBezTo>
                  <a:pt x="49" y="157"/>
                  <a:pt x="49" y="157"/>
                  <a:pt x="49" y="157"/>
                </a:cubicBezTo>
                <a:cubicBezTo>
                  <a:pt x="50" y="157"/>
                  <a:pt x="50" y="157"/>
                  <a:pt x="51" y="157"/>
                </a:cubicBezTo>
                <a:cubicBezTo>
                  <a:pt x="51" y="157"/>
                  <a:pt x="51" y="157"/>
                  <a:pt x="51" y="157"/>
                </a:cubicBezTo>
                <a:cubicBezTo>
                  <a:pt x="51" y="157"/>
                  <a:pt x="52" y="157"/>
                  <a:pt x="53" y="157"/>
                </a:cubicBezTo>
                <a:cubicBezTo>
                  <a:pt x="53" y="158"/>
                  <a:pt x="54" y="158"/>
                  <a:pt x="54" y="158"/>
                </a:cubicBezTo>
                <a:cubicBezTo>
                  <a:pt x="54" y="158"/>
                  <a:pt x="56" y="159"/>
                  <a:pt x="56" y="159"/>
                </a:cubicBezTo>
                <a:cubicBezTo>
                  <a:pt x="56" y="159"/>
                  <a:pt x="56" y="159"/>
                  <a:pt x="56" y="159"/>
                </a:cubicBezTo>
                <a:cubicBezTo>
                  <a:pt x="56" y="159"/>
                  <a:pt x="56" y="160"/>
                  <a:pt x="56" y="160"/>
                </a:cubicBezTo>
                <a:cubicBezTo>
                  <a:pt x="56" y="161"/>
                  <a:pt x="57" y="162"/>
                  <a:pt x="58" y="162"/>
                </a:cubicBezTo>
                <a:cubicBezTo>
                  <a:pt x="58" y="162"/>
                  <a:pt x="58" y="163"/>
                  <a:pt x="58" y="163"/>
                </a:cubicBezTo>
                <a:cubicBezTo>
                  <a:pt x="57" y="163"/>
                  <a:pt x="57" y="164"/>
                  <a:pt x="57" y="164"/>
                </a:cubicBezTo>
                <a:cubicBezTo>
                  <a:pt x="57" y="164"/>
                  <a:pt x="56" y="164"/>
                  <a:pt x="56" y="165"/>
                </a:cubicBezTo>
                <a:cubicBezTo>
                  <a:pt x="55" y="165"/>
                  <a:pt x="55" y="166"/>
                  <a:pt x="55" y="166"/>
                </a:cubicBezTo>
                <a:cubicBezTo>
                  <a:pt x="55" y="166"/>
                  <a:pt x="55" y="166"/>
                  <a:pt x="55" y="166"/>
                </a:cubicBezTo>
                <a:cubicBezTo>
                  <a:pt x="56" y="166"/>
                  <a:pt x="56" y="166"/>
                  <a:pt x="56" y="166"/>
                </a:cubicBezTo>
                <a:cubicBezTo>
                  <a:pt x="57" y="166"/>
                  <a:pt x="57" y="166"/>
                  <a:pt x="57" y="166"/>
                </a:cubicBezTo>
                <a:cubicBezTo>
                  <a:pt x="57" y="167"/>
                  <a:pt x="58" y="166"/>
                  <a:pt x="58" y="166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58" y="167"/>
                  <a:pt x="58" y="167"/>
                  <a:pt x="58" y="167"/>
                </a:cubicBezTo>
                <a:cubicBezTo>
                  <a:pt x="59" y="166"/>
                  <a:pt x="59" y="166"/>
                  <a:pt x="59" y="166"/>
                </a:cubicBezTo>
                <a:cubicBezTo>
                  <a:pt x="60" y="166"/>
                  <a:pt x="60" y="165"/>
                  <a:pt x="60" y="165"/>
                </a:cubicBezTo>
                <a:cubicBezTo>
                  <a:pt x="60" y="165"/>
                  <a:pt x="61" y="165"/>
                  <a:pt x="61" y="165"/>
                </a:cubicBezTo>
                <a:cubicBezTo>
                  <a:pt x="61" y="165"/>
                  <a:pt x="61" y="165"/>
                  <a:pt x="61" y="165"/>
                </a:cubicBezTo>
                <a:cubicBezTo>
                  <a:pt x="62" y="166"/>
                  <a:pt x="63" y="166"/>
                  <a:pt x="63" y="166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63" y="166"/>
                  <a:pt x="63" y="166"/>
                  <a:pt x="63" y="166"/>
                </a:cubicBezTo>
                <a:cubicBezTo>
                  <a:pt x="64" y="166"/>
                  <a:pt x="64" y="167"/>
                  <a:pt x="64" y="167"/>
                </a:cubicBezTo>
                <a:cubicBezTo>
                  <a:pt x="64" y="167"/>
                  <a:pt x="64" y="167"/>
                  <a:pt x="64" y="168"/>
                </a:cubicBezTo>
                <a:cubicBezTo>
                  <a:pt x="64" y="168"/>
                  <a:pt x="65" y="167"/>
                  <a:pt x="65" y="167"/>
                </a:cubicBezTo>
                <a:cubicBezTo>
                  <a:pt x="66" y="167"/>
                  <a:pt x="66" y="167"/>
                  <a:pt x="67" y="168"/>
                </a:cubicBezTo>
                <a:cubicBezTo>
                  <a:pt x="67" y="168"/>
                  <a:pt x="67" y="168"/>
                  <a:pt x="68" y="168"/>
                </a:cubicBezTo>
                <a:cubicBezTo>
                  <a:pt x="68" y="168"/>
                  <a:pt x="69" y="167"/>
                  <a:pt x="70" y="168"/>
                </a:cubicBezTo>
                <a:cubicBezTo>
                  <a:pt x="71" y="168"/>
                  <a:pt x="71" y="169"/>
                  <a:pt x="72" y="170"/>
                </a:cubicBezTo>
                <a:cubicBezTo>
                  <a:pt x="73" y="170"/>
                  <a:pt x="74" y="170"/>
                  <a:pt x="74" y="170"/>
                </a:cubicBezTo>
                <a:cubicBezTo>
                  <a:pt x="75" y="170"/>
                  <a:pt x="75" y="173"/>
                  <a:pt x="75" y="173"/>
                </a:cubicBezTo>
                <a:cubicBezTo>
                  <a:pt x="75" y="175"/>
                  <a:pt x="74" y="176"/>
                  <a:pt x="73" y="177"/>
                </a:cubicBezTo>
                <a:cubicBezTo>
                  <a:pt x="73" y="177"/>
                  <a:pt x="73" y="177"/>
                  <a:pt x="72" y="177"/>
                </a:cubicBezTo>
                <a:cubicBezTo>
                  <a:pt x="72" y="177"/>
                  <a:pt x="72" y="177"/>
                  <a:pt x="72" y="178"/>
                </a:cubicBezTo>
                <a:cubicBezTo>
                  <a:pt x="72" y="178"/>
                  <a:pt x="72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79"/>
                  <a:pt x="71" y="179"/>
                  <a:pt x="71" y="179"/>
                </a:cubicBezTo>
                <a:cubicBezTo>
                  <a:pt x="71" y="180"/>
                  <a:pt x="70" y="180"/>
                  <a:pt x="70" y="181"/>
                </a:cubicBezTo>
                <a:cubicBezTo>
                  <a:pt x="70" y="182"/>
                  <a:pt x="70" y="182"/>
                  <a:pt x="70" y="183"/>
                </a:cubicBezTo>
                <a:cubicBezTo>
                  <a:pt x="71" y="183"/>
                  <a:pt x="70" y="184"/>
                  <a:pt x="70" y="184"/>
                </a:cubicBezTo>
                <a:cubicBezTo>
                  <a:pt x="70" y="185"/>
                  <a:pt x="70" y="185"/>
                  <a:pt x="70" y="185"/>
                </a:cubicBezTo>
                <a:cubicBezTo>
                  <a:pt x="70" y="185"/>
                  <a:pt x="69" y="186"/>
                  <a:pt x="69" y="187"/>
                </a:cubicBezTo>
                <a:cubicBezTo>
                  <a:pt x="70" y="187"/>
                  <a:pt x="70" y="187"/>
                  <a:pt x="70" y="187"/>
                </a:cubicBezTo>
                <a:cubicBezTo>
                  <a:pt x="69" y="188"/>
                  <a:pt x="69" y="188"/>
                  <a:pt x="69" y="188"/>
                </a:cubicBezTo>
                <a:cubicBezTo>
                  <a:pt x="69" y="188"/>
                  <a:pt x="69" y="188"/>
                  <a:pt x="69" y="189"/>
                </a:cubicBezTo>
                <a:cubicBezTo>
                  <a:pt x="68" y="189"/>
                  <a:pt x="68" y="189"/>
                  <a:pt x="68" y="190"/>
                </a:cubicBezTo>
                <a:cubicBezTo>
                  <a:pt x="68" y="190"/>
                  <a:pt x="68" y="190"/>
                  <a:pt x="68" y="190"/>
                </a:cubicBezTo>
                <a:cubicBezTo>
                  <a:pt x="67" y="191"/>
                  <a:pt x="67" y="191"/>
                  <a:pt x="67" y="191"/>
                </a:cubicBezTo>
                <a:cubicBezTo>
                  <a:pt x="66" y="192"/>
                  <a:pt x="66" y="192"/>
                  <a:pt x="65" y="192"/>
                </a:cubicBezTo>
                <a:cubicBezTo>
                  <a:pt x="65" y="192"/>
                  <a:pt x="64" y="192"/>
                  <a:pt x="64" y="192"/>
                </a:cubicBezTo>
                <a:cubicBezTo>
                  <a:pt x="64" y="192"/>
                  <a:pt x="64" y="192"/>
                  <a:pt x="63" y="192"/>
                </a:cubicBezTo>
                <a:cubicBezTo>
                  <a:pt x="63" y="192"/>
                  <a:pt x="63" y="192"/>
                  <a:pt x="63" y="193"/>
                </a:cubicBezTo>
                <a:cubicBezTo>
                  <a:pt x="63" y="193"/>
                  <a:pt x="63" y="192"/>
                  <a:pt x="62" y="192"/>
                </a:cubicBezTo>
                <a:cubicBezTo>
                  <a:pt x="62" y="193"/>
                  <a:pt x="60" y="194"/>
                  <a:pt x="60" y="194"/>
                </a:cubicBezTo>
                <a:cubicBezTo>
                  <a:pt x="60" y="194"/>
                  <a:pt x="60" y="195"/>
                  <a:pt x="59" y="195"/>
                </a:cubicBezTo>
                <a:cubicBezTo>
                  <a:pt x="59" y="195"/>
                  <a:pt x="59" y="195"/>
                  <a:pt x="59" y="195"/>
                </a:cubicBezTo>
                <a:cubicBezTo>
                  <a:pt x="60" y="195"/>
                  <a:pt x="59" y="196"/>
                  <a:pt x="59" y="196"/>
                </a:cubicBezTo>
                <a:cubicBezTo>
                  <a:pt x="59" y="196"/>
                  <a:pt x="59" y="196"/>
                  <a:pt x="59" y="196"/>
                </a:cubicBezTo>
                <a:cubicBezTo>
                  <a:pt x="60" y="199"/>
                  <a:pt x="58" y="199"/>
                  <a:pt x="58" y="200"/>
                </a:cubicBezTo>
                <a:cubicBezTo>
                  <a:pt x="57" y="200"/>
                  <a:pt x="57" y="201"/>
                  <a:pt x="57" y="201"/>
                </a:cubicBezTo>
                <a:cubicBezTo>
                  <a:pt x="57" y="202"/>
                  <a:pt x="56" y="202"/>
                  <a:pt x="56" y="203"/>
                </a:cubicBezTo>
                <a:cubicBezTo>
                  <a:pt x="56" y="202"/>
                  <a:pt x="57" y="201"/>
                  <a:pt x="57" y="201"/>
                </a:cubicBezTo>
                <a:cubicBezTo>
                  <a:pt x="57" y="201"/>
                  <a:pt x="57" y="201"/>
                  <a:pt x="57" y="201"/>
                </a:cubicBezTo>
                <a:cubicBezTo>
                  <a:pt x="57" y="201"/>
                  <a:pt x="56" y="201"/>
                  <a:pt x="56" y="201"/>
                </a:cubicBezTo>
                <a:cubicBezTo>
                  <a:pt x="56" y="201"/>
                  <a:pt x="56" y="201"/>
                  <a:pt x="56" y="201"/>
                </a:cubicBezTo>
                <a:cubicBezTo>
                  <a:pt x="56" y="201"/>
                  <a:pt x="56" y="201"/>
                  <a:pt x="56" y="202"/>
                </a:cubicBezTo>
                <a:cubicBezTo>
                  <a:pt x="56" y="202"/>
                  <a:pt x="55" y="202"/>
                  <a:pt x="55" y="202"/>
                </a:cubicBezTo>
                <a:cubicBezTo>
                  <a:pt x="74" y="221"/>
                  <a:pt x="100" y="232"/>
                  <a:pt x="128" y="232"/>
                </a:cubicBezTo>
                <a:cubicBezTo>
                  <a:pt x="179" y="232"/>
                  <a:pt x="221" y="195"/>
                  <a:pt x="230" y="147"/>
                </a:cubicBezTo>
                <a:cubicBezTo>
                  <a:pt x="230" y="147"/>
                  <a:pt x="230" y="146"/>
                  <a:pt x="230" y="146"/>
                </a:cubicBezTo>
                <a:cubicBezTo>
                  <a:pt x="230" y="146"/>
                  <a:pt x="230" y="146"/>
                  <a:pt x="230" y="146"/>
                </a:cubicBezTo>
                <a:cubicBezTo>
                  <a:pt x="229" y="146"/>
                  <a:pt x="230" y="145"/>
                  <a:pt x="230" y="145"/>
                </a:cubicBezTo>
                <a:cubicBezTo>
                  <a:pt x="229" y="145"/>
                  <a:pt x="229" y="145"/>
                  <a:pt x="229" y="145"/>
                </a:cubicBezTo>
                <a:cubicBezTo>
                  <a:pt x="229" y="144"/>
                  <a:pt x="229" y="143"/>
                  <a:pt x="229" y="143"/>
                </a:cubicBezTo>
                <a:cubicBezTo>
                  <a:pt x="229" y="143"/>
                  <a:pt x="229" y="143"/>
                  <a:pt x="229" y="143"/>
                </a:cubicBezTo>
                <a:cubicBezTo>
                  <a:pt x="229" y="143"/>
                  <a:pt x="229" y="143"/>
                  <a:pt x="229" y="143"/>
                </a:cubicBezTo>
                <a:cubicBezTo>
                  <a:pt x="229" y="143"/>
                  <a:pt x="228" y="143"/>
                  <a:pt x="228" y="143"/>
                </a:cubicBezTo>
                <a:cubicBezTo>
                  <a:pt x="228" y="142"/>
                  <a:pt x="228" y="142"/>
                  <a:pt x="228" y="142"/>
                </a:cubicBezTo>
                <a:cubicBezTo>
                  <a:pt x="228" y="142"/>
                  <a:pt x="228" y="142"/>
                  <a:pt x="228" y="142"/>
                </a:cubicBezTo>
                <a:cubicBezTo>
                  <a:pt x="228" y="141"/>
                  <a:pt x="227" y="141"/>
                  <a:pt x="227" y="141"/>
                </a:cubicBezTo>
                <a:cubicBezTo>
                  <a:pt x="227" y="141"/>
                  <a:pt x="227" y="141"/>
                  <a:pt x="227" y="141"/>
                </a:cubicBezTo>
                <a:cubicBezTo>
                  <a:pt x="227" y="140"/>
                  <a:pt x="227" y="139"/>
                  <a:pt x="227" y="139"/>
                </a:cubicBezTo>
                <a:cubicBezTo>
                  <a:pt x="227" y="139"/>
                  <a:pt x="227" y="139"/>
                  <a:pt x="227" y="138"/>
                </a:cubicBezTo>
                <a:cubicBezTo>
                  <a:pt x="227" y="138"/>
                  <a:pt x="227" y="137"/>
                  <a:pt x="228" y="137"/>
                </a:cubicBezTo>
                <a:cubicBezTo>
                  <a:pt x="227" y="137"/>
                  <a:pt x="227" y="137"/>
                  <a:pt x="227" y="137"/>
                </a:cubicBezTo>
                <a:cubicBezTo>
                  <a:pt x="227" y="136"/>
                  <a:pt x="227" y="136"/>
                  <a:pt x="227" y="135"/>
                </a:cubicBezTo>
                <a:cubicBezTo>
                  <a:pt x="227" y="134"/>
                  <a:pt x="226" y="134"/>
                  <a:pt x="226" y="133"/>
                </a:cubicBezTo>
                <a:cubicBezTo>
                  <a:pt x="226" y="133"/>
                  <a:pt x="226" y="132"/>
                  <a:pt x="226" y="131"/>
                </a:cubicBezTo>
                <a:cubicBezTo>
                  <a:pt x="226" y="131"/>
                  <a:pt x="226" y="130"/>
                  <a:pt x="225" y="130"/>
                </a:cubicBezTo>
                <a:cubicBezTo>
                  <a:pt x="225" y="130"/>
                  <a:pt x="225" y="130"/>
                  <a:pt x="225" y="130"/>
                </a:cubicBezTo>
                <a:cubicBezTo>
                  <a:pt x="225" y="131"/>
                  <a:pt x="225" y="131"/>
                  <a:pt x="224" y="131"/>
                </a:cubicBezTo>
                <a:cubicBezTo>
                  <a:pt x="224" y="132"/>
                  <a:pt x="224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2"/>
                  <a:pt x="223" y="132"/>
                </a:cubicBezTo>
                <a:cubicBezTo>
                  <a:pt x="223" y="132"/>
                  <a:pt x="223" y="131"/>
                  <a:pt x="223" y="131"/>
                </a:cubicBezTo>
                <a:cubicBezTo>
                  <a:pt x="222" y="131"/>
                  <a:pt x="222" y="132"/>
                  <a:pt x="222" y="132"/>
                </a:cubicBezTo>
                <a:cubicBezTo>
                  <a:pt x="222" y="132"/>
                  <a:pt x="222" y="132"/>
                  <a:pt x="222" y="132"/>
                </a:cubicBezTo>
                <a:cubicBezTo>
                  <a:pt x="222" y="131"/>
                  <a:pt x="222" y="131"/>
                  <a:pt x="222" y="130"/>
                </a:cubicBezTo>
                <a:cubicBezTo>
                  <a:pt x="223" y="129"/>
                  <a:pt x="222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1" y="128"/>
                  <a:pt x="221" y="128"/>
                  <a:pt x="222" y="128"/>
                </a:cubicBezTo>
                <a:cubicBezTo>
                  <a:pt x="222" y="128"/>
                  <a:pt x="222" y="128"/>
                  <a:pt x="222" y="128"/>
                </a:cubicBezTo>
                <a:cubicBezTo>
                  <a:pt x="222" y="127"/>
                  <a:pt x="221" y="127"/>
                  <a:pt x="221" y="127"/>
                </a:cubicBezTo>
                <a:cubicBezTo>
                  <a:pt x="221" y="127"/>
                  <a:pt x="221" y="127"/>
                  <a:pt x="221" y="127"/>
                </a:cubicBezTo>
                <a:cubicBezTo>
                  <a:pt x="221" y="126"/>
                  <a:pt x="221" y="126"/>
                  <a:pt x="221" y="126"/>
                </a:cubicBezTo>
                <a:cubicBezTo>
                  <a:pt x="220" y="126"/>
                  <a:pt x="220" y="126"/>
                  <a:pt x="220" y="126"/>
                </a:cubicBezTo>
                <a:cubicBezTo>
                  <a:pt x="219" y="126"/>
                  <a:pt x="220" y="124"/>
                  <a:pt x="219" y="123"/>
                </a:cubicBezTo>
                <a:cubicBezTo>
                  <a:pt x="219" y="124"/>
                  <a:pt x="219" y="124"/>
                  <a:pt x="218" y="124"/>
                </a:cubicBezTo>
                <a:cubicBezTo>
                  <a:pt x="218" y="123"/>
                  <a:pt x="218" y="123"/>
                  <a:pt x="218" y="123"/>
                </a:cubicBezTo>
                <a:cubicBezTo>
                  <a:pt x="218" y="123"/>
                  <a:pt x="218" y="123"/>
                  <a:pt x="218" y="123"/>
                </a:cubicBezTo>
                <a:cubicBezTo>
                  <a:pt x="218" y="123"/>
                  <a:pt x="218" y="123"/>
                  <a:pt x="218" y="124"/>
                </a:cubicBezTo>
                <a:cubicBezTo>
                  <a:pt x="218" y="124"/>
                  <a:pt x="218" y="124"/>
                  <a:pt x="218" y="124"/>
                </a:cubicBezTo>
                <a:cubicBezTo>
                  <a:pt x="218" y="124"/>
                  <a:pt x="218" y="124"/>
                  <a:pt x="218" y="125"/>
                </a:cubicBezTo>
                <a:cubicBezTo>
                  <a:pt x="217" y="125"/>
                  <a:pt x="217" y="125"/>
                  <a:pt x="217" y="125"/>
                </a:cubicBezTo>
                <a:cubicBezTo>
                  <a:pt x="217" y="125"/>
                  <a:pt x="217" y="124"/>
                  <a:pt x="217" y="124"/>
                </a:cubicBezTo>
                <a:cubicBezTo>
                  <a:pt x="217" y="124"/>
                  <a:pt x="217" y="124"/>
                  <a:pt x="217" y="124"/>
                </a:cubicBezTo>
                <a:cubicBezTo>
                  <a:pt x="217" y="124"/>
                  <a:pt x="217" y="125"/>
                  <a:pt x="217" y="125"/>
                </a:cubicBezTo>
                <a:cubicBezTo>
                  <a:pt x="217" y="125"/>
                  <a:pt x="217" y="125"/>
                  <a:pt x="217" y="125"/>
                </a:cubicBezTo>
                <a:cubicBezTo>
                  <a:pt x="217" y="125"/>
                  <a:pt x="217" y="125"/>
                  <a:pt x="217" y="124"/>
                </a:cubicBezTo>
                <a:cubicBezTo>
                  <a:pt x="217" y="124"/>
                  <a:pt x="217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6" y="125"/>
                  <a:pt x="216" y="125"/>
                  <a:pt x="216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5" y="125"/>
                  <a:pt x="215" y="125"/>
                  <a:pt x="215" y="124"/>
                </a:cubicBezTo>
                <a:cubicBezTo>
                  <a:pt x="215" y="125"/>
                  <a:pt x="215" y="125"/>
                  <a:pt x="215" y="125"/>
                </a:cubicBezTo>
                <a:cubicBezTo>
                  <a:pt x="214" y="125"/>
                  <a:pt x="214" y="125"/>
                  <a:pt x="213" y="125"/>
                </a:cubicBezTo>
                <a:cubicBezTo>
                  <a:pt x="213" y="126"/>
                  <a:pt x="214" y="126"/>
                  <a:pt x="214" y="126"/>
                </a:cubicBezTo>
                <a:cubicBezTo>
                  <a:pt x="213" y="126"/>
                  <a:pt x="213" y="127"/>
                  <a:pt x="213" y="127"/>
                </a:cubicBezTo>
                <a:cubicBezTo>
                  <a:pt x="212" y="127"/>
                  <a:pt x="212" y="127"/>
                  <a:pt x="212" y="127"/>
                </a:cubicBezTo>
                <a:cubicBezTo>
                  <a:pt x="211" y="128"/>
                  <a:pt x="211" y="128"/>
                  <a:pt x="210" y="129"/>
                </a:cubicBezTo>
                <a:cubicBezTo>
                  <a:pt x="210" y="129"/>
                  <a:pt x="210" y="129"/>
                  <a:pt x="210" y="129"/>
                </a:cubicBezTo>
                <a:cubicBezTo>
                  <a:pt x="210" y="129"/>
                  <a:pt x="209" y="130"/>
                  <a:pt x="209" y="130"/>
                </a:cubicBezTo>
                <a:cubicBezTo>
                  <a:pt x="209" y="130"/>
                  <a:pt x="209" y="130"/>
                  <a:pt x="208" y="130"/>
                </a:cubicBezTo>
                <a:cubicBezTo>
                  <a:pt x="208" y="130"/>
                  <a:pt x="208" y="131"/>
                  <a:pt x="208" y="131"/>
                </a:cubicBezTo>
                <a:cubicBezTo>
                  <a:pt x="208" y="131"/>
                  <a:pt x="207" y="131"/>
                  <a:pt x="207" y="131"/>
                </a:cubicBezTo>
                <a:cubicBezTo>
                  <a:pt x="207" y="132"/>
                  <a:pt x="207" y="132"/>
                  <a:pt x="207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206" y="132"/>
                  <a:pt x="206" y="132"/>
                  <a:pt x="206" y="133"/>
                </a:cubicBezTo>
                <a:cubicBezTo>
                  <a:pt x="205" y="133"/>
                  <a:pt x="206" y="134"/>
                  <a:pt x="206" y="134"/>
                </a:cubicBezTo>
                <a:cubicBezTo>
                  <a:pt x="206" y="135"/>
                  <a:pt x="205" y="136"/>
                  <a:pt x="205" y="137"/>
                </a:cubicBezTo>
                <a:cubicBezTo>
                  <a:pt x="205" y="137"/>
                  <a:pt x="205" y="138"/>
                  <a:pt x="205" y="138"/>
                </a:cubicBezTo>
                <a:cubicBezTo>
                  <a:pt x="205" y="138"/>
                  <a:pt x="205" y="138"/>
                  <a:pt x="205" y="139"/>
                </a:cubicBezTo>
                <a:cubicBezTo>
                  <a:pt x="204" y="139"/>
                  <a:pt x="204" y="139"/>
                  <a:pt x="204" y="139"/>
                </a:cubicBezTo>
                <a:cubicBezTo>
                  <a:pt x="204" y="139"/>
                  <a:pt x="204" y="140"/>
                  <a:pt x="204" y="140"/>
                </a:cubicBezTo>
                <a:cubicBezTo>
                  <a:pt x="204" y="140"/>
                  <a:pt x="204" y="140"/>
                  <a:pt x="204" y="140"/>
                </a:cubicBezTo>
                <a:cubicBezTo>
                  <a:pt x="203" y="140"/>
                  <a:pt x="203" y="140"/>
                  <a:pt x="203" y="141"/>
                </a:cubicBezTo>
                <a:cubicBezTo>
                  <a:pt x="203" y="141"/>
                  <a:pt x="203" y="141"/>
                  <a:pt x="202" y="141"/>
                </a:cubicBezTo>
                <a:cubicBezTo>
                  <a:pt x="202" y="141"/>
                  <a:pt x="202" y="141"/>
                  <a:pt x="202" y="140"/>
                </a:cubicBezTo>
                <a:cubicBezTo>
                  <a:pt x="202" y="140"/>
                  <a:pt x="201" y="139"/>
                  <a:pt x="201" y="139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0" y="137"/>
                  <a:pt x="200" y="137"/>
                  <a:pt x="200" y="136"/>
                </a:cubicBezTo>
                <a:cubicBezTo>
                  <a:pt x="200" y="136"/>
                  <a:pt x="200" y="136"/>
                  <a:pt x="200" y="135"/>
                </a:cubicBezTo>
                <a:cubicBezTo>
                  <a:pt x="199" y="135"/>
                  <a:pt x="199" y="134"/>
                  <a:pt x="199" y="134"/>
                </a:cubicBezTo>
                <a:cubicBezTo>
                  <a:pt x="199" y="133"/>
                  <a:pt x="198" y="132"/>
                  <a:pt x="198" y="131"/>
                </a:cubicBezTo>
                <a:cubicBezTo>
                  <a:pt x="198" y="130"/>
                  <a:pt x="198" y="129"/>
                  <a:pt x="197" y="128"/>
                </a:cubicBezTo>
                <a:cubicBezTo>
                  <a:pt x="197" y="128"/>
                  <a:pt x="197" y="127"/>
                  <a:pt x="197" y="127"/>
                </a:cubicBezTo>
                <a:cubicBezTo>
                  <a:pt x="197" y="126"/>
                  <a:pt x="197" y="126"/>
                  <a:pt x="197" y="126"/>
                </a:cubicBezTo>
                <a:cubicBezTo>
                  <a:pt x="198" y="126"/>
                  <a:pt x="197" y="126"/>
                  <a:pt x="197" y="125"/>
                </a:cubicBezTo>
                <a:cubicBezTo>
                  <a:pt x="197" y="125"/>
                  <a:pt x="197" y="125"/>
                  <a:pt x="197" y="124"/>
                </a:cubicBezTo>
                <a:cubicBezTo>
                  <a:pt x="197" y="124"/>
                  <a:pt x="197" y="124"/>
                  <a:pt x="196" y="124"/>
                </a:cubicBezTo>
                <a:cubicBezTo>
                  <a:pt x="196" y="124"/>
                  <a:pt x="196" y="125"/>
                  <a:pt x="196" y="125"/>
                </a:cubicBezTo>
                <a:cubicBezTo>
                  <a:pt x="197" y="125"/>
                  <a:pt x="196" y="126"/>
                  <a:pt x="195" y="126"/>
                </a:cubicBezTo>
                <a:cubicBezTo>
                  <a:pt x="195" y="126"/>
                  <a:pt x="195" y="126"/>
                  <a:pt x="195" y="126"/>
                </a:cubicBezTo>
                <a:cubicBezTo>
                  <a:pt x="194" y="126"/>
                  <a:pt x="193" y="124"/>
                  <a:pt x="193" y="124"/>
                </a:cubicBezTo>
                <a:cubicBezTo>
                  <a:pt x="193" y="124"/>
                  <a:pt x="193" y="124"/>
                  <a:pt x="193" y="124"/>
                </a:cubicBezTo>
                <a:cubicBezTo>
                  <a:pt x="193" y="124"/>
                  <a:pt x="194" y="124"/>
                  <a:pt x="194" y="124"/>
                </a:cubicBezTo>
                <a:cubicBezTo>
                  <a:pt x="194" y="124"/>
                  <a:pt x="194" y="124"/>
                  <a:pt x="194" y="123"/>
                </a:cubicBezTo>
                <a:cubicBezTo>
                  <a:pt x="193" y="124"/>
                  <a:pt x="192" y="123"/>
                  <a:pt x="192" y="123"/>
                </a:cubicBezTo>
                <a:cubicBezTo>
                  <a:pt x="192" y="123"/>
                  <a:pt x="192" y="122"/>
                  <a:pt x="192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91" y="122"/>
                  <a:pt x="191" y="121"/>
                  <a:pt x="190" y="121"/>
                </a:cubicBezTo>
                <a:cubicBezTo>
                  <a:pt x="190" y="121"/>
                  <a:pt x="190" y="121"/>
                  <a:pt x="190" y="121"/>
                </a:cubicBezTo>
                <a:cubicBezTo>
                  <a:pt x="190" y="120"/>
                  <a:pt x="190" y="120"/>
                  <a:pt x="190" y="120"/>
                </a:cubicBezTo>
                <a:cubicBezTo>
                  <a:pt x="189" y="120"/>
                  <a:pt x="187" y="121"/>
                  <a:pt x="187" y="120"/>
                </a:cubicBezTo>
                <a:cubicBezTo>
                  <a:pt x="187" y="120"/>
                  <a:pt x="186" y="120"/>
                  <a:pt x="186" y="120"/>
                </a:cubicBezTo>
                <a:cubicBezTo>
                  <a:pt x="185" y="120"/>
                  <a:pt x="185" y="120"/>
                  <a:pt x="185" y="120"/>
                </a:cubicBezTo>
                <a:cubicBezTo>
                  <a:pt x="185" y="121"/>
                  <a:pt x="184" y="121"/>
                  <a:pt x="184" y="121"/>
                </a:cubicBezTo>
                <a:cubicBezTo>
                  <a:pt x="183" y="121"/>
                  <a:pt x="183" y="120"/>
                  <a:pt x="183" y="120"/>
                </a:cubicBezTo>
                <a:cubicBezTo>
                  <a:pt x="182" y="120"/>
                  <a:pt x="182" y="120"/>
                  <a:pt x="181" y="120"/>
                </a:cubicBezTo>
                <a:cubicBezTo>
                  <a:pt x="181" y="120"/>
                  <a:pt x="181" y="120"/>
                  <a:pt x="181" y="120"/>
                </a:cubicBezTo>
                <a:cubicBezTo>
                  <a:pt x="180" y="120"/>
                  <a:pt x="180" y="120"/>
                  <a:pt x="180" y="120"/>
                </a:cubicBezTo>
                <a:cubicBezTo>
                  <a:pt x="179" y="120"/>
                  <a:pt x="179" y="120"/>
                  <a:pt x="179" y="120"/>
                </a:cubicBezTo>
                <a:cubicBezTo>
                  <a:pt x="179" y="119"/>
                  <a:pt x="179" y="119"/>
                  <a:pt x="179" y="119"/>
                </a:cubicBezTo>
                <a:cubicBezTo>
                  <a:pt x="178" y="119"/>
                  <a:pt x="178" y="118"/>
                  <a:pt x="178" y="118"/>
                </a:cubicBezTo>
                <a:cubicBezTo>
                  <a:pt x="178" y="118"/>
                  <a:pt x="178" y="118"/>
                  <a:pt x="178" y="118"/>
                </a:cubicBezTo>
                <a:cubicBezTo>
                  <a:pt x="178" y="118"/>
                  <a:pt x="177" y="118"/>
                  <a:pt x="177" y="118"/>
                </a:cubicBezTo>
                <a:cubicBezTo>
                  <a:pt x="177" y="118"/>
                  <a:pt x="176" y="119"/>
                  <a:pt x="176" y="119"/>
                </a:cubicBezTo>
                <a:cubicBezTo>
                  <a:pt x="176" y="119"/>
                  <a:pt x="175" y="119"/>
                  <a:pt x="175" y="119"/>
                </a:cubicBezTo>
                <a:cubicBezTo>
                  <a:pt x="175" y="118"/>
                  <a:pt x="174" y="118"/>
                  <a:pt x="174" y="118"/>
                </a:cubicBezTo>
                <a:cubicBezTo>
                  <a:pt x="174" y="118"/>
                  <a:pt x="173" y="118"/>
                  <a:pt x="173" y="117"/>
                </a:cubicBezTo>
                <a:cubicBezTo>
                  <a:pt x="173" y="117"/>
                  <a:pt x="172" y="117"/>
                  <a:pt x="172" y="117"/>
                </a:cubicBezTo>
                <a:cubicBezTo>
                  <a:pt x="172" y="117"/>
                  <a:pt x="171" y="116"/>
                  <a:pt x="171" y="116"/>
                </a:cubicBezTo>
                <a:cubicBezTo>
                  <a:pt x="171" y="115"/>
                  <a:pt x="171" y="115"/>
                  <a:pt x="171" y="115"/>
                </a:cubicBezTo>
                <a:cubicBezTo>
                  <a:pt x="171" y="115"/>
                  <a:pt x="171" y="115"/>
                  <a:pt x="171" y="114"/>
                </a:cubicBezTo>
                <a:cubicBezTo>
                  <a:pt x="170" y="114"/>
                  <a:pt x="170" y="114"/>
                  <a:pt x="170" y="114"/>
                </a:cubicBezTo>
                <a:cubicBezTo>
                  <a:pt x="170" y="114"/>
                  <a:pt x="170" y="114"/>
                  <a:pt x="170" y="114"/>
                </a:cubicBezTo>
                <a:cubicBezTo>
                  <a:pt x="169" y="114"/>
                  <a:pt x="169" y="114"/>
                  <a:pt x="169" y="114"/>
                </a:cubicBezTo>
                <a:cubicBezTo>
                  <a:pt x="169" y="114"/>
                  <a:pt x="169" y="114"/>
                  <a:pt x="169" y="114"/>
                </a:cubicBezTo>
                <a:cubicBezTo>
                  <a:pt x="169" y="114"/>
                  <a:pt x="168" y="114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5"/>
                  <a:pt x="168" y="115"/>
                  <a:pt x="168" y="115"/>
                </a:cubicBezTo>
                <a:cubicBezTo>
                  <a:pt x="168" y="116"/>
                  <a:pt x="169" y="117"/>
                  <a:pt x="169" y="117"/>
                </a:cubicBezTo>
                <a:cubicBezTo>
                  <a:pt x="169" y="117"/>
                  <a:pt x="169" y="117"/>
                  <a:pt x="170" y="118"/>
                </a:cubicBezTo>
                <a:cubicBezTo>
                  <a:pt x="170" y="118"/>
                  <a:pt x="169" y="118"/>
                  <a:pt x="170" y="118"/>
                </a:cubicBezTo>
                <a:cubicBezTo>
                  <a:pt x="170" y="118"/>
                  <a:pt x="170" y="118"/>
                  <a:pt x="171" y="118"/>
                </a:cubicBezTo>
                <a:cubicBezTo>
                  <a:pt x="171" y="119"/>
                  <a:pt x="171" y="119"/>
                  <a:pt x="170" y="119"/>
                </a:cubicBezTo>
                <a:cubicBezTo>
                  <a:pt x="170" y="119"/>
                  <a:pt x="171" y="119"/>
                  <a:pt x="171" y="119"/>
                </a:cubicBezTo>
                <a:cubicBezTo>
                  <a:pt x="170" y="119"/>
                  <a:pt x="171" y="120"/>
                  <a:pt x="171" y="120"/>
                </a:cubicBezTo>
                <a:cubicBezTo>
                  <a:pt x="171" y="120"/>
                  <a:pt x="171" y="120"/>
                  <a:pt x="171" y="120"/>
                </a:cubicBezTo>
                <a:cubicBezTo>
                  <a:pt x="171" y="120"/>
                  <a:pt x="171" y="121"/>
                  <a:pt x="171" y="121"/>
                </a:cubicBezTo>
                <a:cubicBezTo>
                  <a:pt x="172" y="121"/>
                  <a:pt x="172" y="121"/>
                  <a:pt x="172" y="121"/>
                </a:cubicBezTo>
                <a:cubicBezTo>
                  <a:pt x="171" y="120"/>
                  <a:pt x="172" y="120"/>
                  <a:pt x="172" y="119"/>
                </a:cubicBezTo>
                <a:cubicBezTo>
                  <a:pt x="172" y="119"/>
                  <a:pt x="172" y="119"/>
                  <a:pt x="172" y="119"/>
                </a:cubicBezTo>
                <a:cubicBezTo>
                  <a:pt x="172" y="120"/>
                  <a:pt x="172" y="119"/>
                  <a:pt x="172" y="120"/>
                </a:cubicBezTo>
                <a:cubicBezTo>
                  <a:pt x="172" y="120"/>
                  <a:pt x="172" y="121"/>
                  <a:pt x="172" y="121"/>
                </a:cubicBezTo>
                <a:cubicBezTo>
                  <a:pt x="172" y="121"/>
                  <a:pt x="172" y="121"/>
                  <a:pt x="172" y="122"/>
                </a:cubicBezTo>
                <a:cubicBezTo>
                  <a:pt x="172" y="122"/>
                  <a:pt x="172" y="122"/>
                  <a:pt x="172" y="122"/>
                </a:cubicBezTo>
                <a:cubicBezTo>
                  <a:pt x="173" y="122"/>
                  <a:pt x="173" y="122"/>
                  <a:pt x="173" y="122"/>
                </a:cubicBezTo>
                <a:cubicBezTo>
                  <a:pt x="173" y="122"/>
                  <a:pt x="173" y="122"/>
                  <a:pt x="173" y="122"/>
                </a:cubicBezTo>
                <a:cubicBezTo>
                  <a:pt x="174" y="122"/>
                  <a:pt x="175" y="122"/>
                  <a:pt x="175" y="122"/>
                </a:cubicBezTo>
                <a:cubicBezTo>
                  <a:pt x="175" y="122"/>
                  <a:pt x="175" y="122"/>
                  <a:pt x="175" y="122"/>
                </a:cubicBezTo>
                <a:cubicBezTo>
                  <a:pt x="175" y="122"/>
                  <a:pt x="175" y="122"/>
                  <a:pt x="176" y="122"/>
                </a:cubicBezTo>
                <a:cubicBezTo>
                  <a:pt x="176" y="122"/>
                  <a:pt x="176" y="122"/>
                  <a:pt x="176" y="121"/>
                </a:cubicBezTo>
                <a:cubicBezTo>
                  <a:pt x="176" y="121"/>
                  <a:pt x="176" y="121"/>
                  <a:pt x="176" y="121"/>
                </a:cubicBezTo>
                <a:cubicBezTo>
                  <a:pt x="177" y="120"/>
                  <a:pt x="177" y="120"/>
                  <a:pt x="177" y="120"/>
                </a:cubicBezTo>
                <a:cubicBezTo>
                  <a:pt x="178" y="120"/>
                  <a:pt x="178" y="119"/>
                  <a:pt x="178" y="119"/>
                </a:cubicBezTo>
                <a:cubicBezTo>
                  <a:pt x="178" y="119"/>
                  <a:pt x="178" y="119"/>
                  <a:pt x="178" y="119"/>
                </a:cubicBezTo>
                <a:cubicBezTo>
                  <a:pt x="178" y="120"/>
                  <a:pt x="178" y="120"/>
                  <a:pt x="178" y="120"/>
                </a:cubicBezTo>
                <a:cubicBezTo>
                  <a:pt x="178" y="120"/>
                  <a:pt x="178" y="120"/>
                  <a:pt x="178" y="120"/>
                </a:cubicBezTo>
                <a:cubicBezTo>
                  <a:pt x="178" y="120"/>
                  <a:pt x="178" y="121"/>
                  <a:pt x="178" y="121"/>
                </a:cubicBezTo>
                <a:cubicBezTo>
                  <a:pt x="178" y="121"/>
                  <a:pt x="179" y="122"/>
                  <a:pt x="179" y="122"/>
                </a:cubicBezTo>
                <a:cubicBezTo>
                  <a:pt x="179" y="122"/>
                  <a:pt x="180" y="122"/>
                  <a:pt x="180" y="123"/>
                </a:cubicBezTo>
                <a:cubicBezTo>
                  <a:pt x="180" y="123"/>
                  <a:pt x="180" y="122"/>
                  <a:pt x="181" y="123"/>
                </a:cubicBezTo>
                <a:cubicBezTo>
                  <a:pt x="181" y="123"/>
                  <a:pt x="181" y="123"/>
                  <a:pt x="181" y="124"/>
                </a:cubicBezTo>
                <a:cubicBezTo>
                  <a:pt x="181" y="124"/>
                  <a:pt x="182" y="124"/>
                  <a:pt x="182" y="124"/>
                </a:cubicBezTo>
                <a:cubicBezTo>
                  <a:pt x="182" y="124"/>
                  <a:pt x="182" y="125"/>
                  <a:pt x="181" y="125"/>
                </a:cubicBezTo>
                <a:cubicBezTo>
                  <a:pt x="181" y="125"/>
                  <a:pt x="181" y="125"/>
                  <a:pt x="181" y="125"/>
                </a:cubicBezTo>
                <a:cubicBezTo>
                  <a:pt x="181" y="126"/>
                  <a:pt x="181" y="126"/>
                  <a:pt x="180" y="126"/>
                </a:cubicBezTo>
                <a:cubicBezTo>
                  <a:pt x="180" y="126"/>
                  <a:pt x="180" y="126"/>
                  <a:pt x="180" y="126"/>
                </a:cubicBezTo>
                <a:cubicBezTo>
                  <a:pt x="180" y="127"/>
                  <a:pt x="180" y="128"/>
                  <a:pt x="180" y="128"/>
                </a:cubicBezTo>
                <a:cubicBezTo>
                  <a:pt x="179" y="128"/>
                  <a:pt x="178" y="128"/>
                  <a:pt x="178" y="129"/>
                </a:cubicBezTo>
                <a:cubicBezTo>
                  <a:pt x="178" y="129"/>
                  <a:pt x="178" y="129"/>
                  <a:pt x="178" y="129"/>
                </a:cubicBezTo>
                <a:cubicBezTo>
                  <a:pt x="178" y="129"/>
                  <a:pt x="177" y="129"/>
                  <a:pt x="177" y="129"/>
                </a:cubicBezTo>
                <a:cubicBezTo>
                  <a:pt x="177" y="129"/>
                  <a:pt x="177" y="130"/>
                  <a:pt x="177" y="130"/>
                </a:cubicBezTo>
                <a:cubicBezTo>
                  <a:pt x="176" y="130"/>
                  <a:pt x="176" y="130"/>
                  <a:pt x="176" y="130"/>
                </a:cubicBezTo>
                <a:cubicBezTo>
                  <a:pt x="176" y="130"/>
                  <a:pt x="176" y="130"/>
                  <a:pt x="175" y="130"/>
                </a:cubicBezTo>
                <a:cubicBezTo>
                  <a:pt x="175" y="131"/>
                  <a:pt x="174" y="131"/>
                  <a:pt x="174" y="131"/>
                </a:cubicBezTo>
                <a:cubicBezTo>
                  <a:pt x="174" y="131"/>
                  <a:pt x="173" y="131"/>
                  <a:pt x="173" y="132"/>
                </a:cubicBezTo>
                <a:cubicBezTo>
                  <a:pt x="173" y="132"/>
                  <a:pt x="173" y="132"/>
                  <a:pt x="173" y="132"/>
                </a:cubicBezTo>
                <a:cubicBezTo>
                  <a:pt x="172" y="133"/>
                  <a:pt x="171" y="133"/>
                  <a:pt x="170" y="133"/>
                </a:cubicBezTo>
                <a:cubicBezTo>
                  <a:pt x="169" y="133"/>
                  <a:pt x="169" y="134"/>
                  <a:pt x="169" y="134"/>
                </a:cubicBezTo>
                <a:cubicBezTo>
                  <a:pt x="169" y="134"/>
                  <a:pt x="168" y="134"/>
                  <a:pt x="168" y="134"/>
                </a:cubicBezTo>
                <a:cubicBezTo>
                  <a:pt x="168" y="134"/>
                  <a:pt x="167" y="134"/>
                  <a:pt x="167" y="135"/>
                </a:cubicBezTo>
                <a:cubicBezTo>
                  <a:pt x="166" y="135"/>
                  <a:pt x="166" y="135"/>
                  <a:pt x="166" y="135"/>
                </a:cubicBezTo>
                <a:cubicBezTo>
                  <a:pt x="165" y="135"/>
                  <a:pt x="165" y="135"/>
                  <a:pt x="165" y="135"/>
                </a:cubicBezTo>
                <a:cubicBezTo>
                  <a:pt x="164" y="136"/>
                  <a:pt x="163" y="136"/>
                  <a:pt x="163" y="135"/>
                </a:cubicBezTo>
                <a:cubicBezTo>
                  <a:pt x="163" y="134"/>
                  <a:pt x="163" y="134"/>
                  <a:pt x="163" y="134"/>
                </a:cubicBezTo>
                <a:cubicBezTo>
                  <a:pt x="162" y="134"/>
                  <a:pt x="162" y="133"/>
                  <a:pt x="162" y="132"/>
                </a:cubicBezTo>
                <a:cubicBezTo>
                  <a:pt x="162" y="132"/>
                  <a:pt x="162" y="132"/>
                  <a:pt x="162" y="132"/>
                </a:cubicBezTo>
                <a:cubicBezTo>
                  <a:pt x="162" y="131"/>
                  <a:pt x="162" y="131"/>
                  <a:pt x="162" y="131"/>
                </a:cubicBezTo>
                <a:cubicBezTo>
                  <a:pt x="162" y="130"/>
                  <a:pt x="161" y="130"/>
                  <a:pt x="161" y="129"/>
                </a:cubicBezTo>
                <a:cubicBezTo>
                  <a:pt x="161" y="129"/>
                  <a:pt x="161" y="129"/>
                  <a:pt x="161" y="129"/>
                </a:cubicBezTo>
                <a:cubicBezTo>
                  <a:pt x="160" y="128"/>
                  <a:pt x="160" y="128"/>
                  <a:pt x="160" y="127"/>
                </a:cubicBezTo>
                <a:cubicBezTo>
                  <a:pt x="159" y="127"/>
                  <a:pt x="159" y="127"/>
                  <a:pt x="158" y="126"/>
                </a:cubicBezTo>
                <a:cubicBezTo>
                  <a:pt x="158" y="126"/>
                  <a:pt x="158" y="126"/>
                  <a:pt x="158" y="125"/>
                </a:cubicBezTo>
                <a:cubicBezTo>
                  <a:pt x="158" y="125"/>
                  <a:pt x="158" y="124"/>
                  <a:pt x="158" y="123"/>
                </a:cubicBezTo>
                <a:cubicBezTo>
                  <a:pt x="157" y="123"/>
                  <a:pt x="157" y="123"/>
                  <a:pt x="157" y="122"/>
                </a:cubicBezTo>
                <a:cubicBezTo>
                  <a:pt x="156" y="122"/>
                  <a:pt x="156" y="122"/>
                  <a:pt x="156" y="121"/>
                </a:cubicBezTo>
                <a:cubicBezTo>
                  <a:pt x="156" y="120"/>
                  <a:pt x="155" y="120"/>
                  <a:pt x="155" y="119"/>
                </a:cubicBezTo>
                <a:cubicBezTo>
                  <a:pt x="154" y="119"/>
                  <a:pt x="154" y="118"/>
                  <a:pt x="154" y="118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3" y="117"/>
                  <a:pt x="153" y="117"/>
                  <a:pt x="153" y="117"/>
                </a:cubicBezTo>
                <a:cubicBezTo>
                  <a:pt x="153" y="116"/>
                  <a:pt x="153" y="116"/>
                  <a:pt x="153" y="115"/>
                </a:cubicBezTo>
                <a:cubicBezTo>
                  <a:pt x="153" y="115"/>
                  <a:pt x="153" y="115"/>
                  <a:pt x="153" y="115"/>
                </a:cubicBezTo>
                <a:cubicBezTo>
                  <a:pt x="153" y="114"/>
                  <a:pt x="152" y="114"/>
                  <a:pt x="152" y="113"/>
                </a:cubicBezTo>
                <a:cubicBezTo>
                  <a:pt x="152" y="112"/>
                  <a:pt x="152" y="112"/>
                  <a:pt x="153" y="111"/>
                </a:cubicBezTo>
                <a:cubicBezTo>
                  <a:pt x="153" y="111"/>
                  <a:pt x="153" y="111"/>
                  <a:pt x="153" y="111"/>
                </a:cubicBezTo>
                <a:cubicBezTo>
                  <a:pt x="153" y="110"/>
                  <a:pt x="153" y="109"/>
                  <a:pt x="154" y="109"/>
                </a:cubicBezTo>
                <a:cubicBezTo>
                  <a:pt x="154" y="108"/>
                  <a:pt x="154" y="108"/>
                  <a:pt x="154" y="107"/>
                </a:cubicBezTo>
                <a:cubicBezTo>
                  <a:pt x="154" y="107"/>
                  <a:pt x="154" y="107"/>
                  <a:pt x="154" y="107"/>
                </a:cubicBezTo>
                <a:cubicBezTo>
                  <a:pt x="154" y="107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4" y="106"/>
                </a:cubicBezTo>
                <a:cubicBezTo>
                  <a:pt x="154" y="106"/>
                  <a:pt x="154" y="106"/>
                  <a:pt x="153" y="106"/>
                </a:cubicBezTo>
                <a:cubicBezTo>
                  <a:pt x="153" y="106"/>
                  <a:pt x="153" y="106"/>
                  <a:pt x="152" y="106"/>
                </a:cubicBezTo>
                <a:cubicBezTo>
                  <a:pt x="152" y="106"/>
                  <a:pt x="152" y="106"/>
                  <a:pt x="152" y="106"/>
                </a:cubicBezTo>
                <a:cubicBezTo>
                  <a:pt x="151" y="106"/>
                  <a:pt x="151" y="107"/>
                  <a:pt x="150" y="107"/>
                </a:cubicBezTo>
                <a:cubicBezTo>
                  <a:pt x="150" y="106"/>
                  <a:pt x="150" y="106"/>
                  <a:pt x="149" y="106"/>
                </a:cubicBezTo>
                <a:cubicBezTo>
                  <a:pt x="149" y="106"/>
                  <a:pt x="148" y="105"/>
                  <a:pt x="148" y="106"/>
                </a:cubicBezTo>
                <a:cubicBezTo>
                  <a:pt x="148" y="106"/>
                  <a:pt x="148" y="106"/>
                  <a:pt x="148" y="106"/>
                </a:cubicBezTo>
                <a:cubicBezTo>
                  <a:pt x="148" y="106"/>
                  <a:pt x="148" y="106"/>
                  <a:pt x="147" y="106"/>
                </a:cubicBezTo>
                <a:cubicBezTo>
                  <a:pt x="147" y="106"/>
                  <a:pt x="147" y="106"/>
                  <a:pt x="146" y="106"/>
                </a:cubicBezTo>
                <a:cubicBezTo>
                  <a:pt x="146" y="106"/>
                  <a:pt x="146" y="106"/>
                  <a:pt x="146" y="106"/>
                </a:cubicBezTo>
                <a:cubicBezTo>
                  <a:pt x="146" y="106"/>
                  <a:pt x="146" y="106"/>
                  <a:pt x="146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6"/>
                  <a:pt x="145" y="106"/>
                  <a:pt x="145" y="106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45" y="105"/>
                  <a:pt x="145" y="105"/>
                  <a:pt x="145" y="105"/>
                </a:cubicBezTo>
                <a:cubicBezTo>
                  <a:pt x="145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5"/>
                  <a:pt x="144" y="105"/>
                  <a:pt x="144" y="105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3" y="104"/>
                  <a:pt x="143" y="104"/>
                  <a:pt x="143" y="104"/>
                </a:cubicBezTo>
                <a:cubicBezTo>
                  <a:pt x="143" y="104"/>
                  <a:pt x="143" y="104"/>
                  <a:pt x="143" y="104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4" y="103"/>
                  <a:pt x="144" y="103"/>
                  <a:pt x="143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3"/>
                  <a:pt x="144" y="103"/>
                  <a:pt x="144" y="103"/>
                </a:cubicBezTo>
                <a:cubicBezTo>
                  <a:pt x="144" y="103"/>
                  <a:pt x="144" y="103"/>
                  <a:pt x="144" y="103"/>
                </a:cubicBezTo>
                <a:cubicBezTo>
                  <a:pt x="143" y="103"/>
                  <a:pt x="143" y="103"/>
                  <a:pt x="143" y="103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2"/>
                  <a:pt x="144" y="102"/>
                </a:cubicBezTo>
                <a:cubicBezTo>
                  <a:pt x="144" y="102"/>
                  <a:pt x="144" y="102"/>
                  <a:pt x="144" y="102"/>
                </a:cubicBezTo>
                <a:cubicBezTo>
                  <a:pt x="143" y="102"/>
                  <a:pt x="143" y="102"/>
                  <a:pt x="143" y="102"/>
                </a:cubicBezTo>
                <a:cubicBezTo>
                  <a:pt x="143" y="102"/>
                  <a:pt x="143" y="101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4" y="101"/>
                  <a:pt x="144" y="100"/>
                </a:cubicBezTo>
                <a:cubicBezTo>
                  <a:pt x="144" y="101"/>
                  <a:pt x="144" y="101"/>
                  <a:pt x="145" y="101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101"/>
                  <a:pt x="144" y="101"/>
                  <a:pt x="144" y="101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5" y="100"/>
                  <a:pt x="145" y="100"/>
                  <a:pt x="145" y="100"/>
                </a:cubicBezTo>
                <a:cubicBezTo>
                  <a:pt x="145" y="101"/>
                  <a:pt x="145" y="101"/>
                  <a:pt x="145" y="101"/>
                </a:cubicBezTo>
                <a:cubicBezTo>
                  <a:pt x="145" y="101"/>
                  <a:pt x="146" y="101"/>
                  <a:pt x="146" y="101"/>
                </a:cubicBezTo>
                <a:cubicBezTo>
                  <a:pt x="146" y="101"/>
                  <a:pt x="146" y="101"/>
                  <a:pt x="146" y="101"/>
                </a:cubicBezTo>
                <a:cubicBezTo>
                  <a:pt x="146" y="101"/>
                  <a:pt x="146" y="101"/>
                  <a:pt x="146" y="101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7" y="100"/>
                  <a:pt x="147" y="100"/>
                </a:cubicBezTo>
                <a:cubicBezTo>
                  <a:pt x="147" y="100"/>
                  <a:pt x="147" y="100"/>
                  <a:pt x="147" y="100"/>
                </a:cubicBezTo>
                <a:cubicBezTo>
                  <a:pt x="147" y="100"/>
                  <a:pt x="147" y="100"/>
                  <a:pt x="146" y="100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6" y="100"/>
                  <a:pt x="146" y="100"/>
                  <a:pt x="146" y="99"/>
                </a:cubicBezTo>
                <a:cubicBezTo>
                  <a:pt x="146" y="99"/>
                  <a:pt x="147" y="100"/>
                  <a:pt x="147" y="100"/>
                </a:cubicBezTo>
                <a:cubicBezTo>
                  <a:pt x="147" y="100"/>
                  <a:pt x="147" y="99"/>
                  <a:pt x="147" y="99"/>
                </a:cubicBezTo>
                <a:cubicBezTo>
                  <a:pt x="148" y="100"/>
                  <a:pt x="148" y="100"/>
                  <a:pt x="149" y="100"/>
                </a:cubicBezTo>
                <a:cubicBezTo>
                  <a:pt x="149" y="99"/>
                  <a:pt x="149" y="99"/>
                  <a:pt x="149" y="99"/>
                </a:cubicBezTo>
                <a:cubicBezTo>
                  <a:pt x="149" y="99"/>
                  <a:pt x="150" y="99"/>
                  <a:pt x="151" y="98"/>
                </a:cubicBezTo>
                <a:cubicBezTo>
                  <a:pt x="152" y="98"/>
                  <a:pt x="152" y="99"/>
                  <a:pt x="153" y="98"/>
                </a:cubicBezTo>
                <a:cubicBezTo>
                  <a:pt x="153" y="98"/>
                  <a:pt x="153" y="99"/>
                  <a:pt x="153" y="99"/>
                </a:cubicBezTo>
                <a:cubicBezTo>
                  <a:pt x="154" y="99"/>
                  <a:pt x="154" y="99"/>
                  <a:pt x="154" y="99"/>
                </a:cubicBezTo>
                <a:cubicBezTo>
                  <a:pt x="154" y="99"/>
                  <a:pt x="154" y="99"/>
                  <a:pt x="155" y="99"/>
                </a:cubicBezTo>
                <a:cubicBezTo>
                  <a:pt x="155" y="99"/>
                  <a:pt x="155" y="100"/>
                  <a:pt x="156" y="100"/>
                </a:cubicBezTo>
                <a:cubicBezTo>
                  <a:pt x="156" y="100"/>
                  <a:pt x="157" y="100"/>
                  <a:pt x="157" y="100"/>
                </a:cubicBezTo>
                <a:cubicBezTo>
                  <a:pt x="157" y="100"/>
                  <a:pt x="158" y="100"/>
                  <a:pt x="158" y="100"/>
                </a:cubicBezTo>
                <a:cubicBezTo>
                  <a:pt x="158" y="100"/>
                  <a:pt x="159" y="100"/>
                  <a:pt x="159" y="100"/>
                </a:cubicBezTo>
                <a:cubicBezTo>
                  <a:pt x="160" y="100"/>
                  <a:pt x="161" y="99"/>
                  <a:pt x="161" y="98"/>
                </a:cubicBezTo>
                <a:cubicBezTo>
                  <a:pt x="161" y="98"/>
                  <a:pt x="160" y="98"/>
                  <a:pt x="160" y="97"/>
                </a:cubicBezTo>
                <a:cubicBezTo>
                  <a:pt x="160" y="97"/>
                  <a:pt x="159" y="97"/>
                  <a:pt x="159" y="97"/>
                </a:cubicBezTo>
                <a:cubicBezTo>
                  <a:pt x="159" y="96"/>
                  <a:pt x="159" y="96"/>
                  <a:pt x="159" y="96"/>
                </a:cubicBezTo>
                <a:cubicBezTo>
                  <a:pt x="159" y="96"/>
                  <a:pt x="158" y="96"/>
                  <a:pt x="158" y="96"/>
                </a:cubicBezTo>
                <a:cubicBezTo>
                  <a:pt x="158" y="95"/>
                  <a:pt x="158" y="95"/>
                  <a:pt x="157" y="95"/>
                </a:cubicBezTo>
                <a:cubicBezTo>
                  <a:pt x="157" y="95"/>
                  <a:pt x="157" y="95"/>
                  <a:pt x="157" y="95"/>
                </a:cubicBezTo>
                <a:cubicBezTo>
                  <a:pt x="156" y="95"/>
                  <a:pt x="156" y="94"/>
                  <a:pt x="156" y="94"/>
                </a:cubicBezTo>
                <a:cubicBezTo>
                  <a:pt x="156" y="94"/>
                  <a:pt x="156" y="94"/>
                  <a:pt x="156" y="94"/>
                </a:cubicBezTo>
                <a:cubicBezTo>
                  <a:pt x="156" y="94"/>
                  <a:pt x="155" y="94"/>
                  <a:pt x="155" y="94"/>
                </a:cubicBezTo>
                <a:cubicBezTo>
                  <a:pt x="155" y="94"/>
                  <a:pt x="156" y="94"/>
                  <a:pt x="156" y="93"/>
                </a:cubicBezTo>
                <a:cubicBezTo>
                  <a:pt x="156" y="93"/>
                  <a:pt x="156" y="93"/>
                  <a:pt x="156" y="93"/>
                </a:cubicBezTo>
                <a:cubicBezTo>
                  <a:pt x="157" y="93"/>
                  <a:pt x="157" y="93"/>
                  <a:pt x="157" y="92"/>
                </a:cubicBezTo>
                <a:cubicBezTo>
                  <a:pt x="157" y="92"/>
                  <a:pt x="156" y="92"/>
                  <a:pt x="156" y="92"/>
                </a:cubicBezTo>
                <a:cubicBezTo>
                  <a:pt x="156" y="92"/>
                  <a:pt x="156" y="92"/>
                  <a:pt x="156" y="92"/>
                </a:cubicBezTo>
                <a:cubicBezTo>
                  <a:pt x="157" y="92"/>
                  <a:pt x="157" y="91"/>
                  <a:pt x="158" y="91"/>
                </a:cubicBezTo>
                <a:cubicBezTo>
                  <a:pt x="158" y="91"/>
                  <a:pt x="158" y="91"/>
                  <a:pt x="158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7" y="91"/>
                  <a:pt x="157" y="91"/>
                  <a:pt x="157" y="91"/>
                </a:cubicBezTo>
                <a:cubicBezTo>
                  <a:pt x="156" y="91"/>
                  <a:pt x="156" y="91"/>
                  <a:pt x="156" y="91"/>
                </a:cubicBezTo>
                <a:cubicBezTo>
                  <a:pt x="156" y="91"/>
                  <a:pt x="156" y="91"/>
                  <a:pt x="155" y="91"/>
                </a:cubicBezTo>
                <a:cubicBezTo>
                  <a:pt x="155" y="92"/>
                  <a:pt x="154" y="92"/>
                  <a:pt x="154" y="92"/>
                </a:cubicBezTo>
                <a:cubicBezTo>
                  <a:pt x="154" y="92"/>
                  <a:pt x="154" y="92"/>
                  <a:pt x="154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3" y="92"/>
                  <a:pt x="153" y="92"/>
                  <a:pt x="153" y="92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2" y="92"/>
                  <a:pt x="152" y="92"/>
                  <a:pt x="152" y="92"/>
                </a:cubicBezTo>
                <a:cubicBezTo>
                  <a:pt x="152" y="93"/>
                  <a:pt x="153" y="93"/>
                  <a:pt x="153" y="94"/>
                </a:cubicBezTo>
                <a:cubicBezTo>
                  <a:pt x="153" y="94"/>
                  <a:pt x="154" y="94"/>
                  <a:pt x="154" y="94"/>
                </a:cubicBezTo>
                <a:cubicBezTo>
                  <a:pt x="154" y="94"/>
                  <a:pt x="154" y="94"/>
                  <a:pt x="155" y="94"/>
                </a:cubicBezTo>
                <a:cubicBezTo>
                  <a:pt x="155" y="94"/>
                  <a:pt x="154" y="94"/>
                  <a:pt x="154" y="94"/>
                </a:cubicBezTo>
                <a:cubicBezTo>
                  <a:pt x="154" y="94"/>
                  <a:pt x="154" y="94"/>
                  <a:pt x="154" y="94"/>
                </a:cubicBezTo>
                <a:cubicBezTo>
                  <a:pt x="154" y="94"/>
                  <a:pt x="154" y="94"/>
                  <a:pt x="153" y="94"/>
                </a:cubicBezTo>
                <a:cubicBezTo>
                  <a:pt x="153" y="94"/>
                  <a:pt x="153" y="94"/>
                  <a:pt x="153" y="94"/>
                </a:cubicBezTo>
                <a:cubicBezTo>
                  <a:pt x="153" y="94"/>
                  <a:pt x="153" y="94"/>
                  <a:pt x="152" y="94"/>
                </a:cubicBezTo>
                <a:cubicBezTo>
                  <a:pt x="152" y="95"/>
                  <a:pt x="152" y="95"/>
                  <a:pt x="151" y="95"/>
                </a:cubicBezTo>
                <a:cubicBezTo>
                  <a:pt x="151" y="95"/>
                  <a:pt x="151" y="95"/>
                  <a:pt x="151" y="95"/>
                </a:cubicBezTo>
                <a:cubicBezTo>
                  <a:pt x="151" y="94"/>
                  <a:pt x="151" y="94"/>
                  <a:pt x="150" y="94"/>
                </a:cubicBezTo>
                <a:cubicBezTo>
                  <a:pt x="150" y="94"/>
                  <a:pt x="150" y="94"/>
                  <a:pt x="150" y="94"/>
                </a:cubicBezTo>
                <a:cubicBezTo>
                  <a:pt x="150" y="93"/>
                  <a:pt x="151" y="93"/>
                  <a:pt x="151" y="93"/>
                </a:cubicBezTo>
                <a:cubicBezTo>
                  <a:pt x="151" y="93"/>
                  <a:pt x="151" y="93"/>
                  <a:pt x="151" y="92"/>
                </a:cubicBezTo>
                <a:cubicBezTo>
                  <a:pt x="150" y="92"/>
                  <a:pt x="150" y="93"/>
                  <a:pt x="149" y="92"/>
                </a:cubicBezTo>
                <a:cubicBezTo>
                  <a:pt x="149" y="92"/>
                  <a:pt x="149" y="92"/>
                  <a:pt x="149" y="92"/>
                </a:cubicBezTo>
                <a:cubicBezTo>
                  <a:pt x="149" y="92"/>
                  <a:pt x="149" y="92"/>
                  <a:pt x="150" y="92"/>
                </a:cubicBezTo>
                <a:cubicBezTo>
                  <a:pt x="150" y="92"/>
                  <a:pt x="150" y="92"/>
                  <a:pt x="150" y="92"/>
                </a:cubicBezTo>
                <a:cubicBezTo>
                  <a:pt x="149" y="92"/>
                  <a:pt x="149" y="92"/>
                  <a:pt x="149" y="91"/>
                </a:cubicBezTo>
                <a:cubicBezTo>
                  <a:pt x="149" y="91"/>
                  <a:pt x="149" y="92"/>
                  <a:pt x="149" y="92"/>
                </a:cubicBezTo>
                <a:cubicBezTo>
                  <a:pt x="149" y="92"/>
                  <a:pt x="149" y="92"/>
                  <a:pt x="149" y="92"/>
                </a:cubicBezTo>
                <a:cubicBezTo>
                  <a:pt x="148" y="92"/>
                  <a:pt x="148" y="92"/>
                  <a:pt x="147" y="93"/>
                </a:cubicBezTo>
                <a:cubicBezTo>
                  <a:pt x="147" y="93"/>
                  <a:pt x="146" y="93"/>
                  <a:pt x="147" y="93"/>
                </a:cubicBezTo>
                <a:cubicBezTo>
                  <a:pt x="147" y="94"/>
                  <a:pt x="147" y="94"/>
                  <a:pt x="147" y="94"/>
                </a:cubicBezTo>
                <a:cubicBezTo>
                  <a:pt x="147" y="94"/>
                  <a:pt x="147" y="94"/>
                  <a:pt x="146" y="94"/>
                </a:cubicBezTo>
                <a:cubicBezTo>
                  <a:pt x="146" y="94"/>
                  <a:pt x="145" y="95"/>
                  <a:pt x="145" y="96"/>
                </a:cubicBezTo>
                <a:cubicBezTo>
                  <a:pt x="145" y="96"/>
                  <a:pt x="145" y="96"/>
                  <a:pt x="145" y="96"/>
                </a:cubicBezTo>
                <a:cubicBezTo>
                  <a:pt x="145" y="96"/>
                  <a:pt x="145" y="96"/>
                  <a:pt x="145" y="97"/>
                </a:cubicBezTo>
                <a:cubicBezTo>
                  <a:pt x="145" y="97"/>
                  <a:pt x="145" y="97"/>
                  <a:pt x="145" y="97"/>
                </a:cubicBezTo>
                <a:cubicBezTo>
                  <a:pt x="144" y="97"/>
                  <a:pt x="144" y="98"/>
                  <a:pt x="144" y="98"/>
                </a:cubicBezTo>
                <a:cubicBezTo>
                  <a:pt x="144" y="98"/>
                  <a:pt x="144" y="98"/>
                  <a:pt x="144" y="98"/>
                </a:cubicBezTo>
                <a:cubicBezTo>
                  <a:pt x="144" y="98"/>
                  <a:pt x="145" y="99"/>
                  <a:pt x="145" y="99"/>
                </a:cubicBezTo>
                <a:cubicBezTo>
                  <a:pt x="145" y="99"/>
                  <a:pt x="146" y="99"/>
                  <a:pt x="146" y="99"/>
                </a:cubicBezTo>
                <a:cubicBezTo>
                  <a:pt x="146" y="100"/>
                  <a:pt x="146" y="100"/>
                  <a:pt x="146" y="100"/>
                </a:cubicBezTo>
                <a:cubicBezTo>
                  <a:pt x="145" y="100"/>
                  <a:pt x="145" y="100"/>
                  <a:pt x="145" y="100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4" y="100"/>
                  <a:pt x="144" y="100"/>
                  <a:pt x="144" y="100"/>
                </a:cubicBezTo>
                <a:cubicBezTo>
                  <a:pt x="144" y="100"/>
                  <a:pt x="143" y="100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3" y="101"/>
                  <a:pt x="143" y="101"/>
                </a:cubicBezTo>
                <a:cubicBezTo>
                  <a:pt x="143" y="101"/>
                  <a:pt x="143" y="101"/>
                  <a:pt x="143" y="100"/>
                </a:cubicBezTo>
                <a:cubicBezTo>
                  <a:pt x="143" y="100"/>
                  <a:pt x="143" y="100"/>
                  <a:pt x="143" y="100"/>
                </a:cubicBezTo>
                <a:cubicBezTo>
                  <a:pt x="143" y="100"/>
                  <a:pt x="143" y="100"/>
                  <a:pt x="142" y="100"/>
                </a:cubicBezTo>
                <a:cubicBezTo>
                  <a:pt x="142" y="100"/>
                  <a:pt x="142" y="100"/>
                  <a:pt x="142" y="100"/>
                </a:cubicBezTo>
                <a:cubicBezTo>
                  <a:pt x="142" y="100"/>
                  <a:pt x="141" y="100"/>
                  <a:pt x="141" y="100"/>
                </a:cubicBezTo>
                <a:cubicBezTo>
                  <a:pt x="141" y="100"/>
                  <a:pt x="141" y="100"/>
                  <a:pt x="141" y="100"/>
                </a:cubicBezTo>
                <a:cubicBezTo>
                  <a:pt x="141" y="100"/>
                  <a:pt x="141" y="100"/>
                  <a:pt x="140" y="100"/>
                </a:cubicBezTo>
                <a:cubicBezTo>
                  <a:pt x="140" y="100"/>
                  <a:pt x="140" y="100"/>
                  <a:pt x="140" y="100"/>
                </a:cubicBezTo>
                <a:cubicBezTo>
                  <a:pt x="140" y="100"/>
                  <a:pt x="140" y="100"/>
                  <a:pt x="140" y="100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40" y="101"/>
                  <a:pt x="139" y="101"/>
                  <a:pt x="139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1"/>
                  <a:pt x="140" y="101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1"/>
                  <a:pt x="139" y="101"/>
                </a:cubicBezTo>
                <a:cubicBezTo>
                  <a:pt x="139" y="101"/>
                  <a:pt x="139" y="100"/>
                  <a:pt x="139" y="100"/>
                </a:cubicBezTo>
                <a:cubicBezTo>
                  <a:pt x="139" y="100"/>
                  <a:pt x="139" y="100"/>
                  <a:pt x="139" y="100"/>
                </a:cubicBezTo>
                <a:cubicBezTo>
                  <a:pt x="139" y="100"/>
                  <a:pt x="139" y="100"/>
                  <a:pt x="139" y="100"/>
                </a:cubicBezTo>
                <a:cubicBezTo>
                  <a:pt x="139" y="100"/>
                  <a:pt x="138" y="100"/>
                  <a:pt x="138" y="101"/>
                </a:cubicBezTo>
                <a:cubicBezTo>
                  <a:pt x="138" y="101"/>
                  <a:pt x="138" y="101"/>
                  <a:pt x="138" y="101"/>
                </a:cubicBezTo>
                <a:cubicBezTo>
                  <a:pt x="138" y="101"/>
                  <a:pt x="138" y="101"/>
                  <a:pt x="138" y="101"/>
                </a:cubicBezTo>
                <a:cubicBezTo>
                  <a:pt x="138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2"/>
                </a:cubicBezTo>
                <a:cubicBezTo>
                  <a:pt x="139" y="102"/>
                  <a:pt x="139" y="102"/>
                  <a:pt x="139" y="103"/>
                </a:cubicBezTo>
                <a:cubicBezTo>
                  <a:pt x="139" y="103"/>
                  <a:pt x="138" y="103"/>
                  <a:pt x="138" y="103"/>
                </a:cubicBezTo>
                <a:cubicBezTo>
                  <a:pt x="138" y="103"/>
                  <a:pt x="138" y="103"/>
                  <a:pt x="138" y="103"/>
                </a:cubicBezTo>
                <a:cubicBezTo>
                  <a:pt x="139" y="103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40" y="104"/>
                </a:cubicBezTo>
                <a:cubicBezTo>
                  <a:pt x="140" y="104"/>
                  <a:pt x="140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9" y="105"/>
                </a:cubicBezTo>
                <a:cubicBezTo>
                  <a:pt x="139" y="105"/>
                  <a:pt x="139" y="105"/>
                  <a:pt x="138" y="105"/>
                </a:cubicBezTo>
                <a:cubicBezTo>
                  <a:pt x="138" y="105"/>
                  <a:pt x="138" y="105"/>
                  <a:pt x="138" y="105"/>
                </a:cubicBezTo>
                <a:cubicBezTo>
                  <a:pt x="139" y="105"/>
                  <a:pt x="139" y="105"/>
                  <a:pt x="139" y="106"/>
                </a:cubicBezTo>
                <a:cubicBezTo>
                  <a:pt x="139" y="106"/>
                  <a:pt x="138" y="106"/>
                  <a:pt x="138" y="106"/>
                </a:cubicBezTo>
                <a:cubicBezTo>
                  <a:pt x="138" y="106"/>
                  <a:pt x="138" y="106"/>
                  <a:pt x="138" y="106"/>
                </a:cubicBezTo>
                <a:cubicBezTo>
                  <a:pt x="138" y="106"/>
                  <a:pt x="138" y="106"/>
                  <a:pt x="138" y="106"/>
                </a:cubicBezTo>
                <a:cubicBezTo>
                  <a:pt x="138" y="106"/>
                  <a:pt x="138" y="105"/>
                  <a:pt x="138" y="105"/>
                </a:cubicBezTo>
                <a:cubicBezTo>
                  <a:pt x="138" y="105"/>
                  <a:pt x="138" y="105"/>
                  <a:pt x="137" y="106"/>
                </a:cubicBezTo>
                <a:cubicBezTo>
                  <a:pt x="137" y="105"/>
                  <a:pt x="137" y="105"/>
                  <a:pt x="137" y="105"/>
                </a:cubicBezTo>
                <a:cubicBezTo>
                  <a:pt x="137" y="105"/>
                  <a:pt x="137" y="105"/>
                  <a:pt x="137" y="105"/>
                </a:cubicBezTo>
                <a:cubicBezTo>
                  <a:pt x="137" y="105"/>
                  <a:pt x="137" y="104"/>
                  <a:pt x="137" y="104"/>
                </a:cubicBezTo>
                <a:cubicBezTo>
                  <a:pt x="137" y="104"/>
                  <a:pt x="137" y="104"/>
                  <a:pt x="137" y="104"/>
                </a:cubicBezTo>
                <a:cubicBezTo>
                  <a:pt x="137" y="104"/>
                  <a:pt x="138" y="104"/>
                  <a:pt x="138" y="104"/>
                </a:cubicBezTo>
                <a:cubicBezTo>
                  <a:pt x="138" y="104"/>
                  <a:pt x="139" y="104"/>
                  <a:pt x="139" y="104"/>
                </a:cubicBezTo>
                <a:cubicBezTo>
                  <a:pt x="139" y="104"/>
                  <a:pt x="139" y="104"/>
                  <a:pt x="139" y="104"/>
                </a:cubicBezTo>
                <a:cubicBezTo>
                  <a:pt x="139" y="104"/>
                  <a:pt x="138" y="103"/>
                  <a:pt x="138" y="103"/>
                </a:cubicBezTo>
                <a:cubicBezTo>
                  <a:pt x="138" y="103"/>
                  <a:pt x="137" y="103"/>
                  <a:pt x="137" y="103"/>
                </a:cubicBezTo>
                <a:cubicBezTo>
                  <a:pt x="137" y="103"/>
                  <a:pt x="136" y="103"/>
                  <a:pt x="136" y="103"/>
                </a:cubicBezTo>
                <a:cubicBezTo>
                  <a:pt x="136" y="103"/>
                  <a:pt x="136" y="103"/>
                  <a:pt x="136" y="103"/>
                </a:cubicBezTo>
                <a:cubicBezTo>
                  <a:pt x="136" y="103"/>
                  <a:pt x="137" y="103"/>
                  <a:pt x="137" y="103"/>
                </a:cubicBezTo>
                <a:cubicBezTo>
                  <a:pt x="137" y="103"/>
                  <a:pt x="137" y="103"/>
                  <a:pt x="137" y="103"/>
                </a:cubicBezTo>
                <a:cubicBezTo>
                  <a:pt x="137" y="103"/>
                  <a:pt x="137" y="103"/>
                  <a:pt x="137" y="102"/>
                </a:cubicBezTo>
                <a:cubicBezTo>
                  <a:pt x="136" y="103"/>
                  <a:pt x="136" y="102"/>
                  <a:pt x="135" y="102"/>
                </a:cubicBezTo>
                <a:cubicBezTo>
                  <a:pt x="135" y="102"/>
                  <a:pt x="135" y="102"/>
                  <a:pt x="135" y="101"/>
                </a:cubicBezTo>
                <a:cubicBezTo>
                  <a:pt x="135" y="101"/>
                  <a:pt x="135" y="101"/>
                  <a:pt x="135" y="101"/>
                </a:cubicBezTo>
                <a:cubicBezTo>
                  <a:pt x="135" y="101"/>
                  <a:pt x="135" y="101"/>
                  <a:pt x="135" y="101"/>
                </a:cubicBezTo>
                <a:cubicBezTo>
                  <a:pt x="135" y="101"/>
                  <a:pt x="135" y="101"/>
                  <a:pt x="135" y="100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100"/>
                  <a:pt x="135" y="99"/>
                  <a:pt x="135" y="99"/>
                </a:cubicBezTo>
                <a:cubicBezTo>
                  <a:pt x="135" y="99"/>
                  <a:pt x="135" y="99"/>
                  <a:pt x="135" y="99"/>
                </a:cubicBezTo>
                <a:cubicBezTo>
                  <a:pt x="135" y="99"/>
                  <a:pt x="135" y="99"/>
                  <a:pt x="134" y="99"/>
                </a:cubicBezTo>
                <a:cubicBezTo>
                  <a:pt x="134" y="98"/>
                  <a:pt x="134" y="98"/>
                  <a:pt x="134" y="98"/>
                </a:cubicBezTo>
                <a:cubicBezTo>
                  <a:pt x="134" y="98"/>
                  <a:pt x="133" y="98"/>
                  <a:pt x="132" y="97"/>
                </a:cubicBezTo>
                <a:cubicBezTo>
                  <a:pt x="132" y="97"/>
                  <a:pt x="132" y="97"/>
                  <a:pt x="132" y="97"/>
                </a:cubicBezTo>
                <a:cubicBezTo>
                  <a:pt x="132" y="97"/>
                  <a:pt x="131" y="96"/>
                  <a:pt x="131" y="96"/>
                </a:cubicBezTo>
                <a:cubicBezTo>
                  <a:pt x="131" y="96"/>
                  <a:pt x="131" y="96"/>
                  <a:pt x="131" y="96"/>
                </a:cubicBezTo>
                <a:cubicBezTo>
                  <a:pt x="130" y="96"/>
                  <a:pt x="130" y="96"/>
                  <a:pt x="130" y="95"/>
                </a:cubicBezTo>
                <a:cubicBezTo>
                  <a:pt x="130" y="95"/>
                  <a:pt x="130" y="95"/>
                  <a:pt x="130" y="95"/>
                </a:cubicBezTo>
                <a:cubicBezTo>
                  <a:pt x="130" y="95"/>
                  <a:pt x="130" y="95"/>
                  <a:pt x="130" y="95"/>
                </a:cubicBezTo>
                <a:cubicBezTo>
                  <a:pt x="129" y="95"/>
                  <a:pt x="130" y="94"/>
                  <a:pt x="129" y="94"/>
                </a:cubicBezTo>
                <a:cubicBezTo>
                  <a:pt x="129" y="94"/>
                  <a:pt x="129" y="94"/>
                  <a:pt x="129" y="94"/>
                </a:cubicBezTo>
                <a:cubicBezTo>
                  <a:pt x="128" y="94"/>
                  <a:pt x="128" y="94"/>
                  <a:pt x="128" y="95"/>
                </a:cubicBezTo>
                <a:cubicBezTo>
                  <a:pt x="128" y="94"/>
                  <a:pt x="128" y="94"/>
                  <a:pt x="128" y="94"/>
                </a:cubicBezTo>
                <a:cubicBezTo>
                  <a:pt x="128" y="94"/>
                  <a:pt x="128" y="93"/>
                  <a:pt x="128" y="93"/>
                </a:cubicBezTo>
                <a:cubicBezTo>
                  <a:pt x="128" y="93"/>
                  <a:pt x="128" y="93"/>
                  <a:pt x="128" y="93"/>
                </a:cubicBezTo>
                <a:cubicBezTo>
                  <a:pt x="128" y="93"/>
                  <a:pt x="128" y="93"/>
                  <a:pt x="127" y="93"/>
                </a:cubicBezTo>
                <a:cubicBezTo>
                  <a:pt x="127" y="93"/>
                  <a:pt x="127" y="93"/>
                  <a:pt x="127" y="93"/>
                </a:cubicBezTo>
                <a:cubicBezTo>
                  <a:pt x="127" y="93"/>
                  <a:pt x="127" y="94"/>
                  <a:pt x="126" y="94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6" y="94"/>
                  <a:pt x="126" y="94"/>
                </a:cubicBezTo>
                <a:cubicBezTo>
                  <a:pt x="126" y="94"/>
                  <a:pt x="127" y="94"/>
                  <a:pt x="127" y="94"/>
                </a:cubicBezTo>
                <a:cubicBezTo>
                  <a:pt x="127" y="95"/>
                  <a:pt x="126" y="95"/>
                  <a:pt x="126" y="95"/>
                </a:cubicBezTo>
                <a:cubicBezTo>
                  <a:pt x="127" y="95"/>
                  <a:pt x="127" y="96"/>
                  <a:pt x="127" y="96"/>
                </a:cubicBezTo>
                <a:cubicBezTo>
                  <a:pt x="128" y="96"/>
                  <a:pt x="128" y="96"/>
                  <a:pt x="128" y="96"/>
                </a:cubicBezTo>
                <a:cubicBezTo>
                  <a:pt x="128" y="97"/>
                  <a:pt x="128" y="97"/>
                  <a:pt x="128" y="97"/>
                </a:cubicBezTo>
                <a:cubicBezTo>
                  <a:pt x="128" y="98"/>
                  <a:pt x="129" y="98"/>
                  <a:pt x="129" y="98"/>
                </a:cubicBezTo>
                <a:cubicBezTo>
                  <a:pt x="130" y="99"/>
                  <a:pt x="131" y="98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1" y="99"/>
                  <a:pt x="131" y="99"/>
                  <a:pt x="131" y="99"/>
                </a:cubicBezTo>
                <a:cubicBezTo>
                  <a:pt x="132" y="100"/>
                  <a:pt x="133" y="100"/>
                  <a:pt x="134" y="101"/>
                </a:cubicBezTo>
                <a:cubicBezTo>
                  <a:pt x="134" y="101"/>
                  <a:pt x="134" y="101"/>
                  <a:pt x="133" y="102"/>
                </a:cubicBezTo>
                <a:cubicBezTo>
                  <a:pt x="133" y="101"/>
                  <a:pt x="133" y="101"/>
                  <a:pt x="133" y="101"/>
                </a:cubicBezTo>
                <a:cubicBezTo>
                  <a:pt x="133" y="101"/>
                  <a:pt x="133" y="101"/>
                  <a:pt x="133" y="101"/>
                </a:cubicBezTo>
                <a:cubicBezTo>
                  <a:pt x="133" y="101"/>
                  <a:pt x="132" y="101"/>
                  <a:pt x="132" y="101"/>
                </a:cubicBezTo>
                <a:cubicBezTo>
                  <a:pt x="132" y="100"/>
                  <a:pt x="131" y="101"/>
                  <a:pt x="131" y="102"/>
                </a:cubicBezTo>
                <a:cubicBezTo>
                  <a:pt x="132" y="102"/>
                  <a:pt x="132" y="102"/>
                  <a:pt x="132" y="102"/>
                </a:cubicBezTo>
                <a:cubicBezTo>
                  <a:pt x="132" y="102"/>
                  <a:pt x="132" y="102"/>
                  <a:pt x="132" y="103"/>
                </a:cubicBezTo>
                <a:cubicBezTo>
                  <a:pt x="132" y="103"/>
                  <a:pt x="132" y="103"/>
                  <a:pt x="132" y="103"/>
                </a:cubicBezTo>
                <a:cubicBezTo>
                  <a:pt x="132" y="103"/>
                  <a:pt x="132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4"/>
                  <a:pt x="131" y="104"/>
                  <a:pt x="131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1" y="104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1" y="103"/>
                  <a:pt x="131" y="103"/>
                </a:cubicBezTo>
                <a:cubicBezTo>
                  <a:pt x="131" y="103"/>
                  <a:pt x="130" y="101"/>
                  <a:pt x="130" y="101"/>
                </a:cubicBezTo>
                <a:cubicBezTo>
                  <a:pt x="130" y="101"/>
                  <a:pt x="130" y="101"/>
                  <a:pt x="130" y="101"/>
                </a:cubicBezTo>
                <a:cubicBezTo>
                  <a:pt x="130" y="101"/>
                  <a:pt x="130" y="101"/>
                  <a:pt x="129" y="101"/>
                </a:cubicBezTo>
                <a:cubicBezTo>
                  <a:pt x="129" y="101"/>
                  <a:pt x="130" y="101"/>
                  <a:pt x="129" y="101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9" y="100"/>
                </a:cubicBezTo>
                <a:cubicBezTo>
                  <a:pt x="129" y="100"/>
                  <a:pt x="129" y="100"/>
                  <a:pt x="128" y="100"/>
                </a:cubicBezTo>
                <a:cubicBezTo>
                  <a:pt x="128" y="99"/>
                  <a:pt x="128" y="100"/>
                  <a:pt x="127" y="99"/>
                </a:cubicBezTo>
                <a:cubicBezTo>
                  <a:pt x="126" y="99"/>
                  <a:pt x="126" y="98"/>
                  <a:pt x="125" y="98"/>
                </a:cubicBezTo>
                <a:cubicBezTo>
                  <a:pt x="124" y="97"/>
                  <a:pt x="124" y="96"/>
                  <a:pt x="123" y="95"/>
                </a:cubicBezTo>
                <a:cubicBezTo>
                  <a:pt x="123" y="95"/>
                  <a:pt x="122" y="95"/>
                  <a:pt x="122" y="95"/>
                </a:cubicBezTo>
                <a:cubicBezTo>
                  <a:pt x="122" y="95"/>
                  <a:pt x="121" y="96"/>
                  <a:pt x="121" y="96"/>
                </a:cubicBezTo>
                <a:cubicBezTo>
                  <a:pt x="121" y="96"/>
                  <a:pt x="121" y="96"/>
                  <a:pt x="121" y="96"/>
                </a:cubicBezTo>
                <a:cubicBezTo>
                  <a:pt x="120" y="96"/>
                  <a:pt x="120" y="97"/>
                  <a:pt x="119" y="97"/>
                </a:cubicBezTo>
                <a:cubicBezTo>
                  <a:pt x="118" y="97"/>
                  <a:pt x="118" y="97"/>
                  <a:pt x="118" y="97"/>
                </a:cubicBezTo>
                <a:cubicBezTo>
                  <a:pt x="118" y="96"/>
                  <a:pt x="118" y="97"/>
                  <a:pt x="117" y="97"/>
                </a:cubicBezTo>
                <a:cubicBezTo>
                  <a:pt x="117" y="97"/>
                  <a:pt x="117" y="96"/>
                  <a:pt x="116" y="97"/>
                </a:cubicBezTo>
                <a:cubicBezTo>
                  <a:pt x="115" y="97"/>
                  <a:pt x="116" y="98"/>
                  <a:pt x="116" y="99"/>
                </a:cubicBezTo>
                <a:cubicBezTo>
                  <a:pt x="115" y="99"/>
                  <a:pt x="115" y="99"/>
                  <a:pt x="115" y="99"/>
                </a:cubicBezTo>
                <a:cubicBezTo>
                  <a:pt x="115" y="99"/>
                  <a:pt x="114" y="99"/>
                  <a:pt x="114" y="99"/>
                </a:cubicBezTo>
                <a:cubicBezTo>
                  <a:pt x="114" y="100"/>
                  <a:pt x="113" y="99"/>
                  <a:pt x="113" y="100"/>
                </a:cubicBezTo>
                <a:cubicBezTo>
                  <a:pt x="113" y="100"/>
                  <a:pt x="113" y="100"/>
                  <a:pt x="113" y="100"/>
                </a:cubicBezTo>
                <a:cubicBezTo>
                  <a:pt x="113" y="100"/>
                  <a:pt x="113" y="100"/>
                  <a:pt x="113" y="100"/>
                </a:cubicBezTo>
                <a:cubicBezTo>
                  <a:pt x="112" y="100"/>
                  <a:pt x="112" y="101"/>
                  <a:pt x="112" y="102"/>
                </a:cubicBezTo>
                <a:cubicBezTo>
                  <a:pt x="112" y="102"/>
                  <a:pt x="112" y="102"/>
                  <a:pt x="112" y="103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2" y="103"/>
                  <a:pt x="112" y="103"/>
                  <a:pt x="112" y="103"/>
                </a:cubicBezTo>
                <a:cubicBezTo>
                  <a:pt x="112" y="103"/>
                  <a:pt x="111" y="104"/>
                  <a:pt x="111" y="104"/>
                </a:cubicBezTo>
                <a:cubicBezTo>
                  <a:pt x="111" y="104"/>
                  <a:pt x="111" y="104"/>
                  <a:pt x="111" y="105"/>
                </a:cubicBezTo>
                <a:cubicBezTo>
                  <a:pt x="111" y="105"/>
                  <a:pt x="110" y="105"/>
                  <a:pt x="110" y="105"/>
                </a:cubicBezTo>
                <a:cubicBezTo>
                  <a:pt x="110" y="105"/>
                  <a:pt x="110" y="105"/>
                  <a:pt x="109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9" y="106"/>
                  <a:pt x="109" y="106"/>
                  <a:pt x="109" y="106"/>
                </a:cubicBezTo>
                <a:cubicBezTo>
                  <a:pt x="108" y="106"/>
                  <a:pt x="107" y="106"/>
                  <a:pt x="107" y="106"/>
                </a:cubicBezTo>
                <a:cubicBezTo>
                  <a:pt x="107" y="106"/>
                  <a:pt x="107" y="106"/>
                  <a:pt x="106" y="106"/>
                </a:cubicBezTo>
                <a:cubicBezTo>
                  <a:pt x="106" y="106"/>
                  <a:pt x="106" y="106"/>
                  <a:pt x="106" y="107"/>
                </a:cubicBezTo>
                <a:cubicBezTo>
                  <a:pt x="106" y="107"/>
                  <a:pt x="106" y="107"/>
                  <a:pt x="106" y="107"/>
                </a:cubicBezTo>
                <a:cubicBezTo>
                  <a:pt x="106" y="107"/>
                  <a:pt x="106" y="106"/>
                  <a:pt x="106" y="106"/>
                </a:cubicBezTo>
                <a:cubicBezTo>
                  <a:pt x="106" y="106"/>
                  <a:pt x="106" y="106"/>
                  <a:pt x="106" y="106"/>
                </a:cubicBezTo>
                <a:cubicBezTo>
                  <a:pt x="106" y="107"/>
                  <a:pt x="106" y="107"/>
                  <a:pt x="106" y="107"/>
                </a:cubicBezTo>
                <a:cubicBezTo>
                  <a:pt x="105" y="107"/>
                  <a:pt x="105" y="106"/>
                  <a:pt x="105" y="106"/>
                </a:cubicBezTo>
                <a:cubicBezTo>
                  <a:pt x="105" y="106"/>
                  <a:pt x="105" y="106"/>
                  <a:pt x="104" y="106"/>
                </a:cubicBezTo>
                <a:cubicBezTo>
                  <a:pt x="104" y="105"/>
                  <a:pt x="104" y="105"/>
                  <a:pt x="103" y="105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03" y="105"/>
                  <a:pt x="102" y="105"/>
                  <a:pt x="102" y="105"/>
                </a:cubicBezTo>
                <a:cubicBezTo>
                  <a:pt x="102" y="105"/>
                  <a:pt x="102" y="105"/>
                  <a:pt x="102" y="105"/>
                </a:cubicBezTo>
                <a:cubicBezTo>
                  <a:pt x="102" y="105"/>
                  <a:pt x="102" y="105"/>
                  <a:pt x="102" y="105"/>
                </a:cubicBezTo>
                <a:cubicBezTo>
                  <a:pt x="101" y="105"/>
                  <a:pt x="102" y="105"/>
                  <a:pt x="102" y="105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2" y="104"/>
                  <a:pt x="102" y="104"/>
                  <a:pt x="102" y="104"/>
                </a:cubicBezTo>
                <a:cubicBezTo>
                  <a:pt x="102" y="104"/>
                  <a:pt x="102" y="104"/>
                  <a:pt x="102" y="103"/>
                </a:cubicBezTo>
                <a:cubicBezTo>
                  <a:pt x="102" y="103"/>
                  <a:pt x="102" y="103"/>
                  <a:pt x="102" y="103"/>
                </a:cubicBezTo>
                <a:cubicBezTo>
                  <a:pt x="102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2" y="103"/>
                </a:cubicBezTo>
                <a:cubicBezTo>
                  <a:pt x="102" y="103"/>
                  <a:pt x="102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3"/>
                  <a:pt x="101" y="103"/>
                </a:cubicBezTo>
                <a:cubicBezTo>
                  <a:pt x="101" y="103"/>
                  <a:pt x="101" y="102"/>
                  <a:pt x="101" y="102"/>
                </a:cubicBezTo>
                <a:cubicBezTo>
                  <a:pt x="102" y="102"/>
                  <a:pt x="102" y="100"/>
                  <a:pt x="102" y="99"/>
                </a:cubicBezTo>
                <a:cubicBezTo>
                  <a:pt x="102" y="99"/>
                  <a:pt x="102" y="98"/>
                  <a:pt x="102" y="98"/>
                </a:cubicBezTo>
                <a:cubicBezTo>
                  <a:pt x="102" y="98"/>
                  <a:pt x="102" y="97"/>
                  <a:pt x="101" y="97"/>
                </a:cubicBezTo>
                <a:cubicBezTo>
                  <a:pt x="101" y="97"/>
                  <a:pt x="101" y="97"/>
                  <a:pt x="101" y="97"/>
                </a:cubicBezTo>
                <a:cubicBezTo>
                  <a:pt x="101" y="97"/>
                  <a:pt x="102" y="97"/>
                  <a:pt x="102" y="97"/>
                </a:cubicBezTo>
                <a:cubicBezTo>
                  <a:pt x="102" y="97"/>
                  <a:pt x="102" y="97"/>
                  <a:pt x="102" y="97"/>
                </a:cubicBezTo>
                <a:cubicBezTo>
                  <a:pt x="102" y="96"/>
                  <a:pt x="102" y="96"/>
                  <a:pt x="102" y="96"/>
                </a:cubicBezTo>
                <a:cubicBezTo>
                  <a:pt x="103" y="96"/>
                  <a:pt x="103" y="96"/>
                  <a:pt x="104" y="96"/>
                </a:cubicBezTo>
                <a:cubicBezTo>
                  <a:pt x="104" y="96"/>
                  <a:pt x="105" y="96"/>
                  <a:pt x="105" y="96"/>
                </a:cubicBezTo>
                <a:cubicBezTo>
                  <a:pt x="105" y="96"/>
                  <a:pt x="106" y="96"/>
                  <a:pt x="106" y="96"/>
                </a:cubicBezTo>
                <a:cubicBezTo>
                  <a:pt x="107" y="96"/>
                  <a:pt x="108" y="97"/>
                  <a:pt x="109" y="96"/>
                </a:cubicBezTo>
                <a:cubicBezTo>
                  <a:pt x="109" y="96"/>
                  <a:pt x="109" y="97"/>
                  <a:pt x="110" y="97"/>
                </a:cubicBezTo>
                <a:cubicBezTo>
                  <a:pt x="110" y="96"/>
                  <a:pt x="110" y="95"/>
                  <a:pt x="110" y="95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11" y="95"/>
                  <a:pt x="111" y="95"/>
                  <a:pt x="111" y="95"/>
                </a:cubicBezTo>
                <a:cubicBezTo>
                  <a:pt x="111" y="95"/>
                  <a:pt x="111" y="95"/>
                  <a:pt x="110" y="95"/>
                </a:cubicBezTo>
                <a:cubicBezTo>
                  <a:pt x="110" y="94"/>
                  <a:pt x="111" y="94"/>
                  <a:pt x="111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11" y="94"/>
                  <a:pt x="111" y="94"/>
                  <a:pt x="111" y="94"/>
                </a:cubicBezTo>
                <a:cubicBezTo>
                  <a:pt x="111" y="94"/>
                  <a:pt x="111" y="93"/>
                  <a:pt x="111" y="93"/>
                </a:cubicBezTo>
                <a:cubicBezTo>
                  <a:pt x="111" y="93"/>
                  <a:pt x="111" y="93"/>
                  <a:pt x="111" y="93"/>
                </a:cubicBezTo>
                <a:cubicBezTo>
                  <a:pt x="110" y="92"/>
                  <a:pt x="111" y="92"/>
                  <a:pt x="110" y="92"/>
                </a:cubicBezTo>
                <a:cubicBezTo>
                  <a:pt x="110" y="92"/>
                  <a:pt x="110" y="92"/>
                  <a:pt x="110" y="91"/>
                </a:cubicBezTo>
                <a:cubicBezTo>
                  <a:pt x="110" y="91"/>
                  <a:pt x="110" y="91"/>
                  <a:pt x="110" y="91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09" y="91"/>
                  <a:pt x="109" y="91"/>
                  <a:pt x="109" y="91"/>
                </a:cubicBezTo>
                <a:cubicBezTo>
                  <a:pt x="109" y="90"/>
                  <a:pt x="109" y="90"/>
                  <a:pt x="109" y="90"/>
                </a:cubicBezTo>
                <a:cubicBezTo>
                  <a:pt x="109" y="90"/>
                  <a:pt x="109" y="91"/>
                  <a:pt x="109" y="91"/>
                </a:cubicBezTo>
                <a:cubicBezTo>
                  <a:pt x="108" y="90"/>
                  <a:pt x="108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90"/>
                </a:cubicBezTo>
                <a:cubicBezTo>
                  <a:pt x="107" y="90"/>
                  <a:pt x="107" y="90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6" y="89"/>
                </a:cubicBezTo>
                <a:cubicBezTo>
                  <a:pt x="106" y="89"/>
                  <a:pt x="106" y="89"/>
                  <a:pt x="106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7" y="89"/>
                  <a:pt x="107" y="89"/>
                </a:cubicBezTo>
                <a:cubicBezTo>
                  <a:pt x="107" y="89"/>
                  <a:pt x="108" y="89"/>
                  <a:pt x="108" y="89"/>
                </a:cubicBezTo>
                <a:cubicBezTo>
                  <a:pt x="108" y="89"/>
                  <a:pt x="108" y="89"/>
                  <a:pt x="108" y="89"/>
                </a:cubicBezTo>
                <a:cubicBezTo>
                  <a:pt x="108" y="89"/>
                  <a:pt x="108" y="88"/>
                  <a:pt x="108" y="88"/>
                </a:cubicBezTo>
                <a:cubicBezTo>
                  <a:pt x="109" y="89"/>
                  <a:pt x="109" y="89"/>
                  <a:pt x="109" y="89"/>
                </a:cubicBezTo>
                <a:cubicBezTo>
                  <a:pt x="109" y="89"/>
                  <a:pt x="110" y="89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10" y="89"/>
                  <a:pt x="110" y="89"/>
                  <a:pt x="110" y="89"/>
                </a:cubicBezTo>
                <a:cubicBezTo>
                  <a:pt x="110" y="89"/>
                  <a:pt x="110" y="88"/>
                  <a:pt x="110" y="88"/>
                </a:cubicBezTo>
                <a:cubicBezTo>
                  <a:pt x="110" y="88"/>
                  <a:pt x="110" y="88"/>
                  <a:pt x="110" y="87"/>
                </a:cubicBezTo>
                <a:cubicBezTo>
                  <a:pt x="110" y="87"/>
                  <a:pt x="110" y="87"/>
                  <a:pt x="111" y="87"/>
                </a:cubicBezTo>
                <a:cubicBezTo>
                  <a:pt x="111" y="87"/>
                  <a:pt x="111" y="88"/>
                  <a:pt x="111" y="88"/>
                </a:cubicBezTo>
                <a:cubicBezTo>
                  <a:pt x="111" y="87"/>
                  <a:pt x="112" y="88"/>
                  <a:pt x="112" y="88"/>
                </a:cubicBezTo>
                <a:cubicBezTo>
                  <a:pt x="112" y="88"/>
                  <a:pt x="112" y="88"/>
                  <a:pt x="112" y="88"/>
                </a:cubicBezTo>
                <a:cubicBezTo>
                  <a:pt x="112" y="87"/>
                  <a:pt x="112" y="87"/>
                  <a:pt x="112" y="87"/>
                </a:cubicBezTo>
                <a:cubicBezTo>
                  <a:pt x="112" y="87"/>
                  <a:pt x="113" y="87"/>
                  <a:pt x="114" y="87"/>
                </a:cubicBezTo>
                <a:cubicBezTo>
                  <a:pt x="114" y="86"/>
                  <a:pt x="114" y="86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5" y="85"/>
                  <a:pt x="115" y="85"/>
                  <a:pt x="115" y="85"/>
                </a:cubicBezTo>
                <a:cubicBezTo>
                  <a:pt x="115" y="85"/>
                  <a:pt x="115" y="85"/>
                  <a:pt x="116" y="85"/>
                </a:cubicBezTo>
                <a:cubicBezTo>
                  <a:pt x="116" y="85"/>
                  <a:pt x="116" y="85"/>
                  <a:pt x="116" y="85"/>
                </a:cubicBezTo>
                <a:cubicBezTo>
                  <a:pt x="116" y="84"/>
                  <a:pt x="116" y="84"/>
                  <a:pt x="116" y="84"/>
                </a:cubicBezTo>
                <a:cubicBezTo>
                  <a:pt x="116" y="84"/>
                  <a:pt x="117" y="84"/>
                  <a:pt x="117" y="84"/>
                </a:cubicBezTo>
                <a:cubicBezTo>
                  <a:pt x="117" y="83"/>
                  <a:pt x="117" y="83"/>
                  <a:pt x="117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82"/>
                  <a:pt x="118" y="82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8" y="83"/>
                  <a:pt x="118" y="83"/>
                  <a:pt x="118" y="83"/>
                </a:cubicBezTo>
                <a:cubicBezTo>
                  <a:pt x="119" y="83"/>
                  <a:pt x="119" y="83"/>
                  <a:pt x="119" y="83"/>
                </a:cubicBezTo>
                <a:cubicBezTo>
                  <a:pt x="119" y="83"/>
                  <a:pt x="119" y="83"/>
                  <a:pt x="118" y="83"/>
                </a:cubicBezTo>
                <a:cubicBezTo>
                  <a:pt x="118" y="83"/>
                  <a:pt x="119" y="83"/>
                  <a:pt x="119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8" y="82"/>
                  <a:pt x="118" y="82"/>
                  <a:pt x="118" y="82"/>
                </a:cubicBezTo>
                <a:cubicBezTo>
                  <a:pt x="119" y="82"/>
                  <a:pt x="119" y="81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2"/>
                </a:cubicBezTo>
                <a:cubicBezTo>
                  <a:pt x="120" y="82"/>
                  <a:pt x="120" y="82"/>
                  <a:pt x="120" y="81"/>
                </a:cubicBezTo>
                <a:cubicBezTo>
                  <a:pt x="120" y="81"/>
                  <a:pt x="120" y="81"/>
                  <a:pt x="120" y="81"/>
                </a:cubicBezTo>
                <a:cubicBezTo>
                  <a:pt x="121" y="81"/>
                  <a:pt x="121" y="81"/>
                  <a:pt x="121" y="81"/>
                </a:cubicBezTo>
                <a:cubicBezTo>
                  <a:pt x="121" y="81"/>
                  <a:pt x="121" y="81"/>
                  <a:pt x="121" y="82"/>
                </a:cubicBezTo>
                <a:cubicBezTo>
                  <a:pt x="121" y="82"/>
                  <a:pt x="121" y="82"/>
                  <a:pt x="122" y="82"/>
                </a:cubicBezTo>
                <a:cubicBezTo>
                  <a:pt x="122" y="82"/>
                  <a:pt x="122" y="82"/>
                  <a:pt x="122" y="82"/>
                </a:cubicBezTo>
                <a:cubicBezTo>
                  <a:pt x="122" y="82"/>
                  <a:pt x="122" y="82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3" y="81"/>
                </a:cubicBezTo>
                <a:cubicBezTo>
                  <a:pt x="123" y="81"/>
                  <a:pt x="122" y="81"/>
                  <a:pt x="122" y="81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81"/>
                  <a:pt x="122" y="81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80"/>
                  <a:pt x="122" y="80"/>
                </a:cubicBezTo>
                <a:cubicBezTo>
                  <a:pt x="122" y="80"/>
                  <a:pt x="122" y="79"/>
                  <a:pt x="122" y="79"/>
                </a:cubicBezTo>
                <a:cubicBezTo>
                  <a:pt x="122" y="79"/>
                  <a:pt x="122" y="79"/>
                  <a:pt x="122" y="78"/>
                </a:cubicBezTo>
                <a:cubicBezTo>
                  <a:pt x="122" y="78"/>
                  <a:pt x="122" y="78"/>
                  <a:pt x="122" y="78"/>
                </a:cubicBezTo>
                <a:cubicBezTo>
                  <a:pt x="122" y="78"/>
                  <a:pt x="122" y="78"/>
                  <a:pt x="122" y="78"/>
                </a:cubicBezTo>
                <a:cubicBezTo>
                  <a:pt x="122" y="78"/>
                  <a:pt x="121" y="78"/>
                  <a:pt x="121" y="78"/>
                </a:cubicBezTo>
                <a:cubicBezTo>
                  <a:pt x="121" y="78"/>
                  <a:pt x="122" y="78"/>
                  <a:pt x="122" y="78"/>
                </a:cubicBezTo>
                <a:cubicBezTo>
                  <a:pt x="122" y="77"/>
                  <a:pt x="121" y="77"/>
                  <a:pt x="122" y="77"/>
                </a:cubicBezTo>
                <a:cubicBezTo>
                  <a:pt x="122" y="77"/>
                  <a:pt x="122" y="77"/>
                  <a:pt x="122" y="77"/>
                </a:cubicBezTo>
                <a:cubicBezTo>
                  <a:pt x="122" y="77"/>
                  <a:pt x="122" y="76"/>
                  <a:pt x="123" y="76"/>
                </a:cubicBezTo>
                <a:cubicBezTo>
                  <a:pt x="123" y="76"/>
                  <a:pt x="123" y="76"/>
                  <a:pt x="123" y="77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3" y="76"/>
                  <a:pt x="123" y="76"/>
                  <a:pt x="123" y="76"/>
                </a:cubicBezTo>
                <a:cubicBezTo>
                  <a:pt x="123" y="76"/>
                  <a:pt x="124" y="76"/>
                  <a:pt x="124" y="76"/>
                </a:cubicBezTo>
                <a:cubicBezTo>
                  <a:pt x="124" y="76"/>
                  <a:pt x="124" y="76"/>
                  <a:pt x="124" y="76"/>
                </a:cubicBezTo>
                <a:cubicBezTo>
                  <a:pt x="124" y="76"/>
                  <a:pt x="124" y="77"/>
                  <a:pt x="125" y="77"/>
                </a:cubicBezTo>
                <a:cubicBezTo>
                  <a:pt x="125" y="77"/>
                  <a:pt x="125" y="77"/>
                  <a:pt x="125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7"/>
                  <a:pt x="124" y="77"/>
                  <a:pt x="124" y="77"/>
                </a:cubicBezTo>
                <a:cubicBezTo>
                  <a:pt x="124" y="78"/>
                  <a:pt x="124" y="78"/>
                  <a:pt x="124" y="78"/>
                </a:cubicBezTo>
                <a:cubicBezTo>
                  <a:pt x="124" y="78"/>
                  <a:pt x="123" y="78"/>
                  <a:pt x="123" y="78"/>
                </a:cubicBezTo>
                <a:cubicBezTo>
                  <a:pt x="123" y="78"/>
                  <a:pt x="123" y="78"/>
                  <a:pt x="123" y="78"/>
                </a:cubicBezTo>
                <a:cubicBezTo>
                  <a:pt x="123" y="78"/>
                  <a:pt x="123" y="79"/>
                  <a:pt x="123" y="79"/>
                </a:cubicBezTo>
                <a:cubicBezTo>
                  <a:pt x="123" y="79"/>
                  <a:pt x="124" y="79"/>
                  <a:pt x="124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4" y="80"/>
                  <a:pt x="124" y="80"/>
                  <a:pt x="124" y="80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5" y="80"/>
                  <a:pt x="125" y="80"/>
                  <a:pt x="125" y="80"/>
                </a:cubicBezTo>
                <a:cubicBezTo>
                  <a:pt x="125" y="80"/>
                  <a:pt x="125" y="80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1"/>
                  <a:pt x="125" y="81"/>
                  <a:pt x="125" y="81"/>
                </a:cubicBezTo>
                <a:cubicBezTo>
                  <a:pt x="125" y="80"/>
                  <a:pt x="127" y="80"/>
                  <a:pt x="127" y="80"/>
                </a:cubicBezTo>
                <a:cubicBezTo>
                  <a:pt x="127" y="81"/>
                  <a:pt x="128" y="80"/>
                  <a:pt x="128" y="80"/>
                </a:cubicBezTo>
                <a:cubicBezTo>
                  <a:pt x="128" y="81"/>
                  <a:pt x="128" y="81"/>
                  <a:pt x="128" y="81"/>
                </a:cubicBezTo>
                <a:cubicBezTo>
                  <a:pt x="128" y="81"/>
                  <a:pt x="129" y="81"/>
                  <a:pt x="129" y="81"/>
                </a:cubicBezTo>
                <a:cubicBezTo>
                  <a:pt x="129" y="81"/>
                  <a:pt x="129" y="81"/>
                  <a:pt x="129" y="81"/>
                </a:cubicBezTo>
                <a:cubicBezTo>
                  <a:pt x="130" y="81"/>
                  <a:pt x="131" y="80"/>
                  <a:pt x="132" y="79"/>
                </a:cubicBezTo>
                <a:cubicBezTo>
                  <a:pt x="133" y="79"/>
                  <a:pt x="133" y="79"/>
                  <a:pt x="133" y="80"/>
                </a:cubicBezTo>
                <a:cubicBezTo>
                  <a:pt x="134" y="80"/>
                  <a:pt x="134" y="80"/>
                  <a:pt x="134" y="80"/>
                </a:cubicBezTo>
                <a:cubicBezTo>
                  <a:pt x="134" y="80"/>
                  <a:pt x="135" y="80"/>
                  <a:pt x="135" y="80"/>
                </a:cubicBezTo>
                <a:cubicBezTo>
                  <a:pt x="135" y="79"/>
                  <a:pt x="135" y="79"/>
                  <a:pt x="135" y="79"/>
                </a:cubicBezTo>
                <a:cubicBezTo>
                  <a:pt x="136" y="79"/>
                  <a:pt x="136" y="79"/>
                  <a:pt x="137" y="7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137" y="79"/>
                  <a:pt x="137" y="79"/>
                  <a:pt x="137" y="79"/>
                </a:cubicBezTo>
                <a:cubicBezTo>
                  <a:pt x="137" y="78"/>
                  <a:pt x="137" y="79"/>
                  <a:pt x="137" y="78"/>
                </a:cubicBezTo>
                <a:cubicBezTo>
                  <a:pt x="137" y="78"/>
                  <a:pt x="136" y="77"/>
                  <a:pt x="137" y="76"/>
                </a:cubicBezTo>
                <a:cubicBezTo>
                  <a:pt x="137" y="76"/>
                  <a:pt x="137" y="76"/>
                  <a:pt x="137" y="76"/>
                </a:cubicBezTo>
                <a:cubicBezTo>
                  <a:pt x="137" y="76"/>
                  <a:pt x="137" y="75"/>
                  <a:pt x="137" y="75"/>
                </a:cubicBezTo>
                <a:cubicBezTo>
                  <a:pt x="137" y="75"/>
                  <a:pt x="137" y="75"/>
                  <a:pt x="137" y="75"/>
                </a:cubicBezTo>
                <a:cubicBezTo>
                  <a:pt x="138" y="75"/>
                  <a:pt x="138" y="75"/>
                  <a:pt x="138" y="75"/>
                </a:cubicBezTo>
                <a:cubicBezTo>
                  <a:pt x="138" y="75"/>
                  <a:pt x="138" y="75"/>
                  <a:pt x="138" y="75"/>
                </a:cubicBezTo>
                <a:cubicBezTo>
                  <a:pt x="139" y="75"/>
                  <a:pt x="139" y="75"/>
                  <a:pt x="139" y="75"/>
                </a:cubicBezTo>
                <a:cubicBezTo>
                  <a:pt x="139" y="75"/>
                  <a:pt x="139" y="75"/>
                  <a:pt x="139" y="76"/>
                </a:cubicBezTo>
                <a:cubicBezTo>
                  <a:pt x="140" y="76"/>
                  <a:pt x="140" y="76"/>
                  <a:pt x="140" y="75"/>
                </a:cubicBezTo>
                <a:cubicBezTo>
                  <a:pt x="140" y="75"/>
                  <a:pt x="140" y="74"/>
                  <a:pt x="141" y="74"/>
                </a:cubicBezTo>
                <a:cubicBezTo>
                  <a:pt x="141" y="74"/>
                  <a:pt x="140" y="73"/>
                  <a:pt x="140" y="73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0" y="74"/>
                  <a:pt x="140" y="74"/>
                  <a:pt x="140" y="74"/>
                </a:cubicBezTo>
                <a:cubicBezTo>
                  <a:pt x="140" y="73"/>
                  <a:pt x="140" y="73"/>
                  <a:pt x="140" y="73"/>
                </a:cubicBezTo>
                <a:cubicBezTo>
                  <a:pt x="140" y="73"/>
                  <a:pt x="140" y="73"/>
                  <a:pt x="139" y="73"/>
                </a:cubicBezTo>
                <a:cubicBezTo>
                  <a:pt x="139" y="73"/>
                  <a:pt x="139" y="73"/>
                  <a:pt x="139" y="72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0" y="72"/>
                  <a:pt x="140" y="72"/>
                  <a:pt x="140" y="72"/>
                </a:cubicBezTo>
                <a:cubicBezTo>
                  <a:pt x="141" y="72"/>
                  <a:pt x="141" y="72"/>
                  <a:pt x="141" y="72"/>
                </a:cubicBezTo>
                <a:cubicBezTo>
                  <a:pt x="141" y="72"/>
                  <a:pt x="141" y="71"/>
                  <a:pt x="141" y="71"/>
                </a:cubicBezTo>
                <a:cubicBezTo>
                  <a:pt x="141" y="71"/>
                  <a:pt x="141" y="72"/>
                  <a:pt x="142" y="72"/>
                </a:cubicBezTo>
                <a:cubicBezTo>
                  <a:pt x="142" y="71"/>
                  <a:pt x="142" y="71"/>
                  <a:pt x="142" y="71"/>
                </a:cubicBezTo>
                <a:cubicBezTo>
                  <a:pt x="142" y="71"/>
                  <a:pt x="142" y="71"/>
                  <a:pt x="143" y="71"/>
                </a:cubicBezTo>
                <a:cubicBezTo>
                  <a:pt x="143" y="72"/>
                  <a:pt x="144" y="72"/>
                  <a:pt x="144" y="72"/>
                </a:cubicBezTo>
                <a:cubicBezTo>
                  <a:pt x="145" y="72"/>
                  <a:pt x="145" y="71"/>
                  <a:pt x="145" y="71"/>
                </a:cubicBezTo>
                <a:cubicBezTo>
                  <a:pt x="145" y="71"/>
                  <a:pt x="145" y="71"/>
                  <a:pt x="145" y="72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5" y="71"/>
                </a:cubicBezTo>
                <a:cubicBezTo>
                  <a:pt x="145" y="71"/>
                  <a:pt x="145" y="71"/>
                  <a:pt x="146" y="71"/>
                </a:cubicBezTo>
                <a:cubicBezTo>
                  <a:pt x="146" y="71"/>
                  <a:pt x="146" y="71"/>
                  <a:pt x="146" y="70"/>
                </a:cubicBezTo>
                <a:cubicBezTo>
                  <a:pt x="146" y="71"/>
                  <a:pt x="147" y="71"/>
                  <a:pt x="147" y="71"/>
                </a:cubicBezTo>
                <a:cubicBezTo>
                  <a:pt x="147" y="71"/>
                  <a:pt x="147" y="71"/>
                  <a:pt x="147" y="71"/>
                </a:cubicBezTo>
                <a:cubicBezTo>
                  <a:pt x="147" y="70"/>
                  <a:pt x="146" y="71"/>
                  <a:pt x="145" y="70"/>
                </a:cubicBezTo>
                <a:cubicBezTo>
                  <a:pt x="145" y="70"/>
                  <a:pt x="145" y="69"/>
                  <a:pt x="145" y="69"/>
                </a:cubicBezTo>
                <a:cubicBezTo>
                  <a:pt x="145" y="69"/>
                  <a:pt x="145" y="69"/>
                  <a:pt x="145" y="69"/>
                </a:cubicBezTo>
                <a:cubicBezTo>
                  <a:pt x="145" y="69"/>
                  <a:pt x="144" y="70"/>
                  <a:pt x="144" y="70"/>
                </a:cubicBezTo>
                <a:cubicBezTo>
                  <a:pt x="144" y="70"/>
                  <a:pt x="144" y="70"/>
                  <a:pt x="144" y="70"/>
                </a:cubicBezTo>
                <a:cubicBezTo>
                  <a:pt x="144" y="70"/>
                  <a:pt x="144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3" y="70"/>
                  <a:pt x="143" y="70"/>
                </a:cubicBezTo>
                <a:cubicBezTo>
                  <a:pt x="143" y="70"/>
                  <a:pt x="142" y="70"/>
                  <a:pt x="142" y="70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42" y="70"/>
                  <a:pt x="142" y="70"/>
                  <a:pt x="142" y="70"/>
                </a:cubicBezTo>
                <a:cubicBezTo>
                  <a:pt x="142" y="70"/>
                  <a:pt x="141" y="70"/>
                  <a:pt x="141" y="70"/>
                </a:cubicBezTo>
                <a:cubicBezTo>
                  <a:pt x="141" y="70"/>
                  <a:pt x="141" y="70"/>
                  <a:pt x="141" y="70"/>
                </a:cubicBezTo>
                <a:cubicBezTo>
                  <a:pt x="141" y="70"/>
                  <a:pt x="141" y="70"/>
                  <a:pt x="141" y="71"/>
                </a:cubicBezTo>
                <a:cubicBezTo>
                  <a:pt x="140" y="71"/>
                  <a:pt x="140" y="71"/>
                  <a:pt x="140" y="71"/>
                </a:cubicBezTo>
                <a:cubicBezTo>
                  <a:pt x="140" y="71"/>
                  <a:pt x="140" y="71"/>
                  <a:pt x="140" y="71"/>
                </a:cubicBezTo>
                <a:cubicBezTo>
                  <a:pt x="140" y="71"/>
                  <a:pt x="139" y="71"/>
                  <a:pt x="139" y="71"/>
                </a:cubicBezTo>
                <a:cubicBezTo>
                  <a:pt x="139" y="71"/>
                  <a:pt x="139" y="71"/>
                  <a:pt x="139" y="70"/>
                </a:cubicBezTo>
                <a:cubicBezTo>
                  <a:pt x="139" y="70"/>
                  <a:pt x="139" y="70"/>
                  <a:pt x="139" y="70"/>
                </a:cubicBezTo>
                <a:cubicBezTo>
                  <a:pt x="139" y="70"/>
                  <a:pt x="138" y="70"/>
                  <a:pt x="138" y="70"/>
                </a:cubicBezTo>
                <a:cubicBezTo>
                  <a:pt x="138" y="70"/>
                  <a:pt x="138" y="70"/>
                  <a:pt x="138" y="70"/>
                </a:cubicBezTo>
                <a:cubicBezTo>
                  <a:pt x="138" y="70"/>
                  <a:pt x="138" y="70"/>
                  <a:pt x="138" y="70"/>
                </a:cubicBezTo>
                <a:cubicBezTo>
                  <a:pt x="137" y="70"/>
                  <a:pt x="137" y="69"/>
                  <a:pt x="137" y="68"/>
                </a:cubicBezTo>
                <a:cubicBezTo>
                  <a:pt x="137" y="68"/>
                  <a:pt x="137" y="68"/>
                  <a:pt x="137" y="68"/>
                </a:cubicBezTo>
                <a:cubicBezTo>
                  <a:pt x="137" y="68"/>
                  <a:pt x="137" y="67"/>
                  <a:pt x="137" y="67"/>
                </a:cubicBezTo>
                <a:cubicBezTo>
                  <a:pt x="137" y="67"/>
                  <a:pt x="137" y="67"/>
                  <a:pt x="137" y="66"/>
                </a:cubicBezTo>
                <a:cubicBezTo>
                  <a:pt x="137" y="66"/>
                  <a:pt x="137" y="66"/>
                  <a:pt x="137" y="66"/>
                </a:cubicBezTo>
                <a:cubicBezTo>
                  <a:pt x="137" y="66"/>
                  <a:pt x="137" y="65"/>
                  <a:pt x="137" y="65"/>
                </a:cubicBezTo>
                <a:cubicBezTo>
                  <a:pt x="137" y="65"/>
                  <a:pt x="137" y="65"/>
                  <a:pt x="137" y="65"/>
                </a:cubicBezTo>
                <a:cubicBezTo>
                  <a:pt x="137" y="65"/>
                  <a:pt x="138" y="65"/>
                  <a:pt x="138" y="65"/>
                </a:cubicBezTo>
                <a:cubicBezTo>
                  <a:pt x="138" y="65"/>
                  <a:pt x="138" y="64"/>
                  <a:pt x="138" y="64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9" y="64"/>
                  <a:pt x="139" y="64"/>
                  <a:pt x="139" y="64"/>
                </a:cubicBezTo>
                <a:cubicBezTo>
                  <a:pt x="139" y="64"/>
                  <a:pt x="141" y="62"/>
                  <a:pt x="141" y="62"/>
                </a:cubicBezTo>
                <a:cubicBezTo>
                  <a:pt x="141" y="62"/>
                  <a:pt x="141" y="62"/>
                  <a:pt x="142" y="62"/>
                </a:cubicBezTo>
                <a:cubicBezTo>
                  <a:pt x="142" y="62"/>
                  <a:pt x="142" y="62"/>
                  <a:pt x="142" y="61"/>
                </a:cubicBezTo>
                <a:cubicBezTo>
                  <a:pt x="142" y="61"/>
                  <a:pt x="141" y="61"/>
                  <a:pt x="141" y="61"/>
                </a:cubicBezTo>
                <a:cubicBezTo>
                  <a:pt x="141" y="61"/>
                  <a:pt x="142" y="61"/>
                  <a:pt x="141" y="61"/>
                </a:cubicBezTo>
                <a:cubicBezTo>
                  <a:pt x="141" y="60"/>
                  <a:pt x="141" y="60"/>
                  <a:pt x="141" y="60"/>
                </a:cubicBezTo>
                <a:cubicBezTo>
                  <a:pt x="141" y="60"/>
                  <a:pt x="141" y="60"/>
                  <a:pt x="140" y="60"/>
                </a:cubicBezTo>
                <a:cubicBezTo>
                  <a:pt x="140" y="60"/>
                  <a:pt x="139" y="60"/>
                  <a:pt x="139" y="60"/>
                </a:cubicBezTo>
                <a:cubicBezTo>
                  <a:pt x="139" y="60"/>
                  <a:pt x="139" y="60"/>
                  <a:pt x="138" y="60"/>
                </a:cubicBezTo>
                <a:cubicBezTo>
                  <a:pt x="138" y="60"/>
                  <a:pt x="138" y="60"/>
                  <a:pt x="138" y="61"/>
                </a:cubicBezTo>
                <a:cubicBezTo>
                  <a:pt x="137" y="61"/>
                  <a:pt x="137" y="61"/>
                  <a:pt x="137" y="61"/>
                </a:cubicBezTo>
                <a:cubicBezTo>
                  <a:pt x="137" y="61"/>
                  <a:pt x="137" y="61"/>
                  <a:pt x="137" y="61"/>
                </a:cubicBezTo>
                <a:cubicBezTo>
                  <a:pt x="137" y="62"/>
                  <a:pt x="137" y="62"/>
                  <a:pt x="136" y="62"/>
                </a:cubicBezTo>
                <a:cubicBezTo>
                  <a:pt x="136" y="62"/>
                  <a:pt x="136" y="62"/>
                  <a:pt x="137" y="62"/>
                </a:cubicBezTo>
                <a:cubicBezTo>
                  <a:pt x="137" y="62"/>
                  <a:pt x="137" y="62"/>
                  <a:pt x="137" y="63"/>
                </a:cubicBezTo>
                <a:cubicBezTo>
                  <a:pt x="137" y="63"/>
                  <a:pt x="137" y="63"/>
                  <a:pt x="137" y="63"/>
                </a:cubicBezTo>
                <a:cubicBezTo>
                  <a:pt x="137" y="63"/>
                  <a:pt x="136" y="63"/>
                  <a:pt x="136" y="64"/>
                </a:cubicBezTo>
                <a:cubicBezTo>
                  <a:pt x="136" y="64"/>
                  <a:pt x="135" y="64"/>
                  <a:pt x="135" y="64"/>
                </a:cubicBezTo>
                <a:cubicBezTo>
                  <a:pt x="135" y="64"/>
                  <a:pt x="135" y="64"/>
                  <a:pt x="135" y="64"/>
                </a:cubicBezTo>
                <a:cubicBezTo>
                  <a:pt x="134" y="64"/>
                  <a:pt x="134" y="65"/>
                  <a:pt x="134" y="65"/>
                </a:cubicBezTo>
                <a:cubicBezTo>
                  <a:pt x="134" y="65"/>
                  <a:pt x="134" y="65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33" y="66"/>
                  <a:pt x="132" y="66"/>
                  <a:pt x="132" y="66"/>
                </a:cubicBezTo>
                <a:cubicBezTo>
                  <a:pt x="132" y="67"/>
                  <a:pt x="133" y="67"/>
                  <a:pt x="132" y="68"/>
                </a:cubicBezTo>
                <a:cubicBezTo>
                  <a:pt x="132" y="68"/>
                  <a:pt x="132" y="68"/>
                  <a:pt x="132" y="68"/>
                </a:cubicBezTo>
                <a:cubicBezTo>
                  <a:pt x="132" y="68"/>
                  <a:pt x="132" y="69"/>
                  <a:pt x="132" y="69"/>
                </a:cubicBezTo>
                <a:cubicBezTo>
                  <a:pt x="132" y="69"/>
                  <a:pt x="132" y="69"/>
                  <a:pt x="132" y="69"/>
                </a:cubicBezTo>
                <a:cubicBezTo>
                  <a:pt x="132" y="69"/>
                  <a:pt x="133" y="69"/>
                  <a:pt x="133" y="69"/>
                </a:cubicBezTo>
                <a:cubicBezTo>
                  <a:pt x="133" y="69"/>
                  <a:pt x="133" y="69"/>
                  <a:pt x="133" y="69"/>
                </a:cubicBezTo>
                <a:cubicBezTo>
                  <a:pt x="133" y="70"/>
                  <a:pt x="133" y="70"/>
                  <a:pt x="134" y="70"/>
                </a:cubicBezTo>
                <a:cubicBezTo>
                  <a:pt x="134" y="71"/>
                  <a:pt x="134" y="71"/>
                  <a:pt x="134" y="71"/>
                </a:cubicBezTo>
                <a:cubicBezTo>
                  <a:pt x="134" y="71"/>
                  <a:pt x="134" y="71"/>
                  <a:pt x="134" y="71"/>
                </a:cubicBezTo>
                <a:cubicBezTo>
                  <a:pt x="134" y="71"/>
                  <a:pt x="133" y="72"/>
                  <a:pt x="133" y="72"/>
                </a:cubicBezTo>
                <a:cubicBezTo>
                  <a:pt x="133" y="71"/>
                  <a:pt x="131" y="71"/>
                  <a:pt x="131" y="71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1" y="71"/>
                  <a:pt x="131" y="71"/>
                  <a:pt x="131" y="71"/>
                </a:cubicBezTo>
                <a:cubicBezTo>
                  <a:pt x="132" y="71"/>
                  <a:pt x="132" y="72"/>
                  <a:pt x="132" y="72"/>
                </a:cubicBezTo>
                <a:cubicBezTo>
                  <a:pt x="133" y="72"/>
                  <a:pt x="133" y="71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4" y="72"/>
                  <a:pt x="134" y="72"/>
                </a:cubicBezTo>
                <a:cubicBezTo>
                  <a:pt x="134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3" y="72"/>
                  <a:pt x="133" y="72"/>
                  <a:pt x="133" y="72"/>
                </a:cubicBezTo>
                <a:cubicBezTo>
                  <a:pt x="132" y="72"/>
                  <a:pt x="133" y="73"/>
                  <a:pt x="132" y="73"/>
                </a:cubicBezTo>
                <a:cubicBezTo>
                  <a:pt x="132" y="73"/>
                  <a:pt x="132" y="73"/>
                  <a:pt x="132" y="73"/>
                </a:cubicBezTo>
                <a:cubicBezTo>
                  <a:pt x="132" y="73"/>
                  <a:pt x="131" y="73"/>
                  <a:pt x="131" y="73"/>
                </a:cubicBezTo>
                <a:cubicBezTo>
                  <a:pt x="131" y="73"/>
                  <a:pt x="132" y="74"/>
                  <a:pt x="132" y="74"/>
                </a:cubicBezTo>
                <a:cubicBezTo>
                  <a:pt x="131" y="74"/>
                  <a:pt x="131" y="74"/>
                  <a:pt x="131" y="74"/>
                </a:cubicBezTo>
                <a:cubicBezTo>
                  <a:pt x="131" y="74"/>
                  <a:pt x="131" y="74"/>
                  <a:pt x="131" y="74"/>
                </a:cubicBezTo>
                <a:cubicBezTo>
                  <a:pt x="131" y="74"/>
                  <a:pt x="131" y="74"/>
                  <a:pt x="131" y="75"/>
                </a:cubicBezTo>
                <a:cubicBezTo>
                  <a:pt x="131" y="75"/>
                  <a:pt x="131" y="75"/>
                  <a:pt x="131" y="75"/>
                </a:cubicBezTo>
                <a:cubicBezTo>
                  <a:pt x="131" y="75"/>
                  <a:pt x="131" y="75"/>
                  <a:pt x="131" y="75"/>
                </a:cubicBezTo>
                <a:cubicBezTo>
                  <a:pt x="131" y="76"/>
                  <a:pt x="131" y="76"/>
                  <a:pt x="131" y="76"/>
                </a:cubicBezTo>
                <a:cubicBezTo>
                  <a:pt x="131" y="76"/>
                  <a:pt x="131" y="77"/>
                  <a:pt x="130" y="77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77"/>
                  <a:pt x="130" y="77"/>
                  <a:pt x="129" y="77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9" y="77"/>
                  <a:pt x="129" y="77"/>
                  <a:pt x="129" y="77"/>
                </a:cubicBezTo>
                <a:cubicBezTo>
                  <a:pt x="129" y="77"/>
                  <a:pt x="129" y="78"/>
                  <a:pt x="129" y="78"/>
                </a:cubicBezTo>
                <a:cubicBezTo>
                  <a:pt x="129" y="78"/>
                  <a:pt x="129" y="78"/>
                  <a:pt x="129" y="78"/>
                </a:cubicBezTo>
                <a:cubicBezTo>
                  <a:pt x="129" y="78"/>
                  <a:pt x="129" y="78"/>
                  <a:pt x="128" y="78"/>
                </a:cubicBezTo>
                <a:cubicBezTo>
                  <a:pt x="128" y="78"/>
                  <a:pt x="128" y="78"/>
                  <a:pt x="127" y="78"/>
                </a:cubicBezTo>
                <a:cubicBezTo>
                  <a:pt x="127" y="78"/>
                  <a:pt x="127" y="78"/>
                  <a:pt x="127" y="78"/>
                </a:cubicBezTo>
                <a:cubicBezTo>
                  <a:pt x="127" y="78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7"/>
                  <a:pt x="127" y="77"/>
                </a:cubicBezTo>
                <a:cubicBezTo>
                  <a:pt x="127" y="77"/>
                  <a:pt x="127" y="76"/>
                  <a:pt x="127" y="76"/>
                </a:cubicBezTo>
                <a:cubicBezTo>
                  <a:pt x="127" y="76"/>
                  <a:pt x="126" y="76"/>
                  <a:pt x="126" y="75"/>
                </a:cubicBezTo>
                <a:cubicBezTo>
                  <a:pt x="126" y="75"/>
                  <a:pt x="126" y="75"/>
                  <a:pt x="126" y="75"/>
                </a:cubicBezTo>
                <a:cubicBezTo>
                  <a:pt x="126" y="75"/>
                  <a:pt x="126" y="74"/>
                  <a:pt x="126" y="74"/>
                </a:cubicBezTo>
                <a:cubicBezTo>
                  <a:pt x="126" y="74"/>
                  <a:pt x="126" y="74"/>
                  <a:pt x="126" y="74"/>
                </a:cubicBezTo>
                <a:cubicBezTo>
                  <a:pt x="126" y="74"/>
                  <a:pt x="126" y="74"/>
                  <a:pt x="125" y="74"/>
                </a:cubicBezTo>
                <a:cubicBezTo>
                  <a:pt x="125" y="74"/>
                  <a:pt x="125" y="73"/>
                  <a:pt x="125" y="73"/>
                </a:cubicBezTo>
                <a:cubicBezTo>
                  <a:pt x="125" y="73"/>
                  <a:pt x="125" y="73"/>
                  <a:pt x="125" y="73"/>
                </a:cubicBezTo>
                <a:cubicBezTo>
                  <a:pt x="125" y="73"/>
                  <a:pt x="125" y="73"/>
                  <a:pt x="125" y="72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5" y="72"/>
                  <a:pt x="125" y="72"/>
                  <a:pt x="125" y="72"/>
                </a:cubicBezTo>
                <a:cubicBezTo>
                  <a:pt x="125" y="72"/>
                  <a:pt x="125" y="72"/>
                  <a:pt x="124" y="72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24" y="71"/>
                  <a:pt x="124" y="71"/>
                  <a:pt x="124" y="71"/>
                </a:cubicBezTo>
                <a:cubicBezTo>
                  <a:pt x="124" y="72"/>
                  <a:pt x="124" y="72"/>
                  <a:pt x="124" y="72"/>
                </a:cubicBezTo>
                <a:cubicBezTo>
                  <a:pt x="124" y="72"/>
                  <a:pt x="123" y="72"/>
                  <a:pt x="123" y="72"/>
                </a:cubicBezTo>
                <a:cubicBezTo>
                  <a:pt x="123" y="72"/>
                  <a:pt x="123" y="73"/>
                  <a:pt x="123" y="73"/>
                </a:cubicBezTo>
                <a:cubicBezTo>
                  <a:pt x="122" y="73"/>
                  <a:pt x="122" y="73"/>
                  <a:pt x="121" y="74"/>
                </a:cubicBezTo>
                <a:cubicBezTo>
                  <a:pt x="121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20" y="74"/>
                  <a:pt x="120" y="74"/>
                  <a:pt x="120" y="74"/>
                </a:cubicBezTo>
                <a:cubicBezTo>
                  <a:pt x="119" y="73"/>
                  <a:pt x="119" y="73"/>
                  <a:pt x="119" y="73"/>
                </a:cubicBezTo>
                <a:cubicBezTo>
                  <a:pt x="118" y="73"/>
                  <a:pt x="118" y="73"/>
                  <a:pt x="118" y="73"/>
                </a:cubicBezTo>
                <a:cubicBezTo>
                  <a:pt x="118" y="73"/>
                  <a:pt x="118" y="72"/>
                  <a:pt x="118" y="72"/>
                </a:cubicBezTo>
                <a:cubicBezTo>
                  <a:pt x="118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3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2"/>
                  <a:pt x="119" y="71"/>
                  <a:pt x="119" y="71"/>
                </a:cubicBezTo>
                <a:cubicBezTo>
                  <a:pt x="119" y="71"/>
                  <a:pt x="119" y="72"/>
                  <a:pt x="119" y="72"/>
                </a:cubicBezTo>
                <a:cubicBezTo>
                  <a:pt x="119" y="72"/>
                  <a:pt x="119" y="72"/>
                  <a:pt x="119" y="72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2"/>
                  <a:pt x="119" y="72"/>
                </a:cubicBezTo>
                <a:cubicBezTo>
                  <a:pt x="119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118" y="72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8" y="71"/>
                  <a:pt x="118" y="71"/>
                </a:cubicBezTo>
                <a:cubicBezTo>
                  <a:pt x="118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1"/>
                  <a:pt x="118" y="71"/>
                </a:cubicBezTo>
                <a:cubicBezTo>
                  <a:pt x="119" y="71"/>
                  <a:pt x="119" y="71"/>
                  <a:pt x="119" y="71"/>
                </a:cubicBezTo>
                <a:cubicBezTo>
                  <a:pt x="119" y="71"/>
                  <a:pt x="119" y="70"/>
                  <a:pt x="119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70"/>
                  <a:pt x="118" y="70"/>
                  <a:pt x="118" y="70"/>
                </a:cubicBezTo>
                <a:cubicBezTo>
                  <a:pt x="118" y="70"/>
                  <a:pt x="118" y="69"/>
                  <a:pt x="118" y="69"/>
                </a:cubicBezTo>
                <a:cubicBezTo>
                  <a:pt x="118" y="70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9"/>
                  <a:pt x="118" y="69"/>
                </a:cubicBezTo>
                <a:cubicBezTo>
                  <a:pt x="118" y="69"/>
                  <a:pt x="118" y="68"/>
                  <a:pt x="118" y="68"/>
                </a:cubicBezTo>
                <a:cubicBezTo>
                  <a:pt x="118" y="68"/>
                  <a:pt x="118" y="68"/>
                  <a:pt x="118" y="67"/>
                </a:cubicBezTo>
                <a:cubicBezTo>
                  <a:pt x="118" y="67"/>
                  <a:pt x="119" y="67"/>
                  <a:pt x="119" y="67"/>
                </a:cubicBezTo>
                <a:cubicBezTo>
                  <a:pt x="119" y="67"/>
                  <a:pt x="119" y="67"/>
                  <a:pt x="119" y="67"/>
                </a:cubicBezTo>
                <a:cubicBezTo>
                  <a:pt x="119" y="67"/>
                  <a:pt x="118" y="67"/>
                  <a:pt x="118" y="67"/>
                </a:cubicBezTo>
                <a:cubicBezTo>
                  <a:pt x="118" y="67"/>
                  <a:pt x="118" y="67"/>
                  <a:pt x="118" y="67"/>
                </a:cubicBezTo>
                <a:cubicBezTo>
                  <a:pt x="119" y="67"/>
                  <a:pt x="119" y="66"/>
                  <a:pt x="119" y="66"/>
                </a:cubicBezTo>
                <a:cubicBezTo>
                  <a:pt x="120" y="66"/>
                  <a:pt x="120" y="66"/>
                  <a:pt x="120" y="66"/>
                </a:cubicBezTo>
                <a:cubicBezTo>
                  <a:pt x="120" y="66"/>
                  <a:pt x="121" y="66"/>
                  <a:pt x="121" y="66"/>
                </a:cubicBezTo>
                <a:cubicBezTo>
                  <a:pt x="121" y="66"/>
                  <a:pt x="120" y="66"/>
                  <a:pt x="120" y="65"/>
                </a:cubicBezTo>
                <a:cubicBezTo>
                  <a:pt x="120" y="65"/>
                  <a:pt x="120" y="65"/>
                  <a:pt x="120" y="65"/>
                </a:cubicBezTo>
                <a:cubicBezTo>
                  <a:pt x="121" y="65"/>
                  <a:pt x="121" y="65"/>
                  <a:pt x="122" y="65"/>
                </a:cubicBezTo>
                <a:cubicBezTo>
                  <a:pt x="122" y="65"/>
                  <a:pt x="122" y="64"/>
                  <a:pt x="123" y="64"/>
                </a:cubicBezTo>
                <a:cubicBezTo>
                  <a:pt x="123" y="64"/>
                  <a:pt x="123" y="65"/>
                  <a:pt x="123" y="65"/>
                </a:cubicBezTo>
                <a:cubicBezTo>
                  <a:pt x="123" y="65"/>
                  <a:pt x="123" y="65"/>
                  <a:pt x="123" y="65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23" y="64"/>
                  <a:pt x="124" y="64"/>
                  <a:pt x="124" y="63"/>
                </a:cubicBezTo>
                <a:cubicBezTo>
                  <a:pt x="124" y="63"/>
                  <a:pt x="124" y="63"/>
                  <a:pt x="125" y="62"/>
                </a:cubicBezTo>
                <a:cubicBezTo>
                  <a:pt x="125" y="62"/>
                  <a:pt x="125" y="63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5" y="62"/>
                  <a:pt x="125" y="62"/>
                  <a:pt x="125" y="62"/>
                </a:cubicBezTo>
                <a:cubicBezTo>
                  <a:pt x="126" y="62"/>
                  <a:pt x="126" y="61"/>
                  <a:pt x="126" y="61"/>
                </a:cubicBezTo>
                <a:cubicBezTo>
                  <a:pt x="126" y="61"/>
                  <a:pt x="126" y="61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7" y="61"/>
                  <a:pt x="126" y="61"/>
                  <a:pt x="126" y="61"/>
                </a:cubicBezTo>
                <a:cubicBezTo>
                  <a:pt x="127" y="60"/>
                  <a:pt x="127" y="60"/>
                  <a:pt x="127" y="60"/>
                </a:cubicBezTo>
                <a:cubicBezTo>
                  <a:pt x="127" y="60"/>
                  <a:pt x="127" y="59"/>
                  <a:pt x="127" y="59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28" y="59"/>
                  <a:pt x="128" y="59"/>
                  <a:pt x="127" y="59"/>
                </a:cubicBezTo>
                <a:cubicBezTo>
                  <a:pt x="127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8"/>
                  <a:pt x="128" y="58"/>
                  <a:pt x="128" y="58"/>
                </a:cubicBezTo>
                <a:cubicBezTo>
                  <a:pt x="128" y="57"/>
                  <a:pt x="129" y="57"/>
                  <a:pt x="129" y="57"/>
                </a:cubicBezTo>
                <a:cubicBezTo>
                  <a:pt x="129" y="57"/>
                  <a:pt x="129" y="57"/>
                  <a:pt x="129" y="57"/>
                </a:cubicBezTo>
                <a:cubicBezTo>
                  <a:pt x="129" y="57"/>
                  <a:pt x="129" y="57"/>
                  <a:pt x="129" y="56"/>
                </a:cubicBezTo>
                <a:cubicBezTo>
                  <a:pt x="130" y="56"/>
                  <a:pt x="130" y="57"/>
                  <a:pt x="130" y="57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0" y="56"/>
                  <a:pt x="130" y="56"/>
                </a:cubicBezTo>
                <a:cubicBezTo>
                  <a:pt x="130" y="56"/>
                  <a:pt x="131" y="55"/>
                  <a:pt x="131" y="55"/>
                </a:cubicBezTo>
                <a:cubicBezTo>
                  <a:pt x="131" y="55"/>
                  <a:pt x="131" y="55"/>
                  <a:pt x="131" y="55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1" y="56"/>
                  <a:pt x="131" y="56"/>
                  <a:pt x="131" y="56"/>
                </a:cubicBezTo>
                <a:cubicBezTo>
                  <a:pt x="131" y="56"/>
                  <a:pt x="131" y="56"/>
                  <a:pt x="131" y="55"/>
                </a:cubicBezTo>
                <a:cubicBezTo>
                  <a:pt x="131" y="55"/>
                  <a:pt x="131" y="55"/>
                  <a:pt x="131" y="55"/>
                </a:cubicBezTo>
                <a:cubicBezTo>
                  <a:pt x="132" y="55"/>
                  <a:pt x="132" y="55"/>
                  <a:pt x="132" y="55"/>
                </a:cubicBezTo>
                <a:cubicBezTo>
                  <a:pt x="132" y="55"/>
                  <a:pt x="132" y="55"/>
                  <a:pt x="132" y="55"/>
                </a:cubicBezTo>
                <a:cubicBezTo>
                  <a:pt x="132" y="55"/>
                  <a:pt x="132" y="55"/>
                  <a:pt x="132" y="54"/>
                </a:cubicBezTo>
                <a:cubicBezTo>
                  <a:pt x="132" y="54"/>
                  <a:pt x="132" y="54"/>
                  <a:pt x="132" y="54"/>
                </a:cubicBezTo>
                <a:cubicBezTo>
                  <a:pt x="132" y="54"/>
                  <a:pt x="132" y="54"/>
                  <a:pt x="133" y="54"/>
                </a:cubicBezTo>
                <a:cubicBezTo>
                  <a:pt x="133" y="53"/>
                  <a:pt x="133" y="54"/>
                  <a:pt x="133" y="53"/>
                </a:cubicBezTo>
                <a:cubicBezTo>
                  <a:pt x="133" y="53"/>
                  <a:pt x="134" y="53"/>
                  <a:pt x="134" y="53"/>
                </a:cubicBezTo>
                <a:cubicBezTo>
                  <a:pt x="134" y="53"/>
                  <a:pt x="134" y="53"/>
                  <a:pt x="135" y="53"/>
                </a:cubicBezTo>
                <a:cubicBezTo>
                  <a:pt x="135" y="53"/>
                  <a:pt x="135" y="52"/>
                  <a:pt x="136" y="52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6" y="52"/>
                  <a:pt x="136" y="52"/>
                </a:cubicBezTo>
                <a:cubicBezTo>
                  <a:pt x="136" y="52"/>
                  <a:pt x="136" y="53"/>
                  <a:pt x="136" y="53"/>
                </a:cubicBezTo>
                <a:cubicBezTo>
                  <a:pt x="136" y="53"/>
                  <a:pt x="136" y="52"/>
                  <a:pt x="136" y="52"/>
                </a:cubicBezTo>
                <a:cubicBezTo>
                  <a:pt x="137" y="52"/>
                  <a:pt x="137" y="52"/>
                  <a:pt x="137" y="51"/>
                </a:cubicBezTo>
                <a:cubicBezTo>
                  <a:pt x="137" y="51"/>
                  <a:pt x="137" y="51"/>
                  <a:pt x="137" y="51"/>
                </a:cubicBezTo>
                <a:cubicBezTo>
                  <a:pt x="137" y="52"/>
                  <a:pt x="137" y="52"/>
                  <a:pt x="138" y="52"/>
                </a:cubicBezTo>
                <a:cubicBezTo>
                  <a:pt x="138" y="50"/>
                  <a:pt x="138" y="51"/>
                  <a:pt x="139" y="51"/>
                </a:cubicBezTo>
                <a:cubicBezTo>
                  <a:pt x="139" y="51"/>
                  <a:pt x="140" y="51"/>
                  <a:pt x="140" y="50"/>
                </a:cubicBezTo>
                <a:cubicBezTo>
                  <a:pt x="140" y="50"/>
                  <a:pt x="140" y="50"/>
                  <a:pt x="140" y="50"/>
                </a:cubicBezTo>
                <a:cubicBezTo>
                  <a:pt x="141" y="50"/>
                  <a:pt x="141" y="49"/>
                  <a:pt x="142" y="50"/>
                </a:cubicBezTo>
                <a:cubicBezTo>
                  <a:pt x="142" y="50"/>
                  <a:pt x="141" y="50"/>
                  <a:pt x="141" y="51"/>
                </a:cubicBezTo>
                <a:cubicBezTo>
                  <a:pt x="141" y="51"/>
                  <a:pt x="141" y="51"/>
                  <a:pt x="142" y="51"/>
                </a:cubicBezTo>
                <a:cubicBezTo>
                  <a:pt x="142" y="51"/>
                  <a:pt x="143" y="50"/>
                  <a:pt x="143" y="49"/>
                </a:cubicBezTo>
                <a:cubicBezTo>
                  <a:pt x="143" y="50"/>
                  <a:pt x="143" y="50"/>
                  <a:pt x="143" y="51"/>
                </a:cubicBezTo>
                <a:cubicBezTo>
                  <a:pt x="144" y="50"/>
                  <a:pt x="144" y="50"/>
                  <a:pt x="144" y="49"/>
                </a:cubicBezTo>
                <a:cubicBezTo>
                  <a:pt x="144" y="49"/>
                  <a:pt x="145" y="49"/>
                  <a:pt x="145" y="49"/>
                </a:cubicBezTo>
                <a:cubicBezTo>
                  <a:pt x="145" y="50"/>
                  <a:pt x="145" y="50"/>
                  <a:pt x="145" y="51"/>
                </a:cubicBezTo>
                <a:cubicBezTo>
                  <a:pt x="145" y="51"/>
                  <a:pt x="145" y="51"/>
                  <a:pt x="145" y="51"/>
                </a:cubicBezTo>
                <a:cubicBezTo>
                  <a:pt x="145" y="50"/>
                  <a:pt x="145" y="50"/>
                  <a:pt x="146" y="50"/>
                </a:cubicBezTo>
                <a:cubicBezTo>
                  <a:pt x="146" y="50"/>
                  <a:pt x="146" y="50"/>
                  <a:pt x="147" y="50"/>
                </a:cubicBezTo>
                <a:cubicBezTo>
                  <a:pt x="147" y="50"/>
                  <a:pt x="147" y="50"/>
                  <a:pt x="148" y="50"/>
                </a:cubicBezTo>
                <a:cubicBezTo>
                  <a:pt x="148" y="50"/>
                  <a:pt x="148" y="50"/>
                  <a:pt x="148" y="50"/>
                </a:cubicBezTo>
                <a:cubicBezTo>
                  <a:pt x="148" y="51"/>
                  <a:pt x="148" y="51"/>
                  <a:pt x="148" y="51"/>
                </a:cubicBezTo>
                <a:cubicBezTo>
                  <a:pt x="147" y="51"/>
                  <a:pt x="147" y="51"/>
                  <a:pt x="146" y="51"/>
                </a:cubicBezTo>
                <a:cubicBezTo>
                  <a:pt x="146" y="52"/>
                  <a:pt x="146" y="52"/>
                  <a:pt x="147" y="52"/>
                </a:cubicBezTo>
                <a:cubicBezTo>
                  <a:pt x="147" y="52"/>
                  <a:pt x="148" y="52"/>
                  <a:pt x="148" y="52"/>
                </a:cubicBezTo>
                <a:cubicBezTo>
                  <a:pt x="148" y="52"/>
                  <a:pt x="149" y="52"/>
                  <a:pt x="149" y="52"/>
                </a:cubicBezTo>
                <a:cubicBezTo>
                  <a:pt x="149" y="52"/>
                  <a:pt x="149" y="52"/>
                  <a:pt x="150" y="52"/>
                </a:cubicBezTo>
                <a:cubicBezTo>
                  <a:pt x="150" y="52"/>
                  <a:pt x="150" y="53"/>
                  <a:pt x="151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2" y="53"/>
                  <a:pt x="153" y="53"/>
                  <a:pt x="153" y="53"/>
                </a:cubicBezTo>
                <a:cubicBezTo>
                  <a:pt x="154" y="53"/>
                  <a:pt x="154" y="53"/>
                  <a:pt x="155" y="54"/>
                </a:cubicBezTo>
                <a:cubicBezTo>
                  <a:pt x="155" y="54"/>
                  <a:pt x="155" y="54"/>
                  <a:pt x="156" y="54"/>
                </a:cubicBezTo>
                <a:cubicBezTo>
                  <a:pt x="156" y="54"/>
                  <a:pt x="157" y="55"/>
                  <a:pt x="157" y="55"/>
                </a:cubicBezTo>
                <a:cubicBezTo>
                  <a:pt x="158" y="55"/>
                  <a:pt x="158" y="55"/>
                  <a:pt x="159" y="55"/>
                </a:cubicBezTo>
                <a:cubicBezTo>
                  <a:pt x="159" y="56"/>
                  <a:pt x="160" y="56"/>
                  <a:pt x="160" y="56"/>
                </a:cubicBezTo>
                <a:cubicBezTo>
                  <a:pt x="160" y="57"/>
                  <a:pt x="160" y="57"/>
                  <a:pt x="160" y="57"/>
                </a:cubicBezTo>
                <a:cubicBezTo>
                  <a:pt x="160" y="58"/>
                  <a:pt x="160" y="58"/>
                  <a:pt x="159" y="59"/>
                </a:cubicBezTo>
                <a:cubicBezTo>
                  <a:pt x="157" y="60"/>
                  <a:pt x="154" y="59"/>
                  <a:pt x="152" y="58"/>
                </a:cubicBezTo>
                <a:cubicBezTo>
                  <a:pt x="152" y="58"/>
                  <a:pt x="151" y="58"/>
                  <a:pt x="151" y="58"/>
                </a:cubicBezTo>
                <a:cubicBezTo>
                  <a:pt x="151" y="58"/>
                  <a:pt x="151" y="57"/>
                  <a:pt x="150" y="57"/>
                </a:cubicBezTo>
                <a:cubicBezTo>
                  <a:pt x="150" y="58"/>
                  <a:pt x="151" y="58"/>
                  <a:pt x="151" y="59"/>
                </a:cubicBezTo>
                <a:cubicBezTo>
                  <a:pt x="151" y="59"/>
                  <a:pt x="152" y="59"/>
                  <a:pt x="152" y="59"/>
                </a:cubicBezTo>
                <a:cubicBezTo>
                  <a:pt x="153" y="60"/>
                  <a:pt x="153" y="60"/>
                  <a:pt x="152" y="60"/>
                </a:cubicBezTo>
                <a:cubicBezTo>
                  <a:pt x="152" y="61"/>
                  <a:pt x="153" y="62"/>
                  <a:pt x="153" y="63"/>
                </a:cubicBezTo>
                <a:cubicBezTo>
                  <a:pt x="153" y="63"/>
                  <a:pt x="154" y="63"/>
                  <a:pt x="154" y="63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155" y="63"/>
                  <a:pt x="155" y="63"/>
                  <a:pt x="155" y="63"/>
                </a:cubicBezTo>
                <a:cubicBezTo>
                  <a:pt x="156" y="64"/>
                  <a:pt x="157" y="64"/>
                  <a:pt x="156" y="63"/>
                </a:cubicBezTo>
                <a:cubicBezTo>
                  <a:pt x="156" y="63"/>
                  <a:pt x="156" y="63"/>
                  <a:pt x="156" y="63"/>
                </a:cubicBezTo>
                <a:cubicBezTo>
                  <a:pt x="155" y="62"/>
                  <a:pt x="155" y="62"/>
                  <a:pt x="155" y="62"/>
                </a:cubicBezTo>
                <a:cubicBezTo>
                  <a:pt x="155" y="61"/>
                  <a:pt x="155" y="61"/>
                  <a:pt x="155" y="61"/>
                </a:cubicBezTo>
                <a:cubicBezTo>
                  <a:pt x="156" y="62"/>
                  <a:pt x="157" y="62"/>
                  <a:pt x="158" y="62"/>
                </a:cubicBezTo>
                <a:cubicBezTo>
                  <a:pt x="158" y="62"/>
                  <a:pt x="158" y="62"/>
                  <a:pt x="159" y="62"/>
                </a:cubicBezTo>
                <a:cubicBezTo>
                  <a:pt x="159" y="62"/>
                  <a:pt x="159" y="62"/>
                  <a:pt x="159" y="62"/>
                </a:cubicBezTo>
                <a:cubicBezTo>
                  <a:pt x="160" y="61"/>
                  <a:pt x="159" y="61"/>
                  <a:pt x="159" y="60"/>
                </a:cubicBezTo>
                <a:cubicBezTo>
                  <a:pt x="159" y="59"/>
                  <a:pt x="161" y="60"/>
                  <a:pt x="161" y="59"/>
                </a:cubicBezTo>
                <a:cubicBezTo>
                  <a:pt x="162" y="58"/>
                  <a:pt x="163" y="59"/>
                  <a:pt x="163" y="59"/>
                </a:cubicBezTo>
                <a:cubicBezTo>
                  <a:pt x="163" y="59"/>
                  <a:pt x="163" y="59"/>
                  <a:pt x="163" y="59"/>
                </a:cubicBezTo>
                <a:cubicBezTo>
                  <a:pt x="163" y="59"/>
                  <a:pt x="164" y="59"/>
                  <a:pt x="164" y="59"/>
                </a:cubicBezTo>
                <a:cubicBezTo>
                  <a:pt x="164" y="58"/>
                  <a:pt x="164" y="58"/>
                  <a:pt x="164" y="57"/>
                </a:cubicBezTo>
                <a:cubicBezTo>
                  <a:pt x="163" y="57"/>
                  <a:pt x="163" y="57"/>
                  <a:pt x="163" y="57"/>
                </a:cubicBezTo>
                <a:cubicBezTo>
                  <a:pt x="163" y="57"/>
                  <a:pt x="163" y="57"/>
                  <a:pt x="163" y="57"/>
                </a:cubicBezTo>
                <a:cubicBezTo>
                  <a:pt x="163" y="56"/>
                  <a:pt x="164" y="56"/>
                  <a:pt x="164" y="56"/>
                </a:cubicBezTo>
                <a:cubicBezTo>
                  <a:pt x="164" y="55"/>
                  <a:pt x="163" y="55"/>
                  <a:pt x="163" y="54"/>
                </a:cubicBezTo>
                <a:cubicBezTo>
                  <a:pt x="164" y="54"/>
                  <a:pt x="164" y="55"/>
                  <a:pt x="164" y="55"/>
                </a:cubicBezTo>
                <a:cubicBezTo>
                  <a:pt x="164" y="55"/>
                  <a:pt x="165" y="55"/>
                  <a:pt x="165" y="54"/>
                </a:cubicBezTo>
                <a:cubicBezTo>
                  <a:pt x="166" y="55"/>
                  <a:pt x="166" y="56"/>
                  <a:pt x="166" y="56"/>
                </a:cubicBezTo>
                <a:cubicBezTo>
                  <a:pt x="166" y="56"/>
                  <a:pt x="165" y="56"/>
                  <a:pt x="164" y="57"/>
                </a:cubicBezTo>
                <a:cubicBezTo>
                  <a:pt x="165" y="57"/>
                  <a:pt x="166" y="58"/>
                  <a:pt x="167" y="58"/>
                </a:cubicBezTo>
                <a:cubicBezTo>
                  <a:pt x="167" y="58"/>
                  <a:pt x="167" y="58"/>
                  <a:pt x="168" y="58"/>
                </a:cubicBezTo>
                <a:cubicBezTo>
                  <a:pt x="168" y="57"/>
                  <a:pt x="168" y="57"/>
                  <a:pt x="168" y="56"/>
                </a:cubicBezTo>
                <a:cubicBezTo>
                  <a:pt x="168" y="56"/>
                  <a:pt x="169" y="56"/>
                  <a:pt x="169" y="56"/>
                </a:cubicBezTo>
                <a:cubicBezTo>
                  <a:pt x="170" y="56"/>
                  <a:pt x="171" y="55"/>
                  <a:pt x="171" y="55"/>
                </a:cubicBezTo>
                <a:cubicBezTo>
                  <a:pt x="172" y="55"/>
                  <a:pt x="173" y="55"/>
                  <a:pt x="173" y="54"/>
                </a:cubicBezTo>
                <a:cubicBezTo>
                  <a:pt x="173" y="54"/>
                  <a:pt x="173" y="55"/>
                  <a:pt x="173" y="55"/>
                </a:cubicBezTo>
                <a:cubicBezTo>
                  <a:pt x="173" y="55"/>
                  <a:pt x="173" y="55"/>
                  <a:pt x="173" y="55"/>
                </a:cubicBezTo>
                <a:cubicBezTo>
                  <a:pt x="174" y="55"/>
                  <a:pt x="173" y="54"/>
                  <a:pt x="175" y="54"/>
                </a:cubicBezTo>
                <a:cubicBezTo>
                  <a:pt x="175" y="54"/>
                  <a:pt x="175" y="54"/>
                  <a:pt x="175" y="55"/>
                </a:cubicBezTo>
                <a:cubicBezTo>
                  <a:pt x="175" y="55"/>
                  <a:pt x="175" y="55"/>
                  <a:pt x="174" y="55"/>
                </a:cubicBezTo>
                <a:cubicBezTo>
                  <a:pt x="174" y="55"/>
                  <a:pt x="174" y="55"/>
                  <a:pt x="174" y="55"/>
                </a:cubicBezTo>
                <a:cubicBezTo>
                  <a:pt x="175" y="55"/>
                  <a:pt x="175" y="55"/>
                  <a:pt x="176" y="55"/>
                </a:cubicBezTo>
                <a:cubicBezTo>
                  <a:pt x="176" y="55"/>
                  <a:pt x="176" y="55"/>
                  <a:pt x="176" y="55"/>
                </a:cubicBezTo>
                <a:cubicBezTo>
                  <a:pt x="176" y="55"/>
                  <a:pt x="176" y="55"/>
                  <a:pt x="177" y="54"/>
                </a:cubicBezTo>
                <a:cubicBezTo>
                  <a:pt x="177" y="54"/>
                  <a:pt x="178" y="54"/>
                  <a:pt x="178" y="54"/>
                </a:cubicBezTo>
                <a:cubicBezTo>
                  <a:pt x="178" y="54"/>
                  <a:pt x="179" y="55"/>
                  <a:pt x="179" y="54"/>
                </a:cubicBezTo>
                <a:cubicBezTo>
                  <a:pt x="179" y="54"/>
                  <a:pt x="179" y="54"/>
                  <a:pt x="180" y="54"/>
                </a:cubicBezTo>
                <a:cubicBezTo>
                  <a:pt x="180" y="54"/>
                  <a:pt x="181" y="54"/>
                  <a:pt x="181" y="54"/>
                </a:cubicBezTo>
                <a:cubicBezTo>
                  <a:pt x="181" y="54"/>
                  <a:pt x="181" y="54"/>
                  <a:pt x="181" y="54"/>
                </a:cubicBezTo>
                <a:cubicBezTo>
                  <a:pt x="181" y="55"/>
                  <a:pt x="181" y="55"/>
                  <a:pt x="182" y="55"/>
                </a:cubicBezTo>
                <a:cubicBezTo>
                  <a:pt x="182" y="55"/>
                  <a:pt x="182" y="54"/>
                  <a:pt x="182" y="54"/>
                </a:cubicBezTo>
                <a:cubicBezTo>
                  <a:pt x="183" y="54"/>
                  <a:pt x="183" y="54"/>
                  <a:pt x="183" y="53"/>
                </a:cubicBezTo>
                <a:cubicBezTo>
                  <a:pt x="183" y="53"/>
                  <a:pt x="183" y="53"/>
                  <a:pt x="183" y="52"/>
                </a:cubicBezTo>
                <a:cubicBezTo>
                  <a:pt x="183" y="52"/>
                  <a:pt x="183" y="52"/>
                  <a:pt x="183" y="52"/>
                </a:cubicBezTo>
                <a:cubicBezTo>
                  <a:pt x="183" y="52"/>
                  <a:pt x="183" y="52"/>
                  <a:pt x="183" y="52"/>
                </a:cubicBezTo>
                <a:cubicBezTo>
                  <a:pt x="184" y="52"/>
                  <a:pt x="185" y="52"/>
                  <a:pt x="186" y="52"/>
                </a:cubicBezTo>
                <a:cubicBezTo>
                  <a:pt x="188" y="53"/>
                  <a:pt x="190" y="54"/>
                  <a:pt x="192" y="55"/>
                </a:cubicBezTo>
                <a:cubicBezTo>
                  <a:pt x="192" y="55"/>
                  <a:pt x="192" y="55"/>
                  <a:pt x="192" y="55"/>
                </a:cubicBezTo>
                <a:cubicBezTo>
                  <a:pt x="192" y="55"/>
                  <a:pt x="193" y="54"/>
                  <a:pt x="193" y="54"/>
                </a:cubicBezTo>
                <a:cubicBezTo>
                  <a:pt x="192" y="54"/>
                  <a:pt x="192" y="54"/>
                  <a:pt x="192" y="53"/>
                </a:cubicBezTo>
                <a:cubicBezTo>
                  <a:pt x="191" y="53"/>
                  <a:pt x="192" y="53"/>
                  <a:pt x="192" y="52"/>
                </a:cubicBezTo>
                <a:cubicBezTo>
                  <a:pt x="191" y="52"/>
                  <a:pt x="190" y="52"/>
                  <a:pt x="190" y="52"/>
                </a:cubicBezTo>
                <a:cubicBezTo>
                  <a:pt x="190" y="51"/>
                  <a:pt x="191" y="51"/>
                  <a:pt x="191" y="50"/>
                </a:cubicBezTo>
                <a:cubicBezTo>
                  <a:pt x="190" y="50"/>
                  <a:pt x="190" y="50"/>
                  <a:pt x="190" y="50"/>
                </a:cubicBezTo>
                <a:cubicBezTo>
                  <a:pt x="190" y="49"/>
                  <a:pt x="191" y="48"/>
                  <a:pt x="192" y="48"/>
                </a:cubicBezTo>
                <a:cubicBezTo>
                  <a:pt x="192" y="47"/>
                  <a:pt x="192" y="47"/>
                  <a:pt x="192" y="47"/>
                </a:cubicBezTo>
                <a:cubicBezTo>
                  <a:pt x="192" y="47"/>
                  <a:pt x="192" y="47"/>
                  <a:pt x="192" y="46"/>
                </a:cubicBezTo>
                <a:cubicBezTo>
                  <a:pt x="189" y="44"/>
                  <a:pt x="186" y="42"/>
                  <a:pt x="183" y="40"/>
                </a:cubicBezTo>
                <a:cubicBezTo>
                  <a:pt x="183" y="40"/>
                  <a:pt x="183" y="40"/>
                  <a:pt x="183" y="40"/>
                </a:cubicBezTo>
                <a:cubicBezTo>
                  <a:pt x="183" y="40"/>
                  <a:pt x="183" y="40"/>
                  <a:pt x="183" y="40"/>
                </a:cubicBezTo>
                <a:cubicBezTo>
                  <a:pt x="183" y="40"/>
                  <a:pt x="183" y="41"/>
                  <a:pt x="183" y="41"/>
                </a:cubicBezTo>
                <a:cubicBezTo>
                  <a:pt x="182" y="41"/>
                  <a:pt x="182" y="41"/>
                  <a:pt x="182" y="41"/>
                </a:cubicBezTo>
                <a:cubicBezTo>
                  <a:pt x="182" y="41"/>
                  <a:pt x="181" y="41"/>
                  <a:pt x="181" y="41"/>
                </a:cubicBezTo>
                <a:cubicBezTo>
                  <a:pt x="181" y="41"/>
                  <a:pt x="181" y="41"/>
                  <a:pt x="181" y="41"/>
                </a:cubicBezTo>
                <a:cubicBezTo>
                  <a:pt x="181" y="41"/>
                  <a:pt x="180" y="41"/>
                  <a:pt x="181" y="41"/>
                </a:cubicBezTo>
                <a:cubicBezTo>
                  <a:pt x="181" y="41"/>
                  <a:pt x="181" y="42"/>
                  <a:pt x="181" y="42"/>
                </a:cubicBezTo>
                <a:cubicBezTo>
                  <a:pt x="181" y="42"/>
                  <a:pt x="181" y="42"/>
                  <a:pt x="181" y="42"/>
                </a:cubicBezTo>
                <a:cubicBezTo>
                  <a:pt x="181" y="42"/>
                  <a:pt x="180" y="42"/>
                  <a:pt x="180" y="42"/>
                </a:cubicBezTo>
                <a:cubicBezTo>
                  <a:pt x="180" y="42"/>
                  <a:pt x="180" y="42"/>
                  <a:pt x="179" y="42"/>
                </a:cubicBezTo>
                <a:cubicBezTo>
                  <a:pt x="179" y="42"/>
                  <a:pt x="179" y="42"/>
                  <a:pt x="179" y="42"/>
                </a:cubicBezTo>
                <a:cubicBezTo>
                  <a:pt x="179" y="42"/>
                  <a:pt x="179" y="42"/>
                  <a:pt x="179" y="43"/>
                </a:cubicBezTo>
                <a:cubicBezTo>
                  <a:pt x="179" y="43"/>
                  <a:pt x="179" y="43"/>
                  <a:pt x="180" y="43"/>
                </a:cubicBezTo>
                <a:cubicBezTo>
                  <a:pt x="180" y="43"/>
                  <a:pt x="180" y="43"/>
                  <a:pt x="180" y="43"/>
                </a:cubicBezTo>
                <a:cubicBezTo>
                  <a:pt x="179" y="43"/>
                  <a:pt x="179" y="44"/>
                  <a:pt x="179" y="44"/>
                </a:cubicBezTo>
                <a:cubicBezTo>
                  <a:pt x="178" y="44"/>
                  <a:pt x="178" y="44"/>
                  <a:pt x="177" y="44"/>
                </a:cubicBezTo>
                <a:cubicBezTo>
                  <a:pt x="176" y="43"/>
                  <a:pt x="176" y="44"/>
                  <a:pt x="175" y="43"/>
                </a:cubicBezTo>
                <a:cubicBezTo>
                  <a:pt x="175" y="43"/>
                  <a:pt x="175" y="43"/>
                  <a:pt x="175" y="43"/>
                </a:cubicBezTo>
                <a:cubicBezTo>
                  <a:pt x="176" y="43"/>
                  <a:pt x="176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2"/>
                  <a:pt x="177" y="42"/>
                  <a:pt x="177" y="42"/>
                </a:cubicBezTo>
                <a:cubicBezTo>
                  <a:pt x="177" y="41"/>
                  <a:pt x="178" y="41"/>
                  <a:pt x="178" y="41"/>
                </a:cubicBezTo>
                <a:cubicBezTo>
                  <a:pt x="178" y="41"/>
                  <a:pt x="178" y="41"/>
                  <a:pt x="178" y="41"/>
                </a:cubicBezTo>
                <a:cubicBezTo>
                  <a:pt x="178" y="40"/>
                  <a:pt x="178" y="40"/>
                  <a:pt x="178" y="40"/>
                </a:cubicBezTo>
                <a:cubicBezTo>
                  <a:pt x="178" y="40"/>
                  <a:pt x="179" y="40"/>
                  <a:pt x="179" y="39"/>
                </a:cubicBezTo>
                <a:cubicBezTo>
                  <a:pt x="179" y="39"/>
                  <a:pt x="179" y="40"/>
                  <a:pt x="179" y="40"/>
                </a:cubicBezTo>
                <a:cubicBezTo>
                  <a:pt x="180" y="39"/>
                  <a:pt x="180" y="39"/>
                  <a:pt x="181" y="38"/>
                </a:cubicBezTo>
                <a:cubicBezTo>
                  <a:pt x="165" y="29"/>
                  <a:pt x="147" y="24"/>
                  <a:pt x="128" y="24"/>
                </a:cubicBezTo>
                <a:cubicBezTo>
                  <a:pt x="112" y="24"/>
                  <a:pt x="97" y="28"/>
                  <a:pt x="83" y="34"/>
                </a:cubicBezTo>
                <a:moveTo>
                  <a:pt x="84" y="39"/>
                </a:move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cubicBezTo>
                  <a:pt x="84" y="39"/>
                  <a:pt x="84" y="39"/>
                  <a:pt x="84" y="39"/>
                </a:cubicBezTo>
                <a:moveTo>
                  <a:pt x="174" y="99"/>
                </a:moveTo>
                <a:cubicBezTo>
                  <a:pt x="174" y="99"/>
                  <a:pt x="174" y="99"/>
                  <a:pt x="173" y="99"/>
                </a:cubicBezTo>
                <a:cubicBezTo>
                  <a:pt x="173" y="99"/>
                  <a:pt x="173" y="98"/>
                  <a:pt x="173" y="98"/>
                </a:cubicBezTo>
                <a:cubicBezTo>
                  <a:pt x="174" y="98"/>
                  <a:pt x="174" y="98"/>
                  <a:pt x="174" y="97"/>
                </a:cubicBezTo>
                <a:cubicBezTo>
                  <a:pt x="174" y="97"/>
                  <a:pt x="173" y="97"/>
                  <a:pt x="173" y="97"/>
                </a:cubicBezTo>
                <a:cubicBezTo>
                  <a:pt x="173" y="97"/>
                  <a:pt x="173" y="97"/>
                  <a:pt x="172" y="97"/>
                </a:cubicBezTo>
                <a:cubicBezTo>
                  <a:pt x="172" y="97"/>
                  <a:pt x="172" y="97"/>
                  <a:pt x="172" y="97"/>
                </a:cubicBezTo>
                <a:cubicBezTo>
                  <a:pt x="172" y="96"/>
                  <a:pt x="172" y="96"/>
                  <a:pt x="172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1" y="95"/>
                  <a:pt x="171" y="95"/>
                </a:cubicBezTo>
                <a:cubicBezTo>
                  <a:pt x="171" y="95"/>
                  <a:pt x="172" y="95"/>
                  <a:pt x="172" y="95"/>
                </a:cubicBezTo>
                <a:cubicBezTo>
                  <a:pt x="172" y="95"/>
                  <a:pt x="172" y="95"/>
                  <a:pt x="172" y="95"/>
                </a:cubicBezTo>
                <a:cubicBezTo>
                  <a:pt x="172" y="95"/>
                  <a:pt x="172" y="94"/>
                  <a:pt x="172" y="94"/>
                </a:cubicBezTo>
                <a:cubicBezTo>
                  <a:pt x="172" y="94"/>
                  <a:pt x="172" y="94"/>
                  <a:pt x="172" y="94"/>
                </a:cubicBezTo>
                <a:cubicBezTo>
                  <a:pt x="172" y="94"/>
                  <a:pt x="172" y="94"/>
                  <a:pt x="172" y="94"/>
                </a:cubicBezTo>
                <a:cubicBezTo>
                  <a:pt x="172" y="94"/>
                  <a:pt x="172" y="93"/>
                  <a:pt x="173" y="93"/>
                </a:cubicBezTo>
                <a:cubicBezTo>
                  <a:pt x="173" y="93"/>
                  <a:pt x="174" y="94"/>
                  <a:pt x="174" y="94"/>
                </a:cubicBezTo>
                <a:cubicBezTo>
                  <a:pt x="174" y="94"/>
                  <a:pt x="174" y="94"/>
                  <a:pt x="174" y="94"/>
                </a:cubicBezTo>
                <a:cubicBezTo>
                  <a:pt x="174" y="93"/>
                  <a:pt x="174" y="93"/>
                  <a:pt x="174" y="93"/>
                </a:cubicBezTo>
                <a:cubicBezTo>
                  <a:pt x="174" y="93"/>
                  <a:pt x="174" y="92"/>
                  <a:pt x="174" y="92"/>
                </a:cubicBezTo>
                <a:cubicBezTo>
                  <a:pt x="174" y="92"/>
                  <a:pt x="174" y="92"/>
                  <a:pt x="174" y="92"/>
                </a:cubicBezTo>
                <a:cubicBezTo>
                  <a:pt x="174" y="92"/>
                  <a:pt x="174" y="91"/>
                  <a:pt x="174" y="91"/>
                </a:cubicBezTo>
                <a:cubicBezTo>
                  <a:pt x="174" y="91"/>
                  <a:pt x="174" y="91"/>
                  <a:pt x="173" y="91"/>
                </a:cubicBezTo>
                <a:cubicBezTo>
                  <a:pt x="173" y="91"/>
                  <a:pt x="173" y="91"/>
                  <a:pt x="173" y="91"/>
                </a:cubicBezTo>
                <a:cubicBezTo>
                  <a:pt x="173" y="91"/>
                  <a:pt x="172" y="91"/>
                  <a:pt x="172" y="91"/>
                </a:cubicBezTo>
                <a:cubicBezTo>
                  <a:pt x="171" y="91"/>
                  <a:pt x="171" y="92"/>
                  <a:pt x="170" y="92"/>
                </a:cubicBezTo>
                <a:cubicBezTo>
                  <a:pt x="170" y="92"/>
                  <a:pt x="170" y="92"/>
                  <a:pt x="170" y="92"/>
                </a:cubicBezTo>
                <a:cubicBezTo>
                  <a:pt x="170" y="92"/>
                  <a:pt x="169" y="92"/>
                  <a:pt x="169" y="92"/>
                </a:cubicBezTo>
                <a:cubicBezTo>
                  <a:pt x="169" y="93"/>
                  <a:pt x="169" y="93"/>
                  <a:pt x="169" y="93"/>
                </a:cubicBezTo>
                <a:cubicBezTo>
                  <a:pt x="169" y="93"/>
                  <a:pt x="169" y="93"/>
                  <a:pt x="169" y="93"/>
                </a:cubicBezTo>
                <a:cubicBezTo>
                  <a:pt x="169" y="93"/>
                  <a:pt x="168" y="93"/>
                  <a:pt x="168" y="93"/>
                </a:cubicBezTo>
                <a:cubicBezTo>
                  <a:pt x="168" y="93"/>
                  <a:pt x="168" y="93"/>
                  <a:pt x="168" y="93"/>
                </a:cubicBezTo>
                <a:cubicBezTo>
                  <a:pt x="168" y="93"/>
                  <a:pt x="167" y="94"/>
                  <a:pt x="167" y="94"/>
                </a:cubicBezTo>
                <a:cubicBezTo>
                  <a:pt x="167" y="94"/>
                  <a:pt x="167" y="94"/>
                  <a:pt x="167" y="95"/>
                </a:cubicBezTo>
                <a:cubicBezTo>
                  <a:pt x="167" y="95"/>
                  <a:pt x="167" y="95"/>
                  <a:pt x="167" y="95"/>
                </a:cubicBezTo>
                <a:cubicBezTo>
                  <a:pt x="167" y="95"/>
                  <a:pt x="167" y="95"/>
                  <a:pt x="167" y="95"/>
                </a:cubicBezTo>
                <a:cubicBezTo>
                  <a:pt x="167" y="95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8" y="96"/>
                  <a:pt x="168" y="96"/>
                </a:cubicBezTo>
                <a:cubicBezTo>
                  <a:pt x="168" y="96"/>
                  <a:pt x="167" y="97"/>
                  <a:pt x="168" y="97"/>
                </a:cubicBezTo>
                <a:cubicBezTo>
                  <a:pt x="168" y="97"/>
                  <a:pt x="168" y="97"/>
                  <a:pt x="168" y="97"/>
                </a:cubicBezTo>
                <a:cubicBezTo>
                  <a:pt x="168" y="97"/>
                  <a:pt x="168" y="97"/>
                  <a:pt x="168" y="97"/>
                </a:cubicBezTo>
                <a:cubicBezTo>
                  <a:pt x="168" y="98"/>
                  <a:pt x="168" y="98"/>
                  <a:pt x="169" y="98"/>
                </a:cubicBezTo>
                <a:cubicBezTo>
                  <a:pt x="169" y="98"/>
                  <a:pt x="169" y="98"/>
                  <a:pt x="169" y="98"/>
                </a:cubicBezTo>
                <a:cubicBezTo>
                  <a:pt x="169" y="99"/>
                  <a:pt x="169" y="99"/>
                  <a:pt x="169" y="99"/>
                </a:cubicBezTo>
                <a:cubicBezTo>
                  <a:pt x="170" y="99"/>
                  <a:pt x="170" y="99"/>
                  <a:pt x="170" y="100"/>
                </a:cubicBezTo>
                <a:cubicBezTo>
                  <a:pt x="170" y="100"/>
                  <a:pt x="170" y="100"/>
                  <a:pt x="170" y="100"/>
                </a:cubicBezTo>
                <a:cubicBezTo>
                  <a:pt x="170" y="100"/>
                  <a:pt x="171" y="100"/>
                  <a:pt x="171" y="101"/>
                </a:cubicBezTo>
                <a:cubicBezTo>
                  <a:pt x="171" y="101"/>
                  <a:pt x="171" y="101"/>
                  <a:pt x="171" y="101"/>
                </a:cubicBezTo>
                <a:cubicBezTo>
                  <a:pt x="171" y="101"/>
                  <a:pt x="171" y="101"/>
                  <a:pt x="171" y="101"/>
                </a:cubicBezTo>
                <a:cubicBezTo>
                  <a:pt x="170" y="100"/>
                  <a:pt x="170" y="101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70" y="102"/>
                </a:cubicBezTo>
                <a:cubicBezTo>
                  <a:pt x="170" y="102"/>
                  <a:pt x="170" y="102"/>
                  <a:pt x="169" y="102"/>
                </a:cubicBezTo>
                <a:cubicBezTo>
                  <a:pt x="169" y="102"/>
                  <a:pt x="169" y="102"/>
                  <a:pt x="169" y="102"/>
                </a:cubicBezTo>
                <a:cubicBezTo>
                  <a:pt x="169" y="103"/>
                  <a:pt x="169" y="104"/>
                  <a:pt x="169" y="105"/>
                </a:cubicBezTo>
                <a:cubicBezTo>
                  <a:pt x="170" y="105"/>
                  <a:pt x="170" y="105"/>
                  <a:pt x="171" y="105"/>
                </a:cubicBezTo>
                <a:cubicBezTo>
                  <a:pt x="171" y="106"/>
                  <a:pt x="173" y="106"/>
                  <a:pt x="174" y="106"/>
                </a:cubicBezTo>
                <a:cubicBezTo>
                  <a:pt x="174" y="106"/>
                  <a:pt x="175" y="106"/>
                  <a:pt x="175" y="106"/>
                </a:cubicBezTo>
                <a:cubicBezTo>
                  <a:pt x="175" y="105"/>
                  <a:pt x="175" y="104"/>
                  <a:pt x="175" y="104"/>
                </a:cubicBezTo>
                <a:cubicBezTo>
                  <a:pt x="175" y="104"/>
                  <a:pt x="175" y="104"/>
                  <a:pt x="175" y="103"/>
                </a:cubicBezTo>
                <a:cubicBezTo>
                  <a:pt x="175" y="103"/>
                  <a:pt x="175" y="103"/>
                  <a:pt x="175" y="103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4" y="102"/>
                  <a:pt x="174" y="102"/>
                </a:cubicBezTo>
                <a:cubicBezTo>
                  <a:pt x="174" y="102"/>
                  <a:pt x="174" y="102"/>
                  <a:pt x="174" y="102"/>
                </a:cubicBezTo>
                <a:cubicBezTo>
                  <a:pt x="174" y="102"/>
                  <a:pt x="174" y="102"/>
                  <a:pt x="174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2"/>
                  <a:pt x="175" y="102"/>
                  <a:pt x="175" y="102"/>
                </a:cubicBezTo>
                <a:cubicBezTo>
                  <a:pt x="175" y="101"/>
                  <a:pt x="175" y="101"/>
                  <a:pt x="175" y="101"/>
                </a:cubicBezTo>
                <a:cubicBezTo>
                  <a:pt x="175" y="101"/>
                  <a:pt x="175" y="101"/>
                  <a:pt x="175" y="101"/>
                </a:cubicBezTo>
                <a:cubicBezTo>
                  <a:pt x="174" y="101"/>
                  <a:pt x="174" y="101"/>
                  <a:pt x="174" y="101"/>
                </a:cubicBezTo>
                <a:cubicBezTo>
                  <a:pt x="174" y="101"/>
                  <a:pt x="174" y="100"/>
                  <a:pt x="174" y="100"/>
                </a:cubicBezTo>
                <a:cubicBezTo>
                  <a:pt x="174" y="100"/>
                  <a:pt x="174" y="100"/>
                  <a:pt x="174" y="100"/>
                </a:cubicBezTo>
                <a:cubicBezTo>
                  <a:pt x="174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5" y="100"/>
                  <a:pt x="175" y="100"/>
                  <a:pt x="175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100"/>
                  <a:pt x="176" y="100"/>
                  <a:pt x="176" y="100"/>
                </a:cubicBezTo>
                <a:cubicBezTo>
                  <a:pt x="176" y="99"/>
                  <a:pt x="176" y="99"/>
                  <a:pt x="175" y="99"/>
                </a:cubicBezTo>
                <a:cubicBezTo>
                  <a:pt x="175" y="99"/>
                  <a:pt x="175" y="98"/>
                  <a:pt x="175" y="98"/>
                </a:cubicBezTo>
                <a:cubicBezTo>
                  <a:pt x="175" y="98"/>
                  <a:pt x="174" y="98"/>
                  <a:pt x="174" y="98"/>
                </a:cubicBezTo>
                <a:cubicBezTo>
                  <a:pt x="174" y="99"/>
                  <a:pt x="174" y="99"/>
                  <a:pt x="174" y="10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74" y="99"/>
                  <a:pt x="174" y="99"/>
                  <a:pt x="174" y="99"/>
                </a:cubicBezTo>
                <a:moveTo>
                  <a:pt x="143" y="99"/>
                </a:move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cubicBezTo>
                  <a:pt x="143" y="99"/>
                  <a:pt x="143" y="99"/>
                  <a:pt x="143" y="99"/>
                </a:cubicBezTo>
                <a:moveTo>
                  <a:pt x="177" y="44"/>
                </a:moveTo>
                <a:cubicBezTo>
                  <a:pt x="178" y="44"/>
                  <a:pt x="178" y="44"/>
                  <a:pt x="178" y="44"/>
                </a:cubicBezTo>
                <a:cubicBezTo>
                  <a:pt x="178" y="46"/>
                  <a:pt x="177" y="45"/>
                  <a:pt x="177" y="47"/>
                </a:cubicBezTo>
                <a:cubicBezTo>
                  <a:pt x="177" y="48"/>
                  <a:pt x="177" y="49"/>
                  <a:pt x="178" y="49"/>
                </a:cubicBezTo>
                <a:cubicBezTo>
                  <a:pt x="178" y="49"/>
                  <a:pt x="179" y="49"/>
                  <a:pt x="179" y="50"/>
                </a:cubicBezTo>
                <a:cubicBezTo>
                  <a:pt x="178" y="50"/>
                  <a:pt x="178" y="50"/>
                  <a:pt x="177" y="50"/>
                </a:cubicBezTo>
                <a:cubicBezTo>
                  <a:pt x="177" y="50"/>
                  <a:pt x="177" y="50"/>
                  <a:pt x="176" y="50"/>
                </a:cubicBezTo>
                <a:cubicBezTo>
                  <a:pt x="176" y="50"/>
                  <a:pt x="176" y="50"/>
                  <a:pt x="176" y="50"/>
                </a:cubicBezTo>
                <a:cubicBezTo>
                  <a:pt x="175" y="50"/>
                  <a:pt x="175" y="50"/>
                  <a:pt x="175" y="50"/>
                </a:cubicBezTo>
                <a:cubicBezTo>
                  <a:pt x="175" y="49"/>
                  <a:pt x="175" y="49"/>
                  <a:pt x="175" y="49"/>
                </a:cubicBezTo>
                <a:cubicBezTo>
                  <a:pt x="175" y="49"/>
                  <a:pt x="175" y="49"/>
                  <a:pt x="176" y="49"/>
                </a:cubicBezTo>
                <a:cubicBezTo>
                  <a:pt x="175" y="49"/>
                  <a:pt x="174" y="48"/>
                  <a:pt x="174" y="48"/>
                </a:cubicBezTo>
                <a:cubicBezTo>
                  <a:pt x="173" y="48"/>
                  <a:pt x="173" y="48"/>
                  <a:pt x="172" y="48"/>
                </a:cubicBezTo>
                <a:cubicBezTo>
                  <a:pt x="172" y="48"/>
                  <a:pt x="172" y="48"/>
                  <a:pt x="172" y="48"/>
                </a:cubicBezTo>
                <a:cubicBezTo>
                  <a:pt x="172" y="47"/>
                  <a:pt x="172" y="47"/>
                  <a:pt x="172" y="47"/>
                </a:cubicBezTo>
                <a:cubicBezTo>
                  <a:pt x="173" y="47"/>
                  <a:pt x="173" y="47"/>
                  <a:pt x="173" y="47"/>
                </a:cubicBezTo>
                <a:cubicBezTo>
                  <a:pt x="174" y="47"/>
                  <a:pt x="174" y="46"/>
                  <a:pt x="174" y="46"/>
                </a:cubicBezTo>
                <a:cubicBezTo>
                  <a:pt x="174" y="46"/>
                  <a:pt x="174" y="46"/>
                  <a:pt x="173" y="45"/>
                </a:cubicBezTo>
                <a:cubicBezTo>
                  <a:pt x="173" y="45"/>
                  <a:pt x="174" y="45"/>
                  <a:pt x="174" y="45"/>
                </a:cubicBezTo>
                <a:cubicBezTo>
                  <a:pt x="174" y="45"/>
                  <a:pt x="174" y="45"/>
                  <a:pt x="174" y="45"/>
                </a:cubicBezTo>
                <a:cubicBezTo>
                  <a:pt x="175" y="44"/>
                  <a:pt x="175" y="44"/>
                  <a:pt x="175" y="44"/>
                </a:cubicBezTo>
                <a:cubicBezTo>
                  <a:pt x="176" y="44"/>
                  <a:pt x="177" y="44"/>
                  <a:pt x="177" y="44"/>
                </a:cubicBezTo>
                <a:moveTo>
                  <a:pt x="143" y="29"/>
                </a:moveTo>
                <a:cubicBezTo>
                  <a:pt x="142" y="29"/>
                  <a:pt x="142" y="29"/>
                  <a:pt x="142" y="30"/>
                </a:cubicBezTo>
                <a:cubicBezTo>
                  <a:pt x="141" y="30"/>
                  <a:pt x="141" y="30"/>
                  <a:pt x="141" y="30"/>
                </a:cubicBezTo>
                <a:cubicBezTo>
                  <a:pt x="140" y="30"/>
                  <a:pt x="140" y="30"/>
                  <a:pt x="140" y="30"/>
                </a:cubicBezTo>
                <a:cubicBezTo>
                  <a:pt x="139" y="30"/>
                  <a:pt x="138" y="30"/>
                  <a:pt x="137" y="30"/>
                </a:cubicBezTo>
                <a:cubicBezTo>
                  <a:pt x="137" y="30"/>
                  <a:pt x="137" y="30"/>
                  <a:pt x="137" y="30"/>
                </a:cubicBezTo>
                <a:cubicBezTo>
                  <a:pt x="137" y="29"/>
                  <a:pt x="137" y="29"/>
                  <a:pt x="138" y="28"/>
                </a:cubicBezTo>
                <a:cubicBezTo>
                  <a:pt x="138" y="28"/>
                  <a:pt x="138" y="28"/>
                  <a:pt x="138" y="28"/>
                </a:cubicBezTo>
                <a:cubicBezTo>
                  <a:pt x="136" y="28"/>
                  <a:pt x="134" y="29"/>
                  <a:pt x="133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4" y="28"/>
                  <a:pt x="134" y="28"/>
                  <a:pt x="134" y="27"/>
                </a:cubicBezTo>
                <a:cubicBezTo>
                  <a:pt x="135" y="27"/>
                  <a:pt x="135" y="27"/>
                  <a:pt x="135" y="26"/>
                </a:cubicBezTo>
                <a:cubicBezTo>
                  <a:pt x="135" y="26"/>
                  <a:pt x="136" y="27"/>
                  <a:pt x="136" y="27"/>
                </a:cubicBezTo>
                <a:cubicBezTo>
                  <a:pt x="137" y="28"/>
                  <a:pt x="137" y="27"/>
                  <a:pt x="138" y="28"/>
                </a:cubicBezTo>
                <a:cubicBezTo>
                  <a:pt x="138" y="28"/>
                  <a:pt x="138" y="27"/>
                  <a:pt x="138" y="27"/>
                </a:cubicBezTo>
                <a:cubicBezTo>
                  <a:pt x="139" y="27"/>
                  <a:pt x="139" y="27"/>
                  <a:pt x="139" y="26"/>
                </a:cubicBezTo>
                <a:cubicBezTo>
                  <a:pt x="139" y="27"/>
                  <a:pt x="139" y="27"/>
                  <a:pt x="139" y="28"/>
                </a:cubicBezTo>
                <a:cubicBezTo>
                  <a:pt x="139" y="28"/>
                  <a:pt x="139" y="28"/>
                  <a:pt x="139" y="28"/>
                </a:cubicBezTo>
                <a:cubicBezTo>
                  <a:pt x="140" y="27"/>
                  <a:pt x="140" y="27"/>
                  <a:pt x="141" y="27"/>
                </a:cubicBezTo>
                <a:cubicBezTo>
                  <a:pt x="141" y="27"/>
                  <a:pt x="141" y="27"/>
                  <a:pt x="141" y="27"/>
                </a:cubicBezTo>
                <a:cubicBezTo>
                  <a:pt x="141" y="27"/>
                  <a:pt x="141" y="27"/>
                  <a:pt x="141" y="27"/>
                </a:cubicBezTo>
                <a:cubicBezTo>
                  <a:pt x="142" y="27"/>
                  <a:pt x="142" y="27"/>
                  <a:pt x="143" y="27"/>
                </a:cubicBezTo>
                <a:cubicBezTo>
                  <a:pt x="143" y="27"/>
                  <a:pt x="143" y="28"/>
                  <a:pt x="144" y="28"/>
                </a:cubicBezTo>
                <a:cubicBezTo>
                  <a:pt x="144" y="28"/>
                  <a:pt x="144" y="28"/>
                  <a:pt x="144" y="28"/>
                </a:cubicBezTo>
                <a:cubicBezTo>
                  <a:pt x="144" y="28"/>
                  <a:pt x="144" y="28"/>
                  <a:pt x="144" y="28"/>
                </a:cubicBezTo>
                <a:lnTo>
                  <a:pt x="143" y="29"/>
                </a:lnTo>
                <a:close/>
                <a:moveTo>
                  <a:pt x="134" y="30"/>
                </a:moveTo>
                <a:cubicBezTo>
                  <a:pt x="135" y="30"/>
                  <a:pt x="135" y="30"/>
                  <a:pt x="135" y="30"/>
                </a:cubicBezTo>
                <a:cubicBezTo>
                  <a:pt x="136" y="30"/>
                  <a:pt x="136" y="31"/>
                  <a:pt x="136" y="31"/>
                </a:cubicBezTo>
                <a:cubicBezTo>
                  <a:pt x="136" y="31"/>
                  <a:pt x="136" y="31"/>
                  <a:pt x="136" y="31"/>
                </a:cubicBezTo>
                <a:cubicBezTo>
                  <a:pt x="135" y="31"/>
                  <a:pt x="135" y="32"/>
                  <a:pt x="135" y="32"/>
                </a:cubicBezTo>
                <a:cubicBezTo>
                  <a:pt x="134" y="32"/>
                  <a:pt x="134" y="33"/>
                  <a:pt x="134" y="33"/>
                </a:cubicBezTo>
                <a:cubicBezTo>
                  <a:pt x="134" y="34"/>
                  <a:pt x="134" y="34"/>
                  <a:pt x="134" y="34"/>
                </a:cubicBezTo>
                <a:cubicBezTo>
                  <a:pt x="133" y="34"/>
                  <a:pt x="133" y="34"/>
                  <a:pt x="133" y="34"/>
                </a:cubicBezTo>
                <a:cubicBezTo>
                  <a:pt x="132" y="35"/>
                  <a:pt x="132" y="35"/>
                  <a:pt x="132" y="36"/>
                </a:cubicBezTo>
                <a:cubicBezTo>
                  <a:pt x="132" y="36"/>
                  <a:pt x="132" y="36"/>
                  <a:pt x="132" y="36"/>
                </a:cubicBezTo>
                <a:cubicBezTo>
                  <a:pt x="131" y="36"/>
                  <a:pt x="129" y="35"/>
                  <a:pt x="129" y="35"/>
                </a:cubicBezTo>
                <a:cubicBezTo>
                  <a:pt x="129" y="35"/>
                  <a:pt x="129" y="35"/>
                  <a:pt x="129" y="35"/>
                </a:cubicBezTo>
                <a:cubicBezTo>
                  <a:pt x="129" y="34"/>
                  <a:pt x="129" y="34"/>
                  <a:pt x="129" y="34"/>
                </a:cubicBezTo>
                <a:cubicBezTo>
                  <a:pt x="130" y="34"/>
                  <a:pt x="131" y="34"/>
                  <a:pt x="132" y="34"/>
                </a:cubicBezTo>
                <a:cubicBezTo>
                  <a:pt x="131" y="34"/>
                  <a:pt x="131" y="33"/>
                  <a:pt x="131" y="33"/>
                </a:cubicBezTo>
                <a:cubicBezTo>
                  <a:pt x="130" y="33"/>
                  <a:pt x="130" y="34"/>
                  <a:pt x="129" y="34"/>
                </a:cubicBezTo>
                <a:cubicBezTo>
                  <a:pt x="128" y="34"/>
                  <a:pt x="128" y="33"/>
                  <a:pt x="128" y="33"/>
                </a:cubicBezTo>
                <a:cubicBezTo>
                  <a:pt x="128" y="33"/>
                  <a:pt x="128" y="33"/>
                  <a:pt x="128" y="33"/>
                </a:cubicBezTo>
                <a:cubicBezTo>
                  <a:pt x="129" y="33"/>
                  <a:pt x="131" y="33"/>
                  <a:pt x="131" y="32"/>
                </a:cubicBezTo>
                <a:cubicBezTo>
                  <a:pt x="131" y="32"/>
                  <a:pt x="131" y="32"/>
                  <a:pt x="131" y="32"/>
                </a:cubicBezTo>
                <a:cubicBezTo>
                  <a:pt x="131" y="32"/>
                  <a:pt x="130" y="31"/>
                  <a:pt x="130" y="31"/>
                </a:cubicBezTo>
                <a:cubicBezTo>
                  <a:pt x="129" y="31"/>
                  <a:pt x="129" y="32"/>
                  <a:pt x="128" y="32"/>
                </a:cubicBezTo>
                <a:cubicBezTo>
                  <a:pt x="127" y="33"/>
                  <a:pt x="126" y="31"/>
                  <a:pt x="126" y="31"/>
                </a:cubicBezTo>
                <a:cubicBezTo>
                  <a:pt x="126" y="31"/>
                  <a:pt x="126" y="31"/>
                  <a:pt x="127" y="30"/>
                </a:cubicBezTo>
                <a:cubicBezTo>
                  <a:pt x="127" y="30"/>
                  <a:pt x="126" y="30"/>
                  <a:pt x="126" y="30"/>
                </a:cubicBezTo>
                <a:cubicBezTo>
                  <a:pt x="126" y="30"/>
                  <a:pt x="126" y="30"/>
                  <a:pt x="125" y="30"/>
                </a:cubicBezTo>
                <a:cubicBezTo>
                  <a:pt x="125" y="30"/>
                  <a:pt x="125" y="29"/>
                  <a:pt x="125" y="29"/>
                </a:cubicBezTo>
                <a:cubicBezTo>
                  <a:pt x="125" y="29"/>
                  <a:pt x="125" y="29"/>
                  <a:pt x="126" y="29"/>
                </a:cubicBezTo>
                <a:cubicBezTo>
                  <a:pt x="126" y="29"/>
                  <a:pt x="126" y="29"/>
                  <a:pt x="127" y="29"/>
                </a:cubicBezTo>
                <a:cubicBezTo>
                  <a:pt x="127" y="29"/>
                  <a:pt x="127" y="28"/>
                  <a:pt x="128" y="28"/>
                </a:cubicBezTo>
                <a:cubicBezTo>
                  <a:pt x="128" y="29"/>
                  <a:pt x="128" y="29"/>
                  <a:pt x="128" y="29"/>
                </a:cubicBezTo>
                <a:cubicBezTo>
                  <a:pt x="128" y="29"/>
                  <a:pt x="128" y="30"/>
                  <a:pt x="129" y="30"/>
                </a:cubicBezTo>
                <a:cubicBezTo>
                  <a:pt x="129" y="30"/>
                  <a:pt x="129" y="30"/>
                  <a:pt x="129" y="30"/>
                </a:cubicBezTo>
                <a:cubicBezTo>
                  <a:pt x="129" y="29"/>
                  <a:pt x="129" y="29"/>
                  <a:pt x="129" y="29"/>
                </a:cubicBezTo>
                <a:cubicBezTo>
                  <a:pt x="129" y="28"/>
                  <a:pt x="129" y="28"/>
                  <a:pt x="129" y="29"/>
                </a:cubicBezTo>
                <a:cubicBezTo>
                  <a:pt x="130" y="29"/>
                  <a:pt x="130" y="30"/>
                  <a:pt x="131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31" y="30"/>
                  <a:pt x="130" y="29"/>
                  <a:pt x="131" y="28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1" y="28"/>
                  <a:pt x="132" y="28"/>
                  <a:pt x="132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29"/>
                  <a:pt x="133" y="29"/>
                  <a:pt x="133" y="29"/>
                </a:cubicBezTo>
                <a:cubicBezTo>
                  <a:pt x="133" y="30"/>
                  <a:pt x="133" y="30"/>
                  <a:pt x="133" y="30"/>
                </a:cubicBezTo>
                <a:cubicBezTo>
                  <a:pt x="133" y="29"/>
                  <a:pt x="133" y="29"/>
                  <a:pt x="134" y="29"/>
                </a:cubicBezTo>
                <a:cubicBezTo>
                  <a:pt x="134" y="29"/>
                  <a:pt x="134" y="30"/>
                  <a:pt x="134" y="30"/>
                </a:cubicBezTo>
                <a:moveTo>
                  <a:pt x="112" y="85"/>
                </a:moveTo>
                <a:cubicBezTo>
                  <a:pt x="112" y="85"/>
                  <a:pt x="112" y="85"/>
                  <a:pt x="112" y="85"/>
                </a:cubicBezTo>
                <a:cubicBezTo>
                  <a:pt x="113" y="85"/>
                  <a:pt x="114" y="85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4" y="85"/>
                  <a:pt x="114" y="85"/>
                  <a:pt x="114" y="85"/>
                </a:cubicBezTo>
                <a:cubicBezTo>
                  <a:pt x="113" y="85"/>
                  <a:pt x="113" y="85"/>
                  <a:pt x="113" y="85"/>
                </a:cubicBezTo>
                <a:cubicBezTo>
                  <a:pt x="113" y="85"/>
                  <a:pt x="113" y="86"/>
                  <a:pt x="112" y="86"/>
                </a:cubicBezTo>
                <a:cubicBezTo>
                  <a:pt x="112" y="86"/>
                  <a:pt x="112" y="86"/>
                  <a:pt x="112" y="86"/>
                </a:cubicBezTo>
                <a:cubicBezTo>
                  <a:pt x="111" y="86"/>
                  <a:pt x="111" y="86"/>
                  <a:pt x="111" y="86"/>
                </a:cubicBezTo>
                <a:cubicBezTo>
                  <a:pt x="111" y="86"/>
                  <a:pt x="111" y="86"/>
                  <a:pt x="111" y="86"/>
                </a:cubicBezTo>
                <a:cubicBezTo>
                  <a:pt x="110" y="86"/>
                  <a:pt x="110" y="86"/>
                  <a:pt x="110" y="86"/>
                </a:cubicBezTo>
                <a:cubicBezTo>
                  <a:pt x="110" y="86"/>
                  <a:pt x="110" y="86"/>
                  <a:pt x="110" y="86"/>
                </a:cubicBezTo>
                <a:cubicBezTo>
                  <a:pt x="109" y="86"/>
                  <a:pt x="109" y="86"/>
                  <a:pt x="108" y="86"/>
                </a:cubicBezTo>
                <a:cubicBezTo>
                  <a:pt x="108" y="87"/>
                  <a:pt x="108" y="86"/>
                  <a:pt x="107" y="86"/>
                </a:cubicBezTo>
                <a:cubicBezTo>
                  <a:pt x="107" y="86"/>
                  <a:pt x="107" y="86"/>
                  <a:pt x="107" y="86"/>
                </a:cubicBezTo>
                <a:cubicBezTo>
                  <a:pt x="106" y="86"/>
                  <a:pt x="106" y="87"/>
                  <a:pt x="106" y="87"/>
                </a:cubicBezTo>
                <a:cubicBezTo>
                  <a:pt x="106" y="87"/>
                  <a:pt x="106" y="87"/>
                  <a:pt x="106" y="87"/>
                </a:cubicBezTo>
                <a:cubicBezTo>
                  <a:pt x="106" y="87"/>
                  <a:pt x="105" y="87"/>
                  <a:pt x="105" y="87"/>
                </a:cubicBezTo>
                <a:cubicBezTo>
                  <a:pt x="105" y="87"/>
                  <a:pt x="105" y="87"/>
                  <a:pt x="105" y="86"/>
                </a:cubicBezTo>
                <a:cubicBezTo>
                  <a:pt x="106" y="86"/>
                  <a:pt x="107" y="86"/>
                  <a:pt x="107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5"/>
                  <a:pt x="109" y="84"/>
                  <a:pt x="109" y="84"/>
                </a:cubicBezTo>
                <a:cubicBezTo>
                  <a:pt x="109" y="84"/>
                  <a:pt x="108" y="85"/>
                  <a:pt x="108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5"/>
                  <a:pt x="108" y="85"/>
                  <a:pt x="108" y="85"/>
                </a:cubicBezTo>
                <a:cubicBezTo>
                  <a:pt x="108" y="84"/>
                  <a:pt x="107" y="84"/>
                  <a:pt x="107" y="84"/>
                </a:cubicBezTo>
                <a:cubicBezTo>
                  <a:pt x="107" y="84"/>
                  <a:pt x="107" y="84"/>
                  <a:pt x="106" y="84"/>
                </a:cubicBezTo>
                <a:cubicBezTo>
                  <a:pt x="106" y="84"/>
                  <a:pt x="106" y="84"/>
                  <a:pt x="106" y="84"/>
                </a:cubicBezTo>
                <a:cubicBezTo>
                  <a:pt x="106" y="84"/>
                  <a:pt x="106" y="84"/>
                  <a:pt x="106" y="84"/>
                </a:cubicBezTo>
                <a:cubicBezTo>
                  <a:pt x="106" y="84"/>
                  <a:pt x="107" y="84"/>
                  <a:pt x="107" y="83"/>
                </a:cubicBezTo>
                <a:cubicBezTo>
                  <a:pt x="107" y="83"/>
                  <a:pt x="107" y="83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7" y="82"/>
                  <a:pt x="107" y="82"/>
                </a:cubicBezTo>
                <a:cubicBezTo>
                  <a:pt x="107" y="82"/>
                  <a:pt x="108" y="82"/>
                  <a:pt x="109" y="82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8" y="81"/>
                  <a:pt x="109" y="81"/>
                  <a:pt x="109" y="80"/>
                </a:cubicBezTo>
                <a:cubicBezTo>
                  <a:pt x="109" y="80"/>
                  <a:pt x="109" y="80"/>
                  <a:pt x="109" y="80"/>
                </a:cubicBezTo>
                <a:cubicBezTo>
                  <a:pt x="108" y="80"/>
                  <a:pt x="108" y="80"/>
                  <a:pt x="108" y="80"/>
                </a:cubicBezTo>
                <a:cubicBezTo>
                  <a:pt x="108" y="80"/>
                  <a:pt x="108" y="80"/>
                  <a:pt x="108" y="80"/>
                </a:cubicBezTo>
                <a:cubicBezTo>
                  <a:pt x="108" y="80"/>
                  <a:pt x="108" y="79"/>
                  <a:pt x="108" y="79"/>
                </a:cubicBezTo>
                <a:cubicBezTo>
                  <a:pt x="108" y="79"/>
                  <a:pt x="108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6" y="79"/>
                  <a:pt x="106" y="79"/>
                  <a:pt x="106" y="79"/>
                </a:cubicBezTo>
                <a:cubicBezTo>
                  <a:pt x="106" y="79"/>
                  <a:pt x="107" y="78"/>
                  <a:pt x="107" y="78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6" y="78"/>
                  <a:pt x="107" y="78"/>
                  <a:pt x="107" y="77"/>
                </a:cubicBezTo>
                <a:cubicBezTo>
                  <a:pt x="107" y="77"/>
                  <a:pt x="107" y="77"/>
                  <a:pt x="107" y="77"/>
                </a:cubicBezTo>
                <a:cubicBezTo>
                  <a:pt x="106" y="77"/>
                  <a:pt x="106" y="77"/>
                  <a:pt x="106" y="77"/>
                </a:cubicBezTo>
                <a:cubicBezTo>
                  <a:pt x="106" y="77"/>
                  <a:pt x="106" y="77"/>
                  <a:pt x="106" y="78"/>
                </a:cubicBezTo>
                <a:cubicBezTo>
                  <a:pt x="106" y="78"/>
                  <a:pt x="106" y="78"/>
                  <a:pt x="106" y="78"/>
                </a:cubicBezTo>
                <a:cubicBezTo>
                  <a:pt x="105" y="77"/>
                  <a:pt x="106" y="77"/>
                  <a:pt x="106" y="76"/>
                </a:cubicBezTo>
                <a:cubicBezTo>
                  <a:pt x="106" y="76"/>
                  <a:pt x="106" y="76"/>
                  <a:pt x="106" y="76"/>
                </a:cubicBezTo>
                <a:cubicBezTo>
                  <a:pt x="106" y="76"/>
                  <a:pt x="106" y="76"/>
                  <a:pt x="106" y="76"/>
                </a:cubicBezTo>
                <a:cubicBezTo>
                  <a:pt x="105" y="76"/>
                  <a:pt x="105" y="76"/>
                  <a:pt x="105" y="77"/>
                </a:cubicBezTo>
                <a:cubicBezTo>
                  <a:pt x="105" y="77"/>
                  <a:pt x="105" y="77"/>
                  <a:pt x="105" y="76"/>
                </a:cubicBezTo>
                <a:cubicBezTo>
                  <a:pt x="105" y="76"/>
                  <a:pt x="105" y="76"/>
                  <a:pt x="105" y="76"/>
                </a:cubicBezTo>
                <a:cubicBezTo>
                  <a:pt x="105" y="75"/>
                  <a:pt x="105" y="75"/>
                  <a:pt x="105" y="75"/>
                </a:cubicBezTo>
                <a:cubicBezTo>
                  <a:pt x="105" y="75"/>
                  <a:pt x="106" y="75"/>
                  <a:pt x="106" y="75"/>
                </a:cubicBezTo>
                <a:cubicBezTo>
                  <a:pt x="106" y="75"/>
                  <a:pt x="105" y="75"/>
                  <a:pt x="105" y="75"/>
                </a:cubicBezTo>
                <a:cubicBezTo>
                  <a:pt x="105" y="74"/>
                  <a:pt x="105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4"/>
                  <a:pt x="106" y="74"/>
                  <a:pt x="106" y="74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3"/>
                  <a:pt x="106" y="73"/>
                  <a:pt x="106" y="73"/>
                </a:cubicBezTo>
                <a:cubicBezTo>
                  <a:pt x="106" y="73"/>
                  <a:pt x="107" y="73"/>
                  <a:pt x="107" y="73"/>
                </a:cubicBezTo>
                <a:cubicBezTo>
                  <a:pt x="107" y="73"/>
                  <a:pt x="108" y="73"/>
                  <a:pt x="108" y="73"/>
                </a:cubicBezTo>
                <a:cubicBezTo>
                  <a:pt x="108" y="73"/>
                  <a:pt x="109" y="73"/>
                  <a:pt x="108" y="73"/>
                </a:cubicBezTo>
                <a:cubicBezTo>
                  <a:pt x="108" y="74"/>
                  <a:pt x="107" y="74"/>
                  <a:pt x="107" y="7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8" y="75"/>
                  <a:pt x="109" y="74"/>
                  <a:pt x="110" y="75"/>
                </a:cubicBezTo>
                <a:cubicBezTo>
                  <a:pt x="110" y="75"/>
                  <a:pt x="110" y="75"/>
                  <a:pt x="110" y="75"/>
                </a:cubicBezTo>
                <a:cubicBezTo>
                  <a:pt x="109" y="76"/>
                  <a:pt x="109" y="77"/>
                  <a:pt x="108" y="77"/>
                </a:cubicBezTo>
                <a:cubicBezTo>
                  <a:pt x="108" y="77"/>
                  <a:pt x="108" y="77"/>
                  <a:pt x="108" y="77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9" y="77"/>
                  <a:pt x="108" y="77"/>
                  <a:pt x="108" y="77"/>
                </a:cubicBezTo>
                <a:cubicBezTo>
                  <a:pt x="108" y="77"/>
                  <a:pt x="108" y="77"/>
                  <a:pt x="108" y="77"/>
                </a:cubicBezTo>
                <a:cubicBezTo>
                  <a:pt x="108" y="78"/>
                  <a:pt x="108" y="77"/>
                  <a:pt x="109" y="77"/>
                </a:cubicBezTo>
                <a:cubicBezTo>
                  <a:pt x="109" y="77"/>
                  <a:pt x="110" y="78"/>
                  <a:pt x="110" y="78"/>
                </a:cubicBezTo>
                <a:cubicBezTo>
                  <a:pt x="110" y="79"/>
                  <a:pt x="110" y="79"/>
                  <a:pt x="110" y="79"/>
                </a:cubicBezTo>
                <a:cubicBezTo>
                  <a:pt x="111" y="80"/>
                  <a:pt x="111" y="79"/>
                  <a:pt x="111" y="80"/>
                </a:cubicBezTo>
                <a:cubicBezTo>
                  <a:pt x="111" y="80"/>
                  <a:pt x="111" y="80"/>
                  <a:pt x="112" y="80"/>
                </a:cubicBezTo>
                <a:cubicBezTo>
                  <a:pt x="112" y="81"/>
                  <a:pt x="112" y="81"/>
                  <a:pt x="112" y="81"/>
                </a:cubicBezTo>
                <a:cubicBezTo>
                  <a:pt x="112" y="82"/>
                  <a:pt x="113" y="82"/>
                  <a:pt x="112" y="82"/>
                </a:cubicBezTo>
                <a:cubicBezTo>
                  <a:pt x="112" y="82"/>
                  <a:pt x="112" y="83"/>
                  <a:pt x="112" y="83"/>
                </a:cubicBezTo>
                <a:cubicBezTo>
                  <a:pt x="113" y="82"/>
                  <a:pt x="114" y="82"/>
                  <a:pt x="114" y="83"/>
                </a:cubicBezTo>
                <a:cubicBezTo>
                  <a:pt x="114" y="83"/>
                  <a:pt x="114" y="83"/>
                  <a:pt x="114" y="83"/>
                </a:cubicBezTo>
                <a:cubicBezTo>
                  <a:pt x="114" y="84"/>
                  <a:pt x="113" y="84"/>
                  <a:pt x="112" y="85"/>
                </a:cubicBezTo>
                <a:moveTo>
                  <a:pt x="106" y="78"/>
                </a:moveTo>
                <a:cubicBezTo>
                  <a:pt x="106" y="78"/>
                  <a:pt x="106" y="78"/>
                  <a:pt x="106" y="78"/>
                </a:cubicBezTo>
                <a:cubicBezTo>
                  <a:pt x="106" y="78"/>
                  <a:pt x="106" y="78"/>
                  <a:pt x="105" y="78"/>
                </a:cubicBezTo>
                <a:cubicBezTo>
                  <a:pt x="105" y="78"/>
                  <a:pt x="105" y="78"/>
                  <a:pt x="105" y="78"/>
                </a:cubicBezTo>
                <a:cubicBezTo>
                  <a:pt x="105" y="78"/>
                  <a:pt x="105" y="78"/>
                  <a:pt x="105" y="78"/>
                </a:cubicBezTo>
                <a:cubicBezTo>
                  <a:pt x="105" y="78"/>
                  <a:pt x="105" y="78"/>
                  <a:pt x="106" y="78"/>
                </a:cubicBezTo>
                <a:moveTo>
                  <a:pt x="105" y="80"/>
                </a:moveTo>
                <a:cubicBezTo>
                  <a:pt x="105" y="80"/>
                  <a:pt x="105" y="81"/>
                  <a:pt x="104" y="81"/>
                </a:cubicBezTo>
                <a:cubicBezTo>
                  <a:pt x="105" y="81"/>
                  <a:pt x="105" y="82"/>
                  <a:pt x="105" y="82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4" y="83"/>
                  <a:pt x="104" y="83"/>
                  <a:pt x="104" y="83"/>
                </a:cubicBezTo>
                <a:cubicBezTo>
                  <a:pt x="104" y="83"/>
                  <a:pt x="104" y="83"/>
                  <a:pt x="104" y="84"/>
                </a:cubicBezTo>
                <a:cubicBezTo>
                  <a:pt x="104" y="84"/>
                  <a:pt x="103" y="84"/>
                  <a:pt x="103" y="84"/>
                </a:cubicBezTo>
                <a:cubicBezTo>
                  <a:pt x="103" y="84"/>
                  <a:pt x="102" y="84"/>
                  <a:pt x="102" y="84"/>
                </a:cubicBezTo>
                <a:cubicBezTo>
                  <a:pt x="102" y="84"/>
                  <a:pt x="102" y="84"/>
                  <a:pt x="102" y="84"/>
                </a:cubicBezTo>
                <a:cubicBezTo>
                  <a:pt x="101" y="84"/>
                  <a:pt x="101" y="85"/>
                  <a:pt x="101" y="85"/>
                </a:cubicBezTo>
                <a:cubicBezTo>
                  <a:pt x="101" y="84"/>
                  <a:pt x="101" y="84"/>
                  <a:pt x="101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4"/>
                  <a:pt x="100" y="84"/>
                  <a:pt x="100" y="84"/>
                </a:cubicBezTo>
                <a:cubicBezTo>
                  <a:pt x="100" y="83"/>
                  <a:pt x="100" y="83"/>
                  <a:pt x="100" y="83"/>
                </a:cubicBezTo>
                <a:cubicBezTo>
                  <a:pt x="100" y="83"/>
                  <a:pt x="100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3"/>
                  <a:pt x="101" y="83"/>
                </a:cubicBezTo>
                <a:cubicBezTo>
                  <a:pt x="101" y="83"/>
                  <a:pt x="101" y="82"/>
                  <a:pt x="101" y="82"/>
                </a:cubicBezTo>
                <a:cubicBezTo>
                  <a:pt x="101" y="82"/>
                  <a:pt x="101" y="82"/>
                  <a:pt x="101" y="82"/>
                </a:cubicBezTo>
                <a:cubicBezTo>
                  <a:pt x="101" y="82"/>
                  <a:pt x="101" y="82"/>
                  <a:pt x="102" y="82"/>
                </a:cubicBezTo>
                <a:cubicBezTo>
                  <a:pt x="102" y="82"/>
                  <a:pt x="102" y="82"/>
                  <a:pt x="102" y="82"/>
                </a:cubicBezTo>
                <a:cubicBezTo>
                  <a:pt x="101" y="82"/>
                  <a:pt x="100" y="82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1" y="81"/>
                </a:cubicBezTo>
                <a:cubicBezTo>
                  <a:pt x="100" y="81"/>
                  <a:pt x="101" y="81"/>
                  <a:pt x="101" y="81"/>
                </a:cubicBezTo>
                <a:cubicBezTo>
                  <a:pt x="101" y="81"/>
                  <a:pt x="101" y="81"/>
                  <a:pt x="101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101" y="80"/>
                  <a:pt x="101" y="80"/>
                  <a:pt x="102" y="80"/>
                </a:cubicBezTo>
                <a:cubicBezTo>
                  <a:pt x="102" y="80"/>
                  <a:pt x="102" y="80"/>
                  <a:pt x="102" y="80"/>
                </a:cubicBezTo>
                <a:cubicBezTo>
                  <a:pt x="102" y="80"/>
                  <a:pt x="102" y="80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2" y="79"/>
                </a:cubicBezTo>
                <a:cubicBezTo>
                  <a:pt x="102" y="79"/>
                  <a:pt x="102" y="79"/>
                  <a:pt x="103" y="78"/>
                </a:cubicBezTo>
                <a:cubicBezTo>
                  <a:pt x="103" y="79"/>
                  <a:pt x="103" y="79"/>
                  <a:pt x="103" y="79"/>
                </a:cubicBezTo>
                <a:cubicBezTo>
                  <a:pt x="104" y="79"/>
                  <a:pt x="105" y="78"/>
                  <a:pt x="105" y="79"/>
                </a:cubicBezTo>
                <a:cubicBezTo>
                  <a:pt x="105" y="79"/>
                  <a:pt x="105" y="80"/>
                  <a:pt x="105" y="80"/>
                </a:cubicBezTo>
                <a:moveTo>
                  <a:pt x="100" y="113"/>
                </a:moveTo>
                <a:cubicBezTo>
                  <a:pt x="101" y="112"/>
                  <a:pt x="101" y="112"/>
                  <a:pt x="101" y="112"/>
                </a:cubicBezTo>
                <a:cubicBezTo>
                  <a:pt x="101" y="112"/>
                  <a:pt x="101" y="111"/>
                  <a:pt x="101" y="111"/>
                </a:cubicBezTo>
                <a:cubicBezTo>
                  <a:pt x="101" y="111"/>
                  <a:pt x="102" y="110"/>
                  <a:pt x="102" y="110"/>
                </a:cubicBezTo>
                <a:cubicBezTo>
                  <a:pt x="103" y="110"/>
                  <a:pt x="104" y="110"/>
                  <a:pt x="104" y="109"/>
                </a:cubicBezTo>
                <a:cubicBezTo>
                  <a:pt x="104" y="109"/>
                  <a:pt x="105" y="107"/>
                  <a:pt x="105" y="107"/>
                </a:cubicBezTo>
                <a:cubicBezTo>
                  <a:pt x="105" y="107"/>
                  <a:pt x="105" y="107"/>
                  <a:pt x="105" y="107"/>
                </a:cubicBezTo>
                <a:cubicBezTo>
                  <a:pt x="106" y="107"/>
                  <a:pt x="106" y="108"/>
                  <a:pt x="107" y="108"/>
                </a:cubicBezTo>
                <a:cubicBezTo>
                  <a:pt x="107" y="108"/>
                  <a:pt x="108" y="107"/>
                  <a:pt x="109" y="107"/>
                </a:cubicBezTo>
                <a:cubicBezTo>
                  <a:pt x="109" y="108"/>
                  <a:pt x="109" y="108"/>
                  <a:pt x="110" y="108"/>
                </a:cubicBezTo>
                <a:cubicBezTo>
                  <a:pt x="110" y="108"/>
                  <a:pt x="110" y="107"/>
                  <a:pt x="111" y="107"/>
                </a:cubicBezTo>
                <a:cubicBezTo>
                  <a:pt x="111" y="107"/>
                  <a:pt x="111" y="107"/>
                  <a:pt x="112" y="107"/>
                </a:cubicBezTo>
                <a:cubicBezTo>
                  <a:pt x="112" y="107"/>
                  <a:pt x="112" y="107"/>
                  <a:pt x="112" y="107"/>
                </a:cubicBezTo>
                <a:cubicBezTo>
                  <a:pt x="112" y="107"/>
                  <a:pt x="112" y="106"/>
                  <a:pt x="113" y="106"/>
                </a:cubicBezTo>
                <a:cubicBezTo>
                  <a:pt x="113" y="106"/>
                  <a:pt x="114" y="106"/>
                  <a:pt x="115" y="106"/>
                </a:cubicBezTo>
                <a:cubicBezTo>
                  <a:pt x="115" y="106"/>
                  <a:pt x="115" y="106"/>
                  <a:pt x="115" y="106"/>
                </a:cubicBezTo>
                <a:cubicBezTo>
                  <a:pt x="115" y="106"/>
                  <a:pt x="116" y="106"/>
                  <a:pt x="116" y="106"/>
                </a:cubicBezTo>
                <a:cubicBezTo>
                  <a:pt x="116" y="106"/>
                  <a:pt x="116" y="106"/>
                  <a:pt x="116" y="105"/>
                </a:cubicBezTo>
                <a:cubicBezTo>
                  <a:pt x="117" y="105"/>
                  <a:pt x="118" y="106"/>
                  <a:pt x="118" y="106"/>
                </a:cubicBezTo>
                <a:cubicBezTo>
                  <a:pt x="119" y="106"/>
                  <a:pt x="119" y="105"/>
                  <a:pt x="119" y="105"/>
                </a:cubicBezTo>
                <a:cubicBezTo>
                  <a:pt x="120" y="105"/>
                  <a:pt x="120" y="105"/>
                  <a:pt x="120" y="105"/>
                </a:cubicBezTo>
                <a:cubicBezTo>
                  <a:pt x="120" y="105"/>
                  <a:pt x="120" y="105"/>
                  <a:pt x="121" y="105"/>
                </a:cubicBezTo>
                <a:cubicBezTo>
                  <a:pt x="121" y="105"/>
                  <a:pt x="121" y="106"/>
                  <a:pt x="121" y="106"/>
                </a:cubicBezTo>
                <a:cubicBezTo>
                  <a:pt x="122" y="106"/>
                  <a:pt x="123" y="105"/>
                  <a:pt x="123" y="105"/>
                </a:cubicBezTo>
                <a:cubicBezTo>
                  <a:pt x="123" y="105"/>
                  <a:pt x="123" y="105"/>
                  <a:pt x="123" y="105"/>
                </a:cubicBezTo>
                <a:cubicBezTo>
                  <a:pt x="123" y="105"/>
                  <a:pt x="124" y="105"/>
                  <a:pt x="124" y="105"/>
                </a:cubicBezTo>
                <a:cubicBezTo>
                  <a:pt x="124" y="105"/>
                  <a:pt x="124" y="105"/>
                  <a:pt x="124" y="106"/>
                </a:cubicBezTo>
                <a:cubicBezTo>
                  <a:pt x="124" y="106"/>
                  <a:pt x="124" y="106"/>
                  <a:pt x="124" y="106"/>
                </a:cubicBezTo>
                <a:cubicBezTo>
                  <a:pt x="124" y="105"/>
                  <a:pt x="125" y="105"/>
                  <a:pt x="125" y="105"/>
                </a:cubicBezTo>
                <a:cubicBezTo>
                  <a:pt x="125" y="106"/>
                  <a:pt x="123" y="106"/>
                  <a:pt x="125" y="107"/>
                </a:cubicBezTo>
                <a:cubicBezTo>
                  <a:pt x="125" y="107"/>
                  <a:pt x="125" y="107"/>
                  <a:pt x="125" y="108"/>
                </a:cubicBezTo>
                <a:cubicBezTo>
                  <a:pt x="125" y="108"/>
                  <a:pt x="124" y="109"/>
                  <a:pt x="124" y="109"/>
                </a:cubicBezTo>
                <a:cubicBezTo>
                  <a:pt x="124" y="109"/>
                  <a:pt x="124" y="110"/>
                  <a:pt x="124" y="110"/>
                </a:cubicBezTo>
                <a:cubicBezTo>
                  <a:pt x="125" y="110"/>
                  <a:pt x="125" y="110"/>
                  <a:pt x="125" y="110"/>
                </a:cubicBezTo>
                <a:cubicBezTo>
                  <a:pt x="125" y="110"/>
                  <a:pt x="125" y="110"/>
                  <a:pt x="125" y="110"/>
                </a:cubicBezTo>
                <a:cubicBezTo>
                  <a:pt x="126" y="110"/>
                  <a:pt x="126" y="111"/>
                  <a:pt x="127" y="111"/>
                </a:cubicBezTo>
                <a:cubicBezTo>
                  <a:pt x="127" y="111"/>
                  <a:pt x="127" y="111"/>
                  <a:pt x="128" y="111"/>
                </a:cubicBezTo>
                <a:cubicBezTo>
                  <a:pt x="128" y="111"/>
                  <a:pt x="128" y="111"/>
                  <a:pt x="129" y="111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29" y="111"/>
                  <a:pt x="129" y="111"/>
                  <a:pt x="129" y="111"/>
                </a:cubicBezTo>
                <a:cubicBezTo>
                  <a:pt x="130" y="112"/>
                  <a:pt x="130" y="113"/>
                  <a:pt x="130" y="113"/>
                </a:cubicBezTo>
                <a:cubicBezTo>
                  <a:pt x="131" y="113"/>
                  <a:pt x="132" y="113"/>
                  <a:pt x="133" y="113"/>
                </a:cubicBezTo>
                <a:cubicBezTo>
                  <a:pt x="133" y="113"/>
                  <a:pt x="134" y="114"/>
                  <a:pt x="134" y="114"/>
                </a:cubicBezTo>
                <a:cubicBezTo>
                  <a:pt x="134" y="114"/>
                  <a:pt x="135" y="114"/>
                  <a:pt x="135" y="114"/>
                </a:cubicBezTo>
                <a:cubicBezTo>
                  <a:pt x="136" y="113"/>
                  <a:pt x="135" y="113"/>
                  <a:pt x="135" y="112"/>
                </a:cubicBezTo>
                <a:cubicBezTo>
                  <a:pt x="136" y="111"/>
                  <a:pt x="137" y="111"/>
                  <a:pt x="139" y="111"/>
                </a:cubicBezTo>
                <a:cubicBezTo>
                  <a:pt x="139" y="111"/>
                  <a:pt x="139" y="112"/>
                  <a:pt x="139" y="112"/>
                </a:cubicBezTo>
                <a:cubicBezTo>
                  <a:pt x="139" y="112"/>
                  <a:pt x="140" y="112"/>
                  <a:pt x="140" y="112"/>
                </a:cubicBezTo>
                <a:cubicBezTo>
                  <a:pt x="141" y="112"/>
                  <a:pt x="141" y="112"/>
                  <a:pt x="141" y="112"/>
                </a:cubicBezTo>
                <a:cubicBezTo>
                  <a:pt x="141" y="112"/>
                  <a:pt x="141" y="112"/>
                  <a:pt x="141" y="113"/>
                </a:cubicBezTo>
                <a:cubicBezTo>
                  <a:pt x="143" y="113"/>
                  <a:pt x="143" y="113"/>
                  <a:pt x="143" y="113"/>
                </a:cubicBezTo>
                <a:cubicBezTo>
                  <a:pt x="143" y="113"/>
                  <a:pt x="144" y="113"/>
                  <a:pt x="144" y="113"/>
                </a:cubicBezTo>
                <a:cubicBezTo>
                  <a:pt x="144" y="113"/>
                  <a:pt x="145" y="113"/>
                  <a:pt x="145" y="113"/>
                </a:cubicBezTo>
                <a:cubicBezTo>
                  <a:pt x="145" y="113"/>
                  <a:pt x="145" y="113"/>
                  <a:pt x="145" y="113"/>
                </a:cubicBezTo>
                <a:cubicBezTo>
                  <a:pt x="146" y="113"/>
                  <a:pt x="146" y="114"/>
                  <a:pt x="146" y="113"/>
                </a:cubicBezTo>
                <a:cubicBezTo>
                  <a:pt x="146" y="113"/>
                  <a:pt x="146" y="113"/>
                  <a:pt x="147" y="113"/>
                </a:cubicBezTo>
                <a:cubicBezTo>
                  <a:pt x="147" y="113"/>
                  <a:pt x="148" y="112"/>
                  <a:pt x="149" y="113"/>
                </a:cubicBezTo>
                <a:cubicBezTo>
                  <a:pt x="149" y="113"/>
                  <a:pt x="149" y="113"/>
                  <a:pt x="149" y="113"/>
                </a:cubicBezTo>
                <a:cubicBezTo>
                  <a:pt x="150" y="113"/>
                  <a:pt x="150" y="113"/>
                  <a:pt x="151" y="113"/>
                </a:cubicBezTo>
                <a:cubicBezTo>
                  <a:pt x="151" y="113"/>
                  <a:pt x="151" y="113"/>
                  <a:pt x="152" y="113"/>
                </a:cubicBezTo>
                <a:cubicBezTo>
                  <a:pt x="152" y="114"/>
                  <a:pt x="152" y="114"/>
                  <a:pt x="153" y="115"/>
                </a:cubicBezTo>
                <a:cubicBezTo>
                  <a:pt x="152" y="116"/>
                  <a:pt x="152" y="117"/>
                  <a:pt x="152" y="117"/>
                </a:cubicBezTo>
                <a:cubicBezTo>
                  <a:pt x="152" y="117"/>
                  <a:pt x="152" y="117"/>
                  <a:pt x="152" y="117"/>
                </a:cubicBezTo>
                <a:cubicBezTo>
                  <a:pt x="151" y="117"/>
                  <a:pt x="150" y="116"/>
                  <a:pt x="150" y="115"/>
                </a:cubicBezTo>
                <a:cubicBezTo>
                  <a:pt x="150" y="115"/>
                  <a:pt x="150" y="115"/>
                  <a:pt x="150" y="115"/>
                </a:cubicBezTo>
                <a:cubicBezTo>
                  <a:pt x="150" y="116"/>
                  <a:pt x="151" y="116"/>
                  <a:pt x="151" y="117"/>
                </a:cubicBezTo>
                <a:cubicBezTo>
                  <a:pt x="151" y="118"/>
                  <a:pt x="151" y="118"/>
                  <a:pt x="152" y="119"/>
                </a:cubicBezTo>
                <a:cubicBezTo>
                  <a:pt x="152" y="120"/>
                  <a:pt x="153" y="121"/>
                  <a:pt x="153" y="121"/>
                </a:cubicBezTo>
                <a:cubicBezTo>
                  <a:pt x="153" y="122"/>
                  <a:pt x="153" y="122"/>
                  <a:pt x="154" y="122"/>
                </a:cubicBezTo>
                <a:cubicBezTo>
                  <a:pt x="154" y="122"/>
                  <a:pt x="154" y="122"/>
                  <a:pt x="153" y="122"/>
                </a:cubicBezTo>
                <a:cubicBezTo>
                  <a:pt x="154" y="123"/>
                  <a:pt x="154" y="123"/>
                  <a:pt x="154" y="123"/>
                </a:cubicBezTo>
                <a:cubicBezTo>
                  <a:pt x="154" y="123"/>
                  <a:pt x="154" y="124"/>
                  <a:pt x="154" y="124"/>
                </a:cubicBezTo>
                <a:cubicBezTo>
                  <a:pt x="155" y="124"/>
                  <a:pt x="155" y="125"/>
                  <a:pt x="155" y="125"/>
                </a:cubicBezTo>
                <a:cubicBezTo>
                  <a:pt x="156" y="126"/>
                  <a:pt x="155" y="128"/>
                  <a:pt x="156" y="128"/>
                </a:cubicBezTo>
                <a:cubicBezTo>
                  <a:pt x="156" y="129"/>
                  <a:pt x="157" y="129"/>
                  <a:pt x="157" y="129"/>
                </a:cubicBezTo>
                <a:cubicBezTo>
                  <a:pt x="158" y="130"/>
                  <a:pt x="158" y="132"/>
                  <a:pt x="159" y="133"/>
                </a:cubicBezTo>
                <a:cubicBezTo>
                  <a:pt x="159" y="133"/>
                  <a:pt x="159" y="133"/>
                  <a:pt x="159" y="133"/>
                </a:cubicBezTo>
                <a:cubicBezTo>
                  <a:pt x="159" y="133"/>
                  <a:pt x="159" y="132"/>
                  <a:pt x="159" y="132"/>
                </a:cubicBezTo>
                <a:cubicBezTo>
                  <a:pt x="159" y="132"/>
                  <a:pt x="159" y="133"/>
                  <a:pt x="159" y="133"/>
                </a:cubicBezTo>
                <a:cubicBezTo>
                  <a:pt x="159" y="133"/>
                  <a:pt x="160" y="133"/>
                  <a:pt x="160" y="133"/>
                </a:cubicBezTo>
                <a:cubicBezTo>
                  <a:pt x="160" y="133"/>
                  <a:pt x="160" y="134"/>
                  <a:pt x="161" y="134"/>
                </a:cubicBezTo>
                <a:cubicBezTo>
                  <a:pt x="161" y="134"/>
                  <a:pt x="161" y="134"/>
                  <a:pt x="161" y="134"/>
                </a:cubicBezTo>
                <a:cubicBezTo>
                  <a:pt x="161" y="134"/>
                  <a:pt x="161" y="135"/>
                  <a:pt x="162" y="135"/>
                </a:cubicBezTo>
                <a:cubicBezTo>
                  <a:pt x="162" y="135"/>
                  <a:pt x="163" y="136"/>
                  <a:pt x="163" y="136"/>
                </a:cubicBezTo>
                <a:cubicBezTo>
                  <a:pt x="163" y="136"/>
                  <a:pt x="162" y="137"/>
                  <a:pt x="162" y="137"/>
                </a:cubicBezTo>
                <a:cubicBezTo>
                  <a:pt x="162" y="137"/>
                  <a:pt x="162" y="137"/>
                  <a:pt x="162" y="137"/>
                </a:cubicBezTo>
                <a:cubicBezTo>
                  <a:pt x="162" y="137"/>
                  <a:pt x="162" y="137"/>
                  <a:pt x="162" y="137"/>
                </a:cubicBezTo>
                <a:cubicBezTo>
                  <a:pt x="162" y="137"/>
                  <a:pt x="162" y="137"/>
                  <a:pt x="163" y="137"/>
                </a:cubicBezTo>
                <a:cubicBezTo>
                  <a:pt x="163" y="137"/>
                  <a:pt x="163" y="138"/>
                  <a:pt x="164" y="138"/>
                </a:cubicBezTo>
                <a:cubicBezTo>
                  <a:pt x="164" y="138"/>
                  <a:pt x="164" y="138"/>
                  <a:pt x="164" y="138"/>
                </a:cubicBezTo>
                <a:cubicBezTo>
                  <a:pt x="165" y="138"/>
                  <a:pt x="165" y="138"/>
                  <a:pt x="166" y="138"/>
                </a:cubicBezTo>
                <a:cubicBezTo>
                  <a:pt x="166" y="138"/>
                  <a:pt x="166" y="138"/>
                  <a:pt x="166" y="138"/>
                </a:cubicBezTo>
                <a:cubicBezTo>
                  <a:pt x="167" y="138"/>
                  <a:pt x="167" y="138"/>
                  <a:pt x="167" y="137"/>
                </a:cubicBezTo>
                <a:cubicBezTo>
                  <a:pt x="167" y="137"/>
                  <a:pt x="167" y="137"/>
                  <a:pt x="167" y="137"/>
                </a:cubicBezTo>
                <a:cubicBezTo>
                  <a:pt x="168" y="137"/>
                  <a:pt x="168" y="137"/>
                  <a:pt x="168" y="138"/>
                </a:cubicBezTo>
                <a:cubicBezTo>
                  <a:pt x="168" y="137"/>
                  <a:pt x="169" y="137"/>
                  <a:pt x="169" y="137"/>
                </a:cubicBezTo>
                <a:cubicBezTo>
                  <a:pt x="169" y="137"/>
                  <a:pt x="169" y="137"/>
                  <a:pt x="170" y="137"/>
                </a:cubicBezTo>
                <a:cubicBezTo>
                  <a:pt x="170" y="137"/>
                  <a:pt x="171" y="137"/>
                  <a:pt x="171" y="136"/>
                </a:cubicBezTo>
                <a:cubicBezTo>
                  <a:pt x="171" y="137"/>
                  <a:pt x="172" y="137"/>
                  <a:pt x="172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2" y="137"/>
                  <a:pt x="172" y="137"/>
                  <a:pt x="172" y="137"/>
                </a:cubicBezTo>
                <a:cubicBezTo>
                  <a:pt x="172" y="138"/>
                  <a:pt x="172" y="138"/>
                  <a:pt x="172" y="138"/>
                </a:cubicBezTo>
                <a:cubicBezTo>
                  <a:pt x="172" y="138"/>
                  <a:pt x="171" y="138"/>
                  <a:pt x="171" y="139"/>
                </a:cubicBezTo>
                <a:cubicBezTo>
                  <a:pt x="171" y="139"/>
                  <a:pt x="171" y="139"/>
                  <a:pt x="171" y="140"/>
                </a:cubicBezTo>
                <a:cubicBezTo>
                  <a:pt x="171" y="140"/>
                  <a:pt x="171" y="140"/>
                  <a:pt x="171" y="141"/>
                </a:cubicBezTo>
                <a:cubicBezTo>
                  <a:pt x="170" y="141"/>
                  <a:pt x="170" y="141"/>
                  <a:pt x="170" y="141"/>
                </a:cubicBezTo>
                <a:cubicBezTo>
                  <a:pt x="170" y="141"/>
                  <a:pt x="170" y="141"/>
                  <a:pt x="170" y="142"/>
                </a:cubicBezTo>
                <a:cubicBezTo>
                  <a:pt x="170" y="142"/>
                  <a:pt x="170" y="142"/>
                  <a:pt x="169" y="143"/>
                </a:cubicBezTo>
                <a:cubicBezTo>
                  <a:pt x="169" y="143"/>
                  <a:pt x="169" y="143"/>
                  <a:pt x="169" y="144"/>
                </a:cubicBezTo>
                <a:cubicBezTo>
                  <a:pt x="169" y="145"/>
                  <a:pt x="168" y="145"/>
                  <a:pt x="167" y="146"/>
                </a:cubicBezTo>
                <a:cubicBezTo>
                  <a:pt x="167" y="147"/>
                  <a:pt x="166" y="147"/>
                  <a:pt x="166" y="148"/>
                </a:cubicBezTo>
                <a:cubicBezTo>
                  <a:pt x="165" y="148"/>
                  <a:pt x="164" y="149"/>
                  <a:pt x="163" y="150"/>
                </a:cubicBezTo>
                <a:cubicBezTo>
                  <a:pt x="162" y="151"/>
                  <a:pt x="161" y="151"/>
                  <a:pt x="161" y="152"/>
                </a:cubicBezTo>
                <a:cubicBezTo>
                  <a:pt x="161" y="153"/>
                  <a:pt x="161" y="153"/>
                  <a:pt x="161" y="153"/>
                </a:cubicBezTo>
                <a:cubicBezTo>
                  <a:pt x="160" y="153"/>
                  <a:pt x="160" y="153"/>
                  <a:pt x="160" y="153"/>
                </a:cubicBezTo>
                <a:cubicBezTo>
                  <a:pt x="160" y="154"/>
                  <a:pt x="159" y="154"/>
                  <a:pt x="159" y="154"/>
                </a:cubicBezTo>
                <a:cubicBezTo>
                  <a:pt x="159" y="155"/>
                  <a:pt x="158" y="155"/>
                  <a:pt x="158" y="155"/>
                </a:cubicBezTo>
                <a:cubicBezTo>
                  <a:pt x="158" y="156"/>
                  <a:pt x="158" y="156"/>
                  <a:pt x="158" y="156"/>
                </a:cubicBezTo>
                <a:cubicBezTo>
                  <a:pt x="158" y="156"/>
                  <a:pt x="158" y="156"/>
                  <a:pt x="158" y="156"/>
                </a:cubicBezTo>
                <a:cubicBezTo>
                  <a:pt x="158" y="156"/>
                  <a:pt x="157" y="158"/>
                  <a:pt x="157" y="158"/>
                </a:cubicBezTo>
                <a:cubicBezTo>
                  <a:pt x="158" y="158"/>
                  <a:pt x="158" y="159"/>
                  <a:pt x="158" y="159"/>
                </a:cubicBezTo>
                <a:cubicBezTo>
                  <a:pt x="158" y="159"/>
                  <a:pt x="158" y="159"/>
                  <a:pt x="158" y="160"/>
                </a:cubicBezTo>
                <a:cubicBezTo>
                  <a:pt x="158" y="160"/>
                  <a:pt x="158" y="160"/>
                  <a:pt x="158" y="160"/>
                </a:cubicBezTo>
                <a:cubicBezTo>
                  <a:pt x="158" y="161"/>
                  <a:pt x="158" y="162"/>
                  <a:pt x="158" y="162"/>
                </a:cubicBezTo>
                <a:cubicBezTo>
                  <a:pt x="159" y="163"/>
                  <a:pt x="159" y="163"/>
                  <a:pt x="159" y="163"/>
                </a:cubicBezTo>
                <a:cubicBezTo>
                  <a:pt x="159" y="163"/>
                  <a:pt x="159" y="164"/>
                  <a:pt x="159" y="164"/>
                </a:cubicBezTo>
                <a:cubicBezTo>
                  <a:pt x="159" y="164"/>
                  <a:pt x="159" y="165"/>
                  <a:pt x="159" y="165"/>
                </a:cubicBezTo>
                <a:cubicBezTo>
                  <a:pt x="159" y="166"/>
                  <a:pt x="159" y="166"/>
                  <a:pt x="159" y="166"/>
                </a:cubicBezTo>
                <a:cubicBezTo>
                  <a:pt x="159" y="166"/>
                  <a:pt x="159" y="167"/>
                  <a:pt x="159" y="168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68"/>
                  <a:pt x="160" y="168"/>
                  <a:pt x="159" y="168"/>
                </a:cubicBezTo>
                <a:cubicBezTo>
                  <a:pt x="159" y="168"/>
                  <a:pt x="159" y="169"/>
                  <a:pt x="159" y="169"/>
                </a:cubicBezTo>
                <a:cubicBezTo>
                  <a:pt x="159" y="169"/>
                  <a:pt x="159" y="170"/>
                  <a:pt x="158" y="170"/>
                </a:cubicBezTo>
                <a:cubicBezTo>
                  <a:pt x="157" y="171"/>
                  <a:pt x="156" y="171"/>
                  <a:pt x="156" y="171"/>
                </a:cubicBezTo>
                <a:cubicBezTo>
                  <a:pt x="155" y="172"/>
                  <a:pt x="155" y="173"/>
                  <a:pt x="154" y="173"/>
                </a:cubicBezTo>
                <a:cubicBezTo>
                  <a:pt x="153" y="173"/>
                  <a:pt x="153" y="174"/>
                  <a:pt x="153" y="174"/>
                </a:cubicBezTo>
                <a:cubicBezTo>
                  <a:pt x="153" y="175"/>
                  <a:pt x="153" y="175"/>
                  <a:pt x="153" y="175"/>
                </a:cubicBezTo>
                <a:cubicBezTo>
                  <a:pt x="153" y="175"/>
                  <a:pt x="153" y="175"/>
                  <a:pt x="153" y="175"/>
                </a:cubicBezTo>
                <a:cubicBezTo>
                  <a:pt x="153" y="176"/>
                  <a:pt x="153" y="176"/>
                  <a:pt x="153" y="177"/>
                </a:cubicBezTo>
                <a:cubicBezTo>
                  <a:pt x="153" y="177"/>
                  <a:pt x="153" y="177"/>
                  <a:pt x="153" y="177"/>
                </a:cubicBezTo>
                <a:cubicBezTo>
                  <a:pt x="153" y="177"/>
                  <a:pt x="154" y="178"/>
                  <a:pt x="153" y="178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79"/>
                  <a:pt x="153" y="179"/>
                  <a:pt x="153" y="179"/>
                </a:cubicBezTo>
                <a:cubicBezTo>
                  <a:pt x="153" y="180"/>
                  <a:pt x="152" y="180"/>
                  <a:pt x="151" y="181"/>
                </a:cubicBezTo>
                <a:cubicBezTo>
                  <a:pt x="150" y="181"/>
                  <a:pt x="150" y="181"/>
                  <a:pt x="150" y="18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0" y="182"/>
                  <a:pt x="150" y="182"/>
                  <a:pt x="150" y="182"/>
                </a:cubicBezTo>
                <a:cubicBezTo>
                  <a:pt x="151" y="183"/>
                  <a:pt x="150" y="184"/>
                  <a:pt x="150" y="184"/>
                </a:cubicBezTo>
                <a:cubicBezTo>
                  <a:pt x="150" y="184"/>
                  <a:pt x="150" y="184"/>
                  <a:pt x="150" y="184"/>
                </a:cubicBezTo>
                <a:cubicBezTo>
                  <a:pt x="150" y="184"/>
                  <a:pt x="150" y="185"/>
                  <a:pt x="150" y="185"/>
                </a:cubicBezTo>
                <a:cubicBezTo>
                  <a:pt x="150" y="185"/>
                  <a:pt x="149" y="186"/>
                  <a:pt x="149" y="186"/>
                </a:cubicBezTo>
                <a:cubicBezTo>
                  <a:pt x="147" y="188"/>
                  <a:pt x="146" y="189"/>
                  <a:pt x="144" y="191"/>
                </a:cubicBezTo>
                <a:cubicBezTo>
                  <a:pt x="144" y="191"/>
                  <a:pt x="144" y="191"/>
                  <a:pt x="144" y="191"/>
                </a:cubicBezTo>
                <a:cubicBezTo>
                  <a:pt x="143" y="192"/>
                  <a:pt x="142" y="192"/>
                  <a:pt x="142" y="192"/>
                </a:cubicBezTo>
                <a:cubicBezTo>
                  <a:pt x="142" y="192"/>
                  <a:pt x="142" y="192"/>
                  <a:pt x="142" y="192"/>
                </a:cubicBezTo>
                <a:cubicBezTo>
                  <a:pt x="142" y="192"/>
                  <a:pt x="141" y="192"/>
                  <a:pt x="141" y="192"/>
                </a:cubicBezTo>
                <a:cubicBezTo>
                  <a:pt x="141" y="192"/>
                  <a:pt x="141" y="192"/>
                  <a:pt x="141" y="192"/>
                </a:cubicBezTo>
                <a:cubicBezTo>
                  <a:pt x="140" y="192"/>
                  <a:pt x="140" y="192"/>
                  <a:pt x="139" y="192"/>
                </a:cubicBezTo>
                <a:cubicBezTo>
                  <a:pt x="139" y="192"/>
                  <a:pt x="139" y="192"/>
                  <a:pt x="139" y="192"/>
                </a:cubicBezTo>
                <a:cubicBezTo>
                  <a:pt x="139" y="192"/>
                  <a:pt x="138" y="192"/>
                  <a:pt x="138" y="192"/>
                </a:cubicBezTo>
                <a:cubicBezTo>
                  <a:pt x="138" y="192"/>
                  <a:pt x="137" y="192"/>
                  <a:pt x="137" y="192"/>
                </a:cubicBezTo>
                <a:cubicBezTo>
                  <a:pt x="137" y="193"/>
                  <a:pt x="136" y="192"/>
                  <a:pt x="136" y="192"/>
                </a:cubicBezTo>
                <a:cubicBezTo>
                  <a:pt x="136" y="193"/>
                  <a:pt x="135" y="193"/>
                  <a:pt x="135" y="193"/>
                </a:cubicBezTo>
                <a:cubicBezTo>
                  <a:pt x="135" y="193"/>
                  <a:pt x="135" y="193"/>
                  <a:pt x="135" y="193"/>
                </a:cubicBezTo>
                <a:cubicBezTo>
                  <a:pt x="134" y="193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4" y="192"/>
                  <a:pt x="134" y="192"/>
                </a:cubicBezTo>
                <a:cubicBezTo>
                  <a:pt x="134" y="192"/>
                  <a:pt x="133" y="192"/>
                  <a:pt x="133" y="192"/>
                </a:cubicBezTo>
                <a:cubicBezTo>
                  <a:pt x="133" y="192"/>
                  <a:pt x="133" y="192"/>
                  <a:pt x="133" y="192"/>
                </a:cubicBezTo>
                <a:cubicBezTo>
                  <a:pt x="133" y="192"/>
                  <a:pt x="133" y="192"/>
                  <a:pt x="134" y="192"/>
                </a:cubicBezTo>
                <a:cubicBezTo>
                  <a:pt x="133" y="191"/>
                  <a:pt x="133" y="191"/>
                  <a:pt x="133" y="190"/>
                </a:cubicBezTo>
                <a:cubicBezTo>
                  <a:pt x="133" y="190"/>
                  <a:pt x="133" y="190"/>
                  <a:pt x="133" y="190"/>
                </a:cubicBezTo>
                <a:cubicBezTo>
                  <a:pt x="134" y="189"/>
                  <a:pt x="133" y="188"/>
                  <a:pt x="132" y="188"/>
                </a:cubicBezTo>
                <a:cubicBezTo>
                  <a:pt x="132" y="187"/>
                  <a:pt x="132" y="186"/>
                  <a:pt x="131" y="185"/>
                </a:cubicBezTo>
                <a:cubicBezTo>
                  <a:pt x="131" y="185"/>
                  <a:pt x="130" y="184"/>
                  <a:pt x="130" y="184"/>
                </a:cubicBezTo>
                <a:cubicBezTo>
                  <a:pt x="130" y="183"/>
                  <a:pt x="130" y="183"/>
                  <a:pt x="130" y="182"/>
                </a:cubicBezTo>
                <a:cubicBezTo>
                  <a:pt x="130" y="182"/>
                  <a:pt x="130" y="182"/>
                  <a:pt x="130" y="182"/>
                </a:cubicBezTo>
                <a:cubicBezTo>
                  <a:pt x="130" y="182"/>
                  <a:pt x="129" y="181"/>
                  <a:pt x="129" y="181"/>
                </a:cubicBezTo>
                <a:cubicBezTo>
                  <a:pt x="129" y="181"/>
                  <a:pt x="129" y="181"/>
                  <a:pt x="129" y="180"/>
                </a:cubicBezTo>
                <a:cubicBezTo>
                  <a:pt x="129" y="180"/>
                  <a:pt x="129" y="180"/>
                  <a:pt x="129" y="180"/>
                </a:cubicBezTo>
                <a:cubicBezTo>
                  <a:pt x="129" y="179"/>
                  <a:pt x="129" y="179"/>
                  <a:pt x="129" y="178"/>
                </a:cubicBezTo>
                <a:cubicBezTo>
                  <a:pt x="129" y="177"/>
                  <a:pt x="128" y="176"/>
                  <a:pt x="128" y="176"/>
                </a:cubicBezTo>
                <a:cubicBezTo>
                  <a:pt x="128" y="175"/>
                  <a:pt x="127" y="174"/>
                  <a:pt x="127" y="173"/>
                </a:cubicBezTo>
                <a:cubicBezTo>
                  <a:pt x="126" y="173"/>
                  <a:pt x="126" y="172"/>
                  <a:pt x="126" y="172"/>
                </a:cubicBezTo>
                <a:cubicBezTo>
                  <a:pt x="126" y="171"/>
                  <a:pt x="126" y="170"/>
                  <a:pt x="126" y="169"/>
                </a:cubicBezTo>
                <a:cubicBezTo>
                  <a:pt x="126" y="169"/>
                  <a:pt x="126" y="167"/>
                  <a:pt x="127" y="166"/>
                </a:cubicBezTo>
                <a:cubicBezTo>
                  <a:pt x="127" y="166"/>
                  <a:pt x="127" y="166"/>
                  <a:pt x="127" y="166"/>
                </a:cubicBezTo>
                <a:cubicBezTo>
                  <a:pt x="127" y="166"/>
                  <a:pt x="127" y="166"/>
                  <a:pt x="127" y="166"/>
                </a:cubicBezTo>
                <a:cubicBezTo>
                  <a:pt x="127" y="165"/>
                  <a:pt x="127" y="165"/>
                  <a:pt x="128" y="165"/>
                </a:cubicBezTo>
                <a:cubicBezTo>
                  <a:pt x="128" y="165"/>
                  <a:pt x="128" y="164"/>
                  <a:pt x="128" y="164"/>
                </a:cubicBezTo>
                <a:cubicBezTo>
                  <a:pt x="128" y="164"/>
                  <a:pt x="128" y="163"/>
                  <a:pt x="128" y="163"/>
                </a:cubicBezTo>
                <a:cubicBezTo>
                  <a:pt x="128" y="162"/>
                  <a:pt x="127" y="161"/>
                  <a:pt x="128" y="161"/>
                </a:cubicBezTo>
                <a:cubicBezTo>
                  <a:pt x="128" y="160"/>
                  <a:pt x="127" y="160"/>
                  <a:pt x="127" y="159"/>
                </a:cubicBezTo>
                <a:cubicBezTo>
                  <a:pt x="127" y="159"/>
                  <a:pt x="127" y="159"/>
                  <a:pt x="127" y="159"/>
                </a:cubicBezTo>
                <a:cubicBezTo>
                  <a:pt x="127" y="158"/>
                  <a:pt x="127" y="158"/>
                  <a:pt x="126" y="158"/>
                </a:cubicBezTo>
                <a:cubicBezTo>
                  <a:pt x="126" y="157"/>
                  <a:pt x="126" y="157"/>
                  <a:pt x="126" y="157"/>
                </a:cubicBezTo>
                <a:cubicBezTo>
                  <a:pt x="126" y="157"/>
                  <a:pt x="126" y="156"/>
                  <a:pt x="126" y="156"/>
                </a:cubicBezTo>
                <a:cubicBezTo>
                  <a:pt x="125" y="155"/>
                  <a:pt x="125" y="155"/>
                  <a:pt x="124" y="155"/>
                </a:cubicBezTo>
                <a:cubicBezTo>
                  <a:pt x="124" y="154"/>
                  <a:pt x="124" y="154"/>
                  <a:pt x="124" y="154"/>
                </a:cubicBezTo>
                <a:cubicBezTo>
                  <a:pt x="124" y="154"/>
                  <a:pt x="124" y="154"/>
                  <a:pt x="124" y="154"/>
                </a:cubicBezTo>
                <a:cubicBezTo>
                  <a:pt x="124" y="153"/>
                  <a:pt x="123" y="153"/>
                  <a:pt x="123" y="153"/>
                </a:cubicBezTo>
                <a:cubicBezTo>
                  <a:pt x="123" y="153"/>
                  <a:pt x="123" y="153"/>
                  <a:pt x="123" y="153"/>
                </a:cubicBezTo>
                <a:cubicBezTo>
                  <a:pt x="123" y="153"/>
                  <a:pt x="123" y="153"/>
                  <a:pt x="123" y="153"/>
                </a:cubicBezTo>
                <a:cubicBezTo>
                  <a:pt x="123" y="153"/>
                  <a:pt x="123" y="152"/>
                  <a:pt x="123" y="152"/>
                </a:cubicBezTo>
                <a:cubicBezTo>
                  <a:pt x="123" y="152"/>
                  <a:pt x="123" y="152"/>
                  <a:pt x="123" y="152"/>
                </a:cubicBezTo>
                <a:cubicBezTo>
                  <a:pt x="122" y="152"/>
                  <a:pt x="122" y="152"/>
                  <a:pt x="122" y="152"/>
                </a:cubicBezTo>
                <a:cubicBezTo>
                  <a:pt x="123" y="151"/>
                  <a:pt x="123" y="151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50"/>
                </a:cubicBezTo>
                <a:cubicBezTo>
                  <a:pt x="123" y="150"/>
                  <a:pt x="123" y="150"/>
                  <a:pt x="123" y="149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23" y="149"/>
                  <a:pt x="123" y="149"/>
                  <a:pt x="123" y="149"/>
                </a:cubicBezTo>
                <a:cubicBezTo>
                  <a:pt x="123" y="149"/>
                  <a:pt x="123" y="148"/>
                  <a:pt x="124" y="148"/>
                </a:cubicBezTo>
                <a:cubicBezTo>
                  <a:pt x="124" y="148"/>
                  <a:pt x="123" y="148"/>
                  <a:pt x="123" y="148"/>
                </a:cubicBezTo>
                <a:cubicBezTo>
                  <a:pt x="123" y="148"/>
                  <a:pt x="124" y="147"/>
                  <a:pt x="124" y="147"/>
                </a:cubicBezTo>
                <a:cubicBezTo>
                  <a:pt x="124" y="147"/>
                  <a:pt x="123" y="147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3" y="146"/>
                  <a:pt x="123" y="146"/>
                  <a:pt x="123" y="146"/>
                </a:cubicBezTo>
                <a:cubicBezTo>
                  <a:pt x="122" y="146"/>
                  <a:pt x="123" y="146"/>
                  <a:pt x="122" y="145"/>
                </a:cubicBezTo>
                <a:cubicBezTo>
                  <a:pt x="122" y="145"/>
                  <a:pt x="122" y="145"/>
                  <a:pt x="122" y="145"/>
                </a:cubicBezTo>
                <a:cubicBezTo>
                  <a:pt x="122" y="145"/>
                  <a:pt x="122" y="145"/>
                  <a:pt x="122" y="145"/>
                </a:cubicBezTo>
                <a:cubicBezTo>
                  <a:pt x="121" y="145"/>
                  <a:pt x="121" y="145"/>
                  <a:pt x="120" y="145"/>
                </a:cubicBezTo>
                <a:cubicBezTo>
                  <a:pt x="120" y="146"/>
                  <a:pt x="118" y="145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4"/>
                  <a:pt x="118" y="144"/>
                  <a:pt x="118" y="144"/>
                </a:cubicBezTo>
                <a:cubicBezTo>
                  <a:pt x="118" y="143"/>
                  <a:pt x="117" y="143"/>
                  <a:pt x="116" y="143"/>
                </a:cubicBezTo>
                <a:cubicBezTo>
                  <a:pt x="116" y="143"/>
                  <a:pt x="116" y="143"/>
                  <a:pt x="116" y="143"/>
                </a:cubicBezTo>
                <a:cubicBezTo>
                  <a:pt x="115" y="143"/>
                  <a:pt x="114" y="143"/>
                  <a:pt x="114" y="143"/>
                </a:cubicBezTo>
                <a:cubicBezTo>
                  <a:pt x="113" y="143"/>
                  <a:pt x="113" y="144"/>
                  <a:pt x="113" y="144"/>
                </a:cubicBezTo>
                <a:cubicBezTo>
                  <a:pt x="113" y="144"/>
                  <a:pt x="112" y="144"/>
                  <a:pt x="112" y="144"/>
                </a:cubicBezTo>
                <a:cubicBezTo>
                  <a:pt x="111" y="144"/>
                  <a:pt x="110" y="145"/>
                  <a:pt x="110" y="145"/>
                </a:cubicBezTo>
                <a:cubicBezTo>
                  <a:pt x="109" y="145"/>
                  <a:pt x="109" y="144"/>
                  <a:pt x="108" y="144"/>
                </a:cubicBezTo>
                <a:cubicBezTo>
                  <a:pt x="108" y="144"/>
                  <a:pt x="108" y="144"/>
                  <a:pt x="108" y="145"/>
                </a:cubicBezTo>
                <a:cubicBezTo>
                  <a:pt x="108" y="145"/>
                  <a:pt x="108" y="144"/>
                  <a:pt x="107" y="144"/>
                </a:cubicBezTo>
                <a:cubicBezTo>
                  <a:pt x="107" y="144"/>
                  <a:pt x="106" y="144"/>
                  <a:pt x="106" y="144"/>
                </a:cubicBezTo>
                <a:cubicBezTo>
                  <a:pt x="105" y="145"/>
                  <a:pt x="105" y="145"/>
                  <a:pt x="105" y="145"/>
                </a:cubicBezTo>
                <a:cubicBezTo>
                  <a:pt x="104" y="145"/>
                  <a:pt x="104" y="145"/>
                  <a:pt x="103" y="145"/>
                </a:cubicBezTo>
                <a:cubicBezTo>
                  <a:pt x="103" y="146"/>
                  <a:pt x="102" y="145"/>
                  <a:pt x="102" y="145"/>
                </a:cubicBezTo>
                <a:cubicBezTo>
                  <a:pt x="101" y="144"/>
                  <a:pt x="101" y="144"/>
                  <a:pt x="100" y="143"/>
                </a:cubicBezTo>
                <a:cubicBezTo>
                  <a:pt x="100" y="143"/>
                  <a:pt x="99" y="143"/>
                  <a:pt x="99" y="143"/>
                </a:cubicBezTo>
                <a:cubicBezTo>
                  <a:pt x="98" y="143"/>
                  <a:pt x="98" y="142"/>
                  <a:pt x="98" y="142"/>
                </a:cubicBezTo>
                <a:cubicBezTo>
                  <a:pt x="98" y="142"/>
                  <a:pt x="98" y="142"/>
                  <a:pt x="98" y="142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1"/>
                  <a:pt x="97" y="141"/>
                  <a:pt x="97" y="141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7" y="140"/>
                  <a:pt x="97" y="140"/>
                </a:cubicBezTo>
                <a:cubicBezTo>
                  <a:pt x="97" y="140"/>
                  <a:pt x="96" y="140"/>
                  <a:pt x="96" y="139"/>
                </a:cubicBezTo>
                <a:cubicBezTo>
                  <a:pt x="96" y="139"/>
                  <a:pt x="96" y="139"/>
                  <a:pt x="96" y="139"/>
                </a:cubicBezTo>
                <a:cubicBezTo>
                  <a:pt x="96" y="139"/>
                  <a:pt x="95" y="139"/>
                  <a:pt x="95" y="138"/>
                </a:cubicBezTo>
                <a:cubicBezTo>
                  <a:pt x="95" y="138"/>
                  <a:pt x="95" y="138"/>
                  <a:pt x="95" y="138"/>
                </a:cubicBezTo>
                <a:cubicBezTo>
                  <a:pt x="95" y="138"/>
                  <a:pt x="95" y="138"/>
                  <a:pt x="94" y="138"/>
                </a:cubicBezTo>
                <a:cubicBezTo>
                  <a:pt x="94" y="138"/>
                  <a:pt x="94" y="138"/>
                  <a:pt x="94" y="138"/>
                </a:cubicBezTo>
                <a:cubicBezTo>
                  <a:pt x="94" y="137"/>
                  <a:pt x="94" y="137"/>
                  <a:pt x="94" y="137"/>
                </a:cubicBezTo>
                <a:cubicBezTo>
                  <a:pt x="94" y="137"/>
                  <a:pt x="94" y="137"/>
                  <a:pt x="94" y="137"/>
                </a:cubicBezTo>
                <a:cubicBezTo>
                  <a:pt x="94" y="136"/>
                  <a:pt x="94" y="137"/>
                  <a:pt x="93" y="137"/>
                </a:cubicBezTo>
                <a:cubicBezTo>
                  <a:pt x="93" y="137"/>
                  <a:pt x="93" y="136"/>
                  <a:pt x="93" y="136"/>
                </a:cubicBezTo>
                <a:cubicBezTo>
                  <a:pt x="93" y="136"/>
                  <a:pt x="93" y="136"/>
                  <a:pt x="93" y="136"/>
                </a:cubicBezTo>
                <a:cubicBezTo>
                  <a:pt x="93" y="136"/>
                  <a:pt x="93" y="136"/>
                  <a:pt x="92" y="136"/>
                </a:cubicBezTo>
                <a:cubicBezTo>
                  <a:pt x="92" y="135"/>
                  <a:pt x="92" y="135"/>
                  <a:pt x="92" y="135"/>
                </a:cubicBezTo>
                <a:cubicBezTo>
                  <a:pt x="93" y="135"/>
                  <a:pt x="93" y="135"/>
                  <a:pt x="93" y="135"/>
                </a:cubicBezTo>
                <a:cubicBezTo>
                  <a:pt x="93" y="135"/>
                  <a:pt x="93" y="134"/>
                  <a:pt x="93" y="134"/>
                </a:cubicBezTo>
                <a:cubicBezTo>
                  <a:pt x="92" y="134"/>
                  <a:pt x="92" y="133"/>
                  <a:pt x="92" y="133"/>
                </a:cubicBezTo>
                <a:cubicBezTo>
                  <a:pt x="92" y="133"/>
                  <a:pt x="92" y="133"/>
                  <a:pt x="92" y="133"/>
                </a:cubicBezTo>
                <a:cubicBezTo>
                  <a:pt x="92" y="133"/>
                  <a:pt x="93" y="132"/>
                  <a:pt x="93" y="132"/>
                </a:cubicBezTo>
                <a:cubicBezTo>
                  <a:pt x="93" y="131"/>
                  <a:pt x="93" y="131"/>
                  <a:pt x="93" y="131"/>
                </a:cubicBezTo>
                <a:cubicBezTo>
                  <a:pt x="93" y="130"/>
                  <a:pt x="94" y="128"/>
                  <a:pt x="93" y="128"/>
                </a:cubicBezTo>
                <a:cubicBezTo>
                  <a:pt x="93" y="127"/>
                  <a:pt x="93" y="126"/>
                  <a:pt x="92" y="126"/>
                </a:cubicBezTo>
                <a:cubicBezTo>
                  <a:pt x="92" y="126"/>
                  <a:pt x="92" y="126"/>
                  <a:pt x="92" y="126"/>
                </a:cubicBezTo>
                <a:cubicBezTo>
                  <a:pt x="92" y="125"/>
                  <a:pt x="92" y="125"/>
                  <a:pt x="92" y="124"/>
                </a:cubicBezTo>
                <a:cubicBezTo>
                  <a:pt x="93" y="124"/>
                  <a:pt x="93" y="124"/>
                  <a:pt x="93" y="124"/>
                </a:cubicBezTo>
                <a:cubicBezTo>
                  <a:pt x="93" y="123"/>
                  <a:pt x="93" y="123"/>
                  <a:pt x="94" y="122"/>
                </a:cubicBezTo>
                <a:cubicBezTo>
                  <a:pt x="94" y="122"/>
                  <a:pt x="94" y="121"/>
                  <a:pt x="95" y="121"/>
                </a:cubicBezTo>
                <a:cubicBezTo>
                  <a:pt x="95" y="121"/>
                  <a:pt x="95" y="121"/>
                  <a:pt x="95" y="121"/>
                </a:cubicBezTo>
                <a:cubicBezTo>
                  <a:pt x="95" y="120"/>
                  <a:pt x="95" y="120"/>
                  <a:pt x="95" y="119"/>
                </a:cubicBezTo>
                <a:cubicBezTo>
                  <a:pt x="95" y="119"/>
                  <a:pt x="96" y="119"/>
                  <a:pt x="96" y="119"/>
                </a:cubicBezTo>
                <a:cubicBezTo>
                  <a:pt x="96" y="118"/>
                  <a:pt x="96" y="117"/>
                  <a:pt x="97" y="117"/>
                </a:cubicBezTo>
                <a:cubicBezTo>
                  <a:pt x="97" y="117"/>
                  <a:pt x="98" y="117"/>
                  <a:pt x="98" y="117"/>
                </a:cubicBezTo>
                <a:cubicBezTo>
                  <a:pt x="99" y="117"/>
                  <a:pt x="100" y="115"/>
                  <a:pt x="100" y="115"/>
                </a:cubicBezTo>
                <a:cubicBezTo>
                  <a:pt x="101" y="114"/>
                  <a:pt x="100" y="114"/>
                  <a:pt x="100" y="113"/>
                </a:cubicBezTo>
                <a:moveTo>
                  <a:pt x="95" y="62"/>
                </a:moveTo>
                <a:cubicBezTo>
                  <a:pt x="95" y="62"/>
                  <a:pt x="95" y="62"/>
                  <a:pt x="95" y="62"/>
                </a:cubicBezTo>
                <a:cubicBezTo>
                  <a:pt x="95" y="63"/>
                  <a:pt x="95" y="63"/>
                  <a:pt x="94" y="63"/>
                </a:cubicBezTo>
                <a:cubicBezTo>
                  <a:pt x="94" y="63"/>
                  <a:pt x="93" y="63"/>
                  <a:pt x="93" y="64"/>
                </a:cubicBezTo>
                <a:cubicBezTo>
                  <a:pt x="92" y="64"/>
                  <a:pt x="92" y="64"/>
                  <a:pt x="92" y="64"/>
                </a:cubicBezTo>
                <a:cubicBezTo>
                  <a:pt x="91" y="64"/>
                  <a:pt x="91" y="65"/>
                  <a:pt x="90" y="65"/>
                </a:cubicBezTo>
                <a:cubicBezTo>
                  <a:pt x="90" y="64"/>
                  <a:pt x="89" y="64"/>
                  <a:pt x="89" y="64"/>
                </a:cubicBezTo>
                <a:cubicBezTo>
                  <a:pt x="89" y="64"/>
                  <a:pt x="88" y="64"/>
                  <a:pt x="88" y="64"/>
                </a:cubicBezTo>
                <a:cubicBezTo>
                  <a:pt x="88" y="64"/>
                  <a:pt x="86" y="64"/>
                  <a:pt x="86" y="64"/>
                </a:cubicBezTo>
                <a:cubicBezTo>
                  <a:pt x="86" y="63"/>
                  <a:pt x="87" y="63"/>
                  <a:pt x="87" y="63"/>
                </a:cubicBezTo>
                <a:cubicBezTo>
                  <a:pt x="86" y="63"/>
                  <a:pt x="86" y="62"/>
                  <a:pt x="86" y="62"/>
                </a:cubicBezTo>
                <a:cubicBezTo>
                  <a:pt x="86" y="62"/>
                  <a:pt x="85" y="62"/>
                  <a:pt x="85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4" y="62"/>
                  <a:pt x="84" y="62"/>
                  <a:pt x="84" y="62"/>
                </a:cubicBezTo>
                <a:cubicBezTo>
                  <a:pt x="85" y="62"/>
                  <a:pt x="86" y="62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7" y="61"/>
                  <a:pt x="87" y="61"/>
                  <a:pt x="87" y="61"/>
                </a:cubicBezTo>
                <a:cubicBezTo>
                  <a:pt x="86" y="61"/>
                  <a:pt x="86" y="61"/>
                  <a:pt x="86" y="60"/>
                </a:cubicBezTo>
                <a:cubicBezTo>
                  <a:pt x="85" y="60"/>
                  <a:pt x="84" y="61"/>
                  <a:pt x="84" y="60"/>
                </a:cubicBezTo>
                <a:cubicBezTo>
                  <a:pt x="84" y="60"/>
                  <a:pt x="84" y="60"/>
                  <a:pt x="84" y="60"/>
                </a:cubicBezTo>
                <a:cubicBezTo>
                  <a:pt x="84" y="60"/>
                  <a:pt x="85" y="60"/>
                  <a:pt x="85" y="60"/>
                </a:cubicBezTo>
                <a:cubicBezTo>
                  <a:pt x="85" y="60"/>
                  <a:pt x="85" y="60"/>
                  <a:pt x="85" y="60"/>
                </a:cubicBezTo>
                <a:cubicBezTo>
                  <a:pt x="85" y="60"/>
                  <a:pt x="85" y="60"/>
                  <a:pt x="84" y="60"/>
                </a:cubicBezTo>
                <a:cubicBezTo>
                  <a:pt x="85" y="59"/>
                  <a:pt x="85" y="60"/>
                  <a:pt x="86" y="59"/>
                </a:cubicBezTo>
                <a:cubicBezTo>
                  <a:pt x="86" y="59"/>
                  <a:pt x="86" y="59"/>
                  <a:pt x="86" y="59"/>
                </a:cubicBezTo>
                <a:cubicBezTo>
                  <a:pt x="86" y="59"/>
                  <a:pt x="86" y="59"/>
                  <a:pt x="85" y="59"/>
                </a:cubicBezTo>
                <a:cubicBezTo>
                  <a:pt x="85" y="59"/>
                  <a:pt x="85" y="59"/>
                  <a:pt x="85" y="59"/>
                </a:cubicBezTo>
                <a:cubicBezTo>
                  <a:pt x="85" y="59"/>
                  <a:pt x="86" y="59"/>
                  <a:pt x="86" y="59"/>
                </a:cubicBezTo>
                <a:cubicBezTo>
                  <a:pt x="86" y="59"/>
                  <a:pt x="87" y="59"/>
                  <a:pt x="87" y="60"/>
                </a:cubicBezTo>
                <a:cubicBezTo>
                  <a:pt x="87" y="60"/>
                  <a:pt x="87" y="60"/>
                  <a:pt x="87" y="60"/>
                </a:cubicBezTo>
                <a:cubicBezTo>
                  <a:pt x="87" y="61"/>
                  <a:pt x="87" y="61"/>
                  <a:pt x="87" y="61"/>
                </a:cubicBezTo>
                <a:cubicBezTo>
                  <a:pt x="88" y="61"/>
                  <a:pt x="88" y="61"/>
                  <a:pt x="88" y="61"/>
                </a:cubicBezTo>
                <a:cubicBezTo>
                  <a:pt x="88" y="60"/>
                  <a:pt x="88" y="60"/>
                  <a:pt x="88" y="60"/>
                </a:cubicBezTo>
                <a:cubicBezTo>
                  <a:pt x="88" y="60"/>
                  <a:pt x="88" y="60"/>
                  <a:pt x="88" y="59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59"/>
                  <a:pt x="89" y="59"/>
                  <a:pt x="89" y="59"/>
                </a:cubicBezTo>
                <a:cubicBezTo>
                  <a:pt x="89" y="60"/>
                  <a:pt x="89" y="60"/>
                  <a:pt x="89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90" y="59"/>
                  <a:pt x="90" y="59"/>
                  <a:pt x="90" y="59"/>
                </a:cubicBezTo>
                <a:cubicBezTo>
                  <a:pt x="90" y="60"/>
                  <a:pt x="91" y="60"/>
                  <a:pt x="91" y="60"/>
                </a:cubicBezTo>
                <a:cubicBezTo>
                  <a:pt x="91" y="60"/>
                  <a:pt x="91" y="60"/>
                  <a:pt x="91" y="59"/>
                </a:cubicBezTo>
                <a:cubicBezTo>
                  <a:pt x="92" y="59"/>
                  <a:pt x="92" y="60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3" y="59"/>
                  <a:pt x="94" y="59"/>
                </a:cubicBezTo>
                <a:cubicBezTo>
                  <a:pt x="94" y="59"/>
                  <a:pt x="94" y="59"/>
                  <a:pt x="95" y="59"/>
                </a:cubicBezTo>
                <a:cubicBezTo>
                  <a:pt x="95" y="59"/>
                  <a:pt x="95" y="60"/>
                  <a:pt x="95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5" y="60"/>
                  <a:pt x="95" y="60"/>
                  <a:pt x="95" y="60"/>
                </a:cubicBezTo>
                <a:cubicBezTo>
                  <a:pt x="95" y="60"/>
                  <a:pt x="96" y="60"/>
                  <a:pt x="96" y="60"/>
                </a:cubicBezTo>
                <a:cubicBezTo>
                  <a:pt x="96" y="61"/>
                  <a:pt x="96" y="62"/>
                  <a:pt x="96" y="62"/>
                </a:cubicBezTo>
                <a:cubicBezTo>
                  <a:pt x="96" y="62"/>
                  <a:pt x="96" y="62"/>
                  <a:pt x="95" y="62"/>
                </a:cubicBezTo>
                <a:moveTo>
                  <a:pt x="122" y="146"/>
                </a:move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7"/>
                  <a:pt x="122" y="147"/>
                </a:cubicBezTo>
                <a:cubicBezTo>
                  <a:pt x="122" y="147"/>
                  <a:pt x="122" y="146"/>
                  <a:pt x="122" y="146"/>
                </a:cubicBezTo>
                <a:cubicBezTo>
                  <a:pt x="122" y="146"/>
                  <a:pt x="122" y="146"/>
                  <a:pt x="122" y="146"/>
                </a:cubicBezTo>
                <a:moveTo>
                  <a:pt x="163" y="176"/>
                </a:moveTo>
                <a:cubicBezTo>
                  <a:pt x="163" y="176"/>
                  <a:pt x="163" y="176"/>
                  <a:pt x="163" y="176"/>
                </a:cubicBezTo>
                <a:cubicBezTo>
                  <a:pt x="163" y="176"/>
                  <a:pt x="164" y="174"/>
                  <a:pt x="164" y="174"/>
                </a:cubicBezTo>
                <a:cubicBezTo>
                  <a:pt x="164" y="173"/>
                  <a:pt x="164" y="173"/>
                  <a:pt x="164" y="173"/>
                </a:cubicBezTo>
                <a:cubicBezTo>
                  <a:pt x="164" y="173"/>
                  <a:pt x="164" y="173"/>
                  <a:pt x="164" y="173"/>
                </a:cubicBezTo>
                <a:cubicBezTo>
                  <a:pt x="164" y="172"/>
                  <a:pt x="163" y="172"/>
                  <a:pt x="163" y="171"/>
                </a:cubicBezTo>
                <a:cubicBezTo>
                  <a:pt x="164" y="171"/>
                  <a:pt x="164" y="170"/>
                  <a:pt x="164" y="170"/>
                </a:cubicBezTo>
                <a:cubicBezTo>
                  <a:pt x="164" y="170"/>
                  <a:pt x="164" y="170"/>
                  <a:pt x="164" y="170"/>
                </a:cubicBezTo>
                <a:cubicBezTo>
                  <a:pt x="165" y="170"/>
                  <a:pt x="165" y="169"/>
                  <a:pt x="165" y="169"/>
                </a:cubicBezTo>
                <a:cubicBezTo>
                  <a:pt x="165" y="169"/>
                  <a:pt x="165" y="170"/>
                  <a:pt x="165" y="169"/>
                </a:cubicBezTo>
                <a:cubicBezTo>
                  <a:pt x="165" y="169"/>
                  <a:pt x="165" y="169"/>
                  <a:pt x="165" y="169"/>
                </a:cubicBezTo>
                <a:cubicBezTo>
                  <a:pt x="166" y="169"/>
                  <a:pt x="166" y="169"/>
                  <a:pt x="166" y="169"/>
                </a:cubicBezTo>
                <a:cubicBezTo>
                  <a:pt x="166" y="169"/>
                  <a:pt x="166" y="169"/>
                  <a:pt x="166" y="169"/>
                </a:cubicBezTo>
                <a:cubicBezTo>
                  <a:pt x="166" y="169"/>
                  <a:pt x="167" y="169"/>
                  <a:pt x="167" y="169"/>
                </a:cubicBezTo>
                <a:cubicBezTo>
                  <a:pt x="167" y="169"/>
                  <a:pt x="167" y="169"/>
                  <a:pt x="167" y="169"/>
                </a:cubicBezTo>
                <a:cubicBezTo>
                  <a:pt x="167" y="169"/>
                  <a:pt x="167" y="169"/>
                  <a:pt x="167" y="169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7" y="168"/>
                </a:cubicBezTo>
                <a:cubicBezTo>
                  <a:pt x="167" y="168"/>
                  <a:pt x="167" y="168"/>
                  <a:pt x="168" y="168"/>
                </a:cubicBezTo>
                <a:cubicBezTo>
                  <a:pt x="168" y="168"/>
                  <a:pt x="168" y="168"/>
                  <a:pt x="168" y="168"/>
                </a:cubicBezTo>
                <a:cubicBezTo>
                  <a:pt x="168" y="168"/>
                  <a:pt x="168" y="168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8" y="167"/>
                  <a:pt x="168" y="167"/>
                  <a:pt x="168" y="166"/>
                </a:cubicBezTo>
                <a:cubicBezTo>
                  <a:pt x="168" y="166"/>
                  <a:pt x="168" y="166"/>
                  <a:pt x="168" y="166"/>
                </a:cubicBezTo>
                <a:cubicBezTo>
                  <a:pt x="168" y="167"/>
                  <a:pt x="168" y="167"/>
                  <a:pt x="168" y="167"/>
                </a:cubicBezTo>
                <a:cubicBezTo>
                  <a:pt x="169" y="167"/>
                  <a:pt x="169" y="167"/>
                  <a:pt x="169" y="166"/>
                </a:cubicBezTo>
                <a:cubicBezTo>
                  <a:pt x="169" y="166"/>
                  <a:pt x="169" y="166"/>
                  <a:pt x="169" y="165"/>
                </a:cubicBezTo>
                <a:cubicBezTo>
                  <a:pt x="169" y="165"/>
                  <a:pt x="169" y="165"/>
                  <a:pt x="170" y="165"/>
                </a:cubicBezTo>
                <a:cubicBezTo>
                  <a:pt x="170" y="165"/>
                  <a:pt x="170" y="165"/>
                  <a:pt x="170" y="166"/>
                </a:cubicBezTo>
                <a:cubicBezTo>
                  <a:pt x="171" y="166"/>
                  <a:pt x="170" y="167"/>
                  <a:pt x="171" y="168"/>
                </a:cubicBezTo>
                <a:cubicBezTo>
                  <a:pt x="171" y="168"/>
                  <a:pt x="171" y="168"/>
                  <a:pt x="171" y="169"/>
                </a:cubicBezTo>
                <a:cubicBezTo>
                  <a:pt x="171" y="169"/>
                  <a:pt x="171" y="169"/>
                  <a:pt x="171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69"/>
                  <a:pt x="170" y="169"/>
                </a:cubicBezTo>
                <a:cubicBezTo>
                  <a:pt x="170" y="169"/>
                  <a:pt x="170" y="170"/>
                  <a:pt x="170" y="170"/>
                </a:cubicBezTo>
                <a:cubicBezTo>
                  <a:pt x="170" y="170"/>
                  <a:pt x="170" y="170"/>
                  <a:pt x="170" y="171"/>
                </a:cubicBezTo>
                <a:cubicBezTo>
                  <a:pt x="170" y="171"/>
                  <a:pt x="170" y="172"/>
                  <a:pt x="170" y="172"/>
                </a:cubicBezTo>
                <a:cubicBezTo>
                  <a:pt x="169" y="174"/>
                  <a:pt x="168" y="176"/>
                  <a:pt x="168" y="178"/>
                </a:cubicBezTo>
                <a:cubicBezTo>
                  <a:pt x="168" y="179"/>
                  <a:pt x="167" y="180"/>
                  <a:pt x="167" y="181"/>
                </a:cubicBezTo>
                <a:cubicBezTo>
                  <a:pt x="167" y="181"/>
                  <a:pt x="166" y="181"/>
                  <a:pt x="166" y="181"/>
                </a:cubicBezTo>
                <a:cubicBezTo>
                  <a:pt x="165" y="181"/>
                  <a:pt x="165" y="181"/>
                  <a:pt x="165" y="181"/>
                </a:cubicBezTo>
                <a:cubicBezTo>
                  <a:pt x="164" y="181"/>
                  <a:pt x="164" y="181"/>
                  <a:pt x="163" y="180"/>
                </a:cubicBezTo>
                <a:cubicBezTo>
                  <a:pt x="163" y="180"/>
                  <a:pt x="163" y="180"/>
                  <a:pt x="163" y="180"/>
                </a:cubicBezTo>
                <a:cubicBezTo>
                  <a:pt x="163" y="180"/>
                  <a:pt x="163" y="179"/>
                  <a:pt x="163" y="179"/>
                </a:cubicBezTo>
                <a:cubicBezTo>
                  <a:pt x="163" y="179"/>
                  <a:pt x="163" y="179"/>
                  <a:pt x="163" y="178"/>
                </a:cubicBezTo>
                <a:cubicBezTo>
                  <a:pt x="163" y="178"/>
                  <a:pt x="163" y="178"/>
                  <a:pt x="163" y="177"/>
                </a:cubicBezTo>
                <a:cubicBezTo>
                  <a:pt x="162" y="177"/>
                  <a:pt x="163" y="176"/>
                  <a:pt x="163" y="176"/>
                </a:cubicBezTo>
                <a:moveTo>
                  <a:pt x="152" y="108"/>
                </a:moveTo>
                <a:cubicBezTo>
                  <a:pt x="151" y="108"/>
                  <a:pt x="151" y="108"/>
                  <a:pt x="151" y="108"/>
                </a:cubicBezTo>
                <a:cubicBezTo>
                  <a:pt x="151" y="108"/>
                  <a:pt x="151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8"/>
                  <a:pt x="150" y="108"/>
                </a:cubicBezTo>
                <a:cubicBezTo>
                  <a:pt x="150" y="108"/>
                  <a:pt x="150" y="107"/>
                  <a:pt x="150" y="107"/>
                </a:cubicBezTo>
                <a:cubicBezTo>
                  <a:pt x="151" y="107"/>
                  <a:pt x="151" y="107"/>
                  <a:pt x="151" y="107"/>
                </a:cubicBezTo>
                <a:cubicBezTo>
                  <a:pt x="151" y="107"/>
                  <a:pt x="152" y="107"/>
                  <a:pt x="152" y="107"/>
                </a:cubicBezTo>
                <a:cubicBezTo>
                  <a:pt x="152" y="107"/>
                  <a:pt x="152" y="107"/>
                  <a:pt x="152" y="108"/>
                </a:cubicBezTo>
                <a:cubicBezTo>
                  <a:pt x="152" y="108"/>
                  <a:pt x="152" y="108"/>
                  <a:pt x="152" y="108"/>
                </a:cubicBezTo>
                <a:moveTo>
                  <a:pt x="141" y="108"/>
                </a:moveTo>
                <a:cubicBezTo>
                  <a:pt x="141" y="108"/>
                  <a:pt x="141" y="108"/>
                  <a:pt x="141" y="108"/>
                </a:cubicBezTo>
                <a:cubicBezTo>
                  <a:pt x="140" y="108"/>
                  <a:pt x="140" y="108"/>
                  <a:pt x="139" y="108"/>
                </a:cubicBezTo>
                <a:cubicBezTo>
                  <a:pt x="139" y="107"/>
                  <a:pt x="139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0" y="107"/>
                  <a:pt x="140" y="107"/>
                  <a:pt x="140" y="107"/>
                </a:cubicBezTo>
                <a:cubicBezTo>
                  <a:pt x="141" y="107"/>
                  <a:pt x="141" y="107"/>
                  <a:pt x="141" y="107"/>
                </a:cubicBezTo>
                <a:cubicBezTo>
                  <a:pt x="141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2" y="108"/>
                  <a:pt x="142" y="108"/>
                </a:cubicBezTo>
                <a:cubicBezTo>
                  <a:pt x="142" y="108"/>
                  <a:pt x="143" y="108"/>
                  <a:pt x="143" y="108"/>
                </a:cubicBezTo>
                <a:cubicBezTo>
                  <a:pt x="143" y="108"/>
                  <a:pt x="143" y="108"/>
                  <a:pt x="143" y="108"/>
                </a:cubicBezTo>
                <a:cubicBezTo>
                  <a:pt x="142" y="108"/>
                  <a:pt x="141" y="108"/>
                  <a:pt x="141" y="108"/>
                </a:cubicBezTo>
                <a:moveTo>
                  <a:pt x="130" y="105"/>
                </a:moveTo>
                <a:cubicBezTo>
                  <a:pt x="130" y="105"/>
                  <a:pt x="130" y="106"/>
                  <a:pt x="129" y="106"/>
                </a:cubicBezTo>
                <a:cubicBezTo>
                  <a:pt x="129" y="105"/>
                  <a:pt x="128" y="105"/>
                  <a:pt x="127" y="105"/>
                </a:cubicBezTo>
                <a:cubicBezTo>
                  <a:pt x="127" y="105"/>
                  <a:pt x="127" y="105"/>
                  <a:pt x="127" y="104"/>
                </a:cubicBezTo>
                <a:cubicBezTo>
                  <a:pt x="127" y="104"/>
                  <a:pt x="127" y="104"/>
                  <a:pt x="128" y="104"/>
                </a:cubicBezTo>
                <a:cubicBezTo>
                  <a:pt x="128" y="104"/>
                  <a:pt x="129" y="104"/>
                  <a:pt x="129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4"/>
                  <a:pt x="130" y="104"/>
                </a:cubicBezTo>
                <a:cubicBezTo>
                  <a:pt x="130" y="104"/>
                  <a:pt x="130" y="105"/>
                  <a:pt x="130" y="105"/>
                </a:cubicBezTo>
                <a:cubicBezTo>
                  <a:pt x="130" y="105"/>
                  <a:pt x="130" y="105"/>
                  <a:pt x="130" y="105"/>
                </a:cubicBezTo>
                <a:moveTo>
                  <a:pt x="123" y="102"/>
                </a:moveTo>
                <a:cubicBezTo>
                  <a:pt x="123" y="102"/>
                  <a:pt x="123" y="102"/>
                  <a:pt x="123" y="102"/>
                </a:cubicBezTo>
                <a:cubicBezTo>
                  <a:pt x="123" y="102"/>
                  <a:pt x="123" y="102"/>
                  <a:pt x="123" y="102"/>
                </a:cubicBezTo>
                <a:cubicBezTo>
                  <a:pt x="122" y="102"/>
                  <a:pt x="122" y="103"/>
                  <a:pt x="122" y="103"/>
                </a:cubicBezTo>
                <a:cubicBezTo>
                  <a:pt x="121" y="102"/>
                  <a:pt x="122" y="102"/>
                  <a:pt x="122" y="101"/>
                </a:cubicBezTo>
                <a:cubicBezTo>
                  <a:pt x="122" y="101"/>
                  <a:pt x="122" y="100"/>
                  <a:pt x="122" y="100"/>
                </a:cubicBezTo>
                <a:cubicBezTo>
                  <a:pt x="122" y="100"/>
                  <a:pt x="122" y="100"/>
                  <a:pt x="122" y="100"/>
                </a:cubicBezTo>
                <a:cubicBezTo>
                  <a:pt x="122" y="100"/>
                  <a:pt x="122" y="100"/>
                  <a:pt x="123" y="100"/>
                </a:cubicBezTo>
                <a:cubicBezTo>
                  <a:pt x="123" y="100"/>
                  <a:pt x="124" y="100"/>
                  <a:pt x="123" y="101"/>
                </a:cubicBezTo>
                <a:cubicBezTo>
                  <a:pt x="123" y="101"/>
                  <a:pt x="123" y="101"/>
                  <a:pt x="123" y="101"/>
                </a:cubicBezTo>
                <a:cubicBezTo>
                  <a:pt x="123" y="101"/>
                  <a:pt x="123" y="101"/>
                  <a:pt x="123" y="102"/>
                </a:cubicBezTo>
                <a:moveTo>
                  <a:pt x="123" y="99"/>
                </a:moveTo>
                <a:cubicBezTo>
                  <a:pt x="123" y="99"/>
                  <a:pt x="123" y="99"/>
                  <a:pt x="123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9"/>
                  <a:pt x="122" y="99"/>
                  <a:pt x="122" y="99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2" y="98"/>
                  <a:pt x="122" y="98"/>
                </a:cubicBezTo>
                <a:cubicBezTo>
                  <a:pt x="122" y="98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7"/>
                  <a:pt x="123" y="97"/>
                  <a:pt x="123" y="97"/>
                </a:cubicBezTo>
                <a:cubicBezTo>
                  <a:pt x="123" y="98"/>
                  <a:pt x="123" y="99"/>
                  <a:pt x="123" y="99"/>
                </a:cubicBezTo>
                <a:cubicBezTo>
                  <a:pt x="123" y="99"/>
                  <a:pt x="123" y="99"/>
                  <a:pt x="123" y="99"/>
                </a:cubicBezTo>
                <a:moveTo>
                  <a:pt x="87" y="43"/>
                </a:move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6" y="43"/>
                  <a:pt x="86" y="43"/>
                </a:cubicBezTo>
                <a:cubicBezTo>
                  <a:pt x="86" y="43"/>
                  <a:pt x="85" y="43"/>
                  <a:pt x="84" y="43"/>
                </a:cubicBezTo>
                <a:cubicBezTo>
                  <a:pt x="84" y="43"/>
                  <a:pt x="84" y="43"/>
                  <a:pt x="84" y="42"/>
                </a:cubicBezTo>
                <a:cubicBezTo>
                  <a:pt x="84" y="42"/>
                  <a:pt x="85" y="42"/>
                  <a:pt x="85" y="42"/>
                </a:cubicBezTo>
                <a:cubicBezTo>
                  <a:pt x="86" y="42"/>
                  <a:pt x="86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7" y="42"/>
                  <a:pt x="87" y="42"/>
                </a:cubicBezTo>
                <a:cubicBezTo>
                  <a:pt x="87" y="42"/>
                  <a:pt x="86" y="42"/>
                  <a:pt x="86" y="43"/>
                </a:cubicBezTo>
                <a:cubicBezTo>
                  <a:pt x="87" y="43"/>
                  <a:pt x="87" y="43"/>
                  <a:pt x="87" y="43"/>
                </a:cubicBezTo>
                <a:cubicBezTo>
                  <a:pt x="87" y="43"/>
                  <a:pt x="87" y="43"/>
                  <a:pt x="87" y="43"/>
                </a:cubicBezTo>
                <a:moveTo>
                  <a:pt x="85" y="42"/>
                </a:moveTo>
                <a:cubicBezTo>
                  <a:pt x="85" y="42"/>
                  <a:pt x="85" y="42"/>
                  <a:pt x="85" y="42"/>
                </a:cubicBezTo>
                <a:cubicBezTo>
                  <a:pt x="85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4" y="42"/>
                  <a:pt x="84" y="42"/>
                </a:cubicBezTo>
                <a:cubicBezTo>
                  <a:pt x="84" y="42"/>
                  <a:pt x="85" y="42"/>
                  <a:pt x="85" y="42"/>
                </a:cubicBezTo>
                <a:cubicBezTo>
                  <a:pt x="85" y="42"/>
                  <a:pt x="86" y="41"/>
                  <a:pt x="86" y="41"/>
                </a:cubicBezTo>
                <a:cubicBezTo>
                  <a:pt x="86" y="41"/>
                  <a:pt x="86" y="41"/>
                  <a:pt x="86" y="41"/>
                </a:cubicBezTo>
                <a:cubicBezTo>
                  <a:pt x="86" y="42"/>
                  <a:pt x="86" y="42"/>
                  <a:pt x="85" y="42"/>
                </a:cubicBezTo>
                <a:moveTo>
                  <a:pt x="83" y="41"/>
                </a:moveTo>
                <a:cubicBezTo>
                  <a:pt x="83" y="41"/>
                  <a:pt x="84" y="41"/>
                  <a:pt x="84" y="41"/>
                </a:cubicBezTo>
                <a:cubicBezTo>
                  <a:pt x="84" y="41"/>
                  <a:pt x="84" y="41"/>
                  <a:pt x="84" y="41"/>
                </a:cubicBezTo>
                <a:cubicBezTo>
                  <a:pt x="84" y="41"/>
                  <a:pt x="83" y="42"/>
                  <a:pt x="83" y="42"/>
                </a:cubicBezTo>
                <a:cubicBezTo>
                  <a:pt x="83" y="42"/>
                  <a:pt x="83" y="41"/>
                  <a:pt x="83" y="41"/>
                </a:cubicBezTo>
                <a:moveTo>
                  <a:pt x="85" y="37"/>
                </a:moveTo>
                <a:cubicBezTo>
                  <a:pt x="85" y="37"/>
                  <a:pt x="85" y="36"/>
                  <a:pt x="85" y="36"/>
                </a:cubicBezTo>
                <a:cubicBezTo>
                  <a:pt x="85" y="36"/>
                  <a:pt x="84" y="36"/>
                  <a:pt x="84" y="36"/>
                </a:cubicBezTo>
                <a:cubicBezTo>
                  <a:pt x="84" y="36"/>
                  <a:pt x="85" y="36"/>
                  <a:pt x="85" y="35"/>
                </a:cubicBezTo>
                <a:cubicBezTo>
                  <a:pt x="85" y="36"/>
                  <a:pt x="85" y="36"/>
                  <a:pt x="86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86" y="36"/>
                  <a:pt x="86" y="36"/>
                </a:cubicBezTo>
                <a:cubicBezTo>
                  <a:pt x="86" y="36"/>
                  <a:pt x="85" y="37"/>
                  <a:pt x="85" y="37"/>
                </a:cubicBezTo>
                <a:moveTo>
                  <a:pt x="84" y="37"/>
                </a:move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5" y="37"/>
                  <a:pt x="85" y="37"/>
                  <a:pt x="84" y="37"/>
                </a:cubicBezTo>
                <a:moveTo>
                  <a:pt x="84" y="37"/>
                </a:move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cubicBezTo>
                  <a:pt x="84" y="37"/>
                  <a:pt x="84" y="37"/>
                  <a:pt x="84" y="37"/>
                </a:cubicBezTo>
                <a:moveTo>
                  <a:pt x="85" y="39"/>
                </a:moveTo>
                <a:cubicBezTo>
                  <a:pt x="85" y="39"/>
                  <a:pt x="84" y="39"/>
                  <a:pt x="84" y="39"/>
                </a:cubicBezTo>
                <a:cubicBezTo>
                  <a:pt x="84" y="39"/>
                  <a:pt x="84" y="38"/>
                  <a:pt x="85" y="38"/>
                </a:cubicBezTo>
                <a:cubicBezTo>
                  <a:pt x="85" y="38"/>
                  <a:pt x="85" y="38"/>
                  <a:pt x="85" y="38"/>
                </a:cubicBezTo>
                <a:cubicBezTo>
                  <a:pt x="85" y="39"/>
                  <a:pt x="85" y="39"/>
                  <a:pt x="85" y="39"/>
                </a:cubicBezTo>
                <a:cubicBezTo>
                  <a:pt x="85" y="39"/>
                  <a:pt x="85" y="39"/>
                  <a:pt x="85" y="39"/>
                </a:cubicBezTo>
                <a:moveTo>
                  <a:pt x="86" y="47"/>
                </a:moveTo>
                <a:cubicBezTo>
                  <a:pt x="86" y="47"/>
                  <a:pt x="86" y="47"/>
                  <a:pt x="86" y="47"/>
                </a:cubicBezTo>
                <a:cubicBezTo>
                  <a:pt x="86" y="47"/>
                  <a:pt x="86" y="47"/>
                  <a:pt x="86" y="47"/>
                </a:cubicBezTo>
                <a:cubicBezTo>
                  <a:pt x="86" y="47"/>
                  <a:pt x="85" y="47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5" y="48"/>
                </a:cubicBezTo>
                <a:cubicBezTo>
                  <a:pt x="85" y="48"/>
                  <a:pt x="85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8"/>
                  <a:pt x="84" y="48"/>
                </a:cubicBezTo>
                <a:cubicBezTo>
                  <a:pt x="84" y="48"/>
                  <a:pt x="84" y="47"/>
                  <a:pt x="84" y="47"/>
                </a:cubicBezTo>
                <a:cubicBezTo>
                  <a:pt x="84" y="47"/>
                  <a:pt x="85" y="47"/>
                  <a:pt x="85" y="47"/>
                </a:cubicBezTo>
                <a:cubicBezTo>
                  <a:pt x="85" y="47"/>
                  <a:pt x="85" y="46"/>
                  <a:pt x="86" y="46"/>
                </a:cubicBezTo>
                <a:cubicBezTo>
                  <a:pt x="86" y="46"/>
                  <a:pt x="86" y="46"/>
                  <a:pt x="86" y="46"/>
                </a:cubicBezTo>
                <a:cubicBezTo>
                  <a:pt x="86" y="46"/>
                  <a:pt x="86" y="47"/>
                  <a:pt x="86" y="47"/>
                </a:cubicBezTo>
                <a:cubicBezTo>
                  <a:pt x="86" y="47"/>
                  <a:pt x="86" y="47"/>
                  <a:pt x="86" y="47"/>
                </a:cubicBezTo>
                <a:moveTo>
                  <a:pt x="66" y="74"/>
                </a:moveTo>
                <a:cubicBezTo>
                  <a:pt x="66" y="74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3"/>
                  <a:pt x="67" y="73"/>
                  <a:pt x="67" y="73"/>
                </a:cubicBezTo>
                <a:cubicBezTo>
                  <a:pt x="67" y="74"/>
                  <a:pt x="67" y="74"/>
                  <a:pt x="66" y="74"/>
                </a:cubicBezTo>
                <a:cubicBezTo>
                  <a:pt x="66" y="74"/>
                  <a:pt x="66" y="74"/>
                  <a:pt x="66" y="74"/>
                </a:cubicBezTo>
                <a:moveTo>
                  <a:pt x="59" y="100"/>
                </a:move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100"/>
                  <a:pt x="59" y="100"/>
                  <a:pt x="59" y="100"/>
                </a:cubicBezTo>
                <a:cubicBezTo>
                  <a:pt x="59" y="99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58" y="99"/>
                  <a:pt x="58" y="99"/>
                  <a:pt x="57" y="100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57" y="100"/>
                  <a:pt x="58" y="99"/>
                  <a:pt x="58" y="99"/>
                </a:cubicBezTo>
                <a:cubicBezTo>
                  <a:pt x="58" y="99"/>
                  <a:pt x="58" y="99"/>
                  <a:pt x="58" y="99"/>
                </a:cubicBezTo>
                <a:cubicBezTo>
                  <a:pt x="58" y="99"/>
                  <a:pt x="58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7" y="99"/>
                  <a:pt x="57" y="99"/>
                  <a:pt x="57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5" y="99"/>
                  <a:pt x="55" y="99"/>
                  <a:pt x="54" y="99"/>
                </a:cubicBezTo>
                <a:cubicBezTo>
                  <a:pt x="54" y="99"/>
                  <a:pt x="53" y="99"/>
                  <a:pt x="53" y="99"/>
                </a:cubicBezTo>
                <a:cubicBezTo>
                  <a:pt x="53" y="99"/>
                  <a:pt x="53" y="99"/>
                  <a:pt x="53" y="98"/>
                </a:cubicBezTo>
                <a:cubicBezTo>
                  <a:pt x="53" y="98"/>
                  <a:pt x="54" y="98"/>
                  <a:pt x="54" y="97"/>
                </a:cubicBezTo>
                <a:cubicBezTo>
                  <a:pt x="54" y="97"/>
                  <a:pt x="54" y="97"/>
                  <a:pt x="54" y="97"/>
                </a:cubicBezTo>
                <a:cubicBezTo>
                  <a:pt x="54" y="97"/>
                  <a:pt x="54" y="97"/>
                  <a:pt x="54" y="97"/>
                </a:cubicBezTo>
                <a:cubicBezTo>
                  <a:pt x="54" y="97"/>
                  <a:pt x="54" y="97"/>
                  <a:pt x="55" y="97"/>
                </a:cubicBezTo>
                <a:cubicBezTo>
                  <a:pt x="54" y="96"/>
                  <a:pt x="54" y="96"/>
                  <a:pt x="54" y="96"/>
                </a:cubicBezTo>
                <a:cubicBezTo>
                  <a:pt x="54" y="95"/>
                  <a:pt x="55" y="94"/>
                  <a:pt x="56" y="93"/>
                </a:cubicBezTo>
                <a:cubicBezTo>
                  <a:pt x="56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3"/>
                  <a:pt x="57" y="93"/>
                  <a:pt x="57" y="93"/>
                </a:cubicBezTo>
                <a:cubicBezTo>
                  <a:pt x="57" y="94"/>
                  <a:pt x="56" y="95"/>
                  <a:pt x="56" y="96"/>
                </a:cubicBezTo>
                <a:cubicBezTo>
                  <a:pt x="56" y="96"/>
                  <a:pt x="56" y="95"/>
                  <a:pt x="57" y="95"/>
                </a:cubicBezTo>
                <a:cubicBezTo>
                  <a:pt x="57" y="95"/>
                  <a:pt x="57" y="95"/>
                  <a:pt x="57" y="95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7" y="96"/>
                  <a:pt x="57" y="96"/>
                </a:cubicBezTo>
                <a:cubicBezTo>
                  <a:pt x="57" y="96"/>
                  <a:pt x="58" y="97"/>
                  <a:pt x="58" y="96"/>
                </a:cubicBezTo>
                <a:cubicBezTo>
                  <a:pt x="58" y="96"/>
                  <a:pt x="58" y="96"/>
                  <a:pt x="58" y="96"/>
                </a:cubicBezTo>
                <a:cubicBezTo>
                  <a:pt x="59" y="96"/>
                  <a:pt x="59" y="96"/>
                  <a:pt x="60" y="96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7"/>
                </a:cubicBezTo>
                <a:cubicBezTo>
                  <a:pt x="59" y="97"/>
                  <a:pt x="59" y="97"/>
                  <a:pt x="59" y="98"/>
                </a:cubicBezTo>
                <a:cubicBezTo>
                  <a:pt x="59" y="98"/>
                  <a:pt x="60" y="97"/>
                  <a:pt x="60" y="97"/>
                </a:cubicBezTo>
                <a:cubicBezTo>
                  <a:pt x="60" y="97"/>
                  <a:pt x="60" y="97"/>
                  <a:pt x="60" y="97"/>
                </a:cubicBezTo>
                <a:cubicBezTo>
                  <a:pt x="60" y="98"/>
                  <a:pt x="60" y="98"/>
                  <a:pt x="60" y="98"/>
                </a:cubicBezTo>
                <a:cubicBezTo>
                  <a:pt x="60" y="98"/>
                  <a:pt x="60" y="98"/>
                  <a:pt x="59" y="98"/>
                </a:cubicBezTo>
                <a:cubicBezTo>
                  <a:pt x="59" y="98"/>
                  <a:pt x="59" y="98"/>
                  <a:pt x="59" y="98"/>
                </a:cubicBezTo>
                <a:cubicBezTo>
                  <a:pt x="59" y="98"/>
                  <a:pt x="59" y="99"/>
                  <a:pt x="59" y="99"/>
                </a:cubicBezTo>
                <a:cubicBezTo>
                  <a:pt x="59" y="99"/>
                  <a:pt x="59" y="99"/>
                  <a:pt x="59" y="99"/>
                </a:cubicBezTo>
                <a:cubicBezTo>
                  <a:pt x="60" y="99"/>
                  <a:pt x="60" y="99"/>
                  <a:pt x="60" y="98"/>
                </a:cubicBezTo>
                <a:cubicBezTo>
                  <a:pt x="60" y="98"/>
                  <a:pt x="60" y="98"/>
                  <a:pt x="60" y="99"/>
                </a:cubicBezTo>
                <a:cubicBezTo>
                  <a:pt x="60" y="99"/>
                  <a:pt x="60" y="99"/>
                  <a:pt x="60" y="99"/>
                </a:cubicBezTo>
                <a:cubicBezTo>
                  <a:pt x="60" y="99"/>
                  <a:pt x="60" y="99"/>
                  <a:pt x="60" y="99"/>
                </a:cubicBezTo>
                <a:cubicBezTo>
                  <a:pt x="60" y="99"/>
                  <a:pt x="60" y="100"/>
                  <a:pt x="60" y="100"/>
                </a:cubicBezTo>
                <a:cubicBezTo>
                  <a:pt x="60" y="100"/>
                  <a:pt x="60" y="100"/>
                  <a:pt x="59" y="100"/>
                </a:cubicBezTo>
                <a:moveTo>
                  <a:pt x="59" y="166"/>
                </a:moveTo>
                <a:cubicBezTo>
                  <a:pt x="59" y="166"/>
                  <a:pt x="58" y="166"/>
                  <a:pt x="57" y="166"/>
                </a:cubicBezTo>
                <a:cubicBezTo>
                  <a:pt x="57" y="166"/>
                  <a:pt x="57" y="165"/>
                  <a:pt x="57" y="164"/>
                </a:cubicBezTo>
                <a:cubicBezTo>
                  <a:pt x="58" y="164"/>
                  <a:pt x="59" y="164"/>
                  <a:pt x="59" y="165"/>
                </a:cubicBezTo>
                <a:cubicBezTo>
                  <a:pt x="59" y="165"/>
                  <a:pt x="59" y="166"/>
                  <a:pt x="59" y="166"/>
                </a:cubicBezTo>
                <a:moveTo>
                  <a:pt x="58" y="54"/>
                </a:moveTo>
                <a:cubicBezTo>
                  <a:pt x="59" y="55"/>
                  <a:pt x="58" y="55"/>
                  <a:pt x="58" y="55"/>
                </a:cubicBezTo>
                <a:cubicBezTo>
                  <a:pt x="58" y="55"/>
                  <a:pt x="58" y="55"/>
                  <a:pt x="58" y="55"/>
                </a:cubicBezTo>
                <a:cubicBezTo>
                  <a:pt x="58" y="55"/>
                  <a:pt x="58" y="55"/>
                  <a:pt x="58" y="54"/>
                </a:cubicBezTo>
                <a:moveTo>
                  <a:pt x="50" y="101"/>
                </a:moveTo>
                <a:cubicBezTo>
                  <a:pt x="50" y="101"/>
                  <a:pt x="51" y="100"/>
                  <a:pt x="51" y="100"/>
                </a:cubicBezTo>
                <a:cubicBezTo>
                  <a:pt x="52" y="100"/>
                  <a:pt x="52" y="100"/>
                  <a:pt x="52" y="100"/>
                </a:cubicBezTo>
                <a:cubicBezTo>
                  <a:pt x="52" y="100"/>
                  <a:pt x="51" y="101"/>
                  <a:pt x="51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51" y="101"/>
                  <a:pt x="52" y="100"/>
                  <a:pt x="52" y="101"/>
                </a:cubicBezTo>
                <a:cubicBezTo>
                  <a:pt x="52" y="102"/>
                  <a:pt x="51" y="102"/>
                  <a:pt x="50" y="101"/>
                </a:cubicBezTo>
                <a:moveTo>
                  <a:pt x="44" y="138"/>
                </a:moveTo>
                <a:cubicBezTo>
                  <a:pt x="44" y="138"/>
                  <a:pt x="44" y="138"/>
                  <a:pt x="43" y="138"/>
                </a:cubicBezTo>
                <a:cubicBezTo>
                  <a:pt x="43" y="138"/>
                  <a:pt x="43" y="138"/>
                  <a:pt x="43" y="137"/>
                </a:cubicBezTo>
                <a:cubicBezTo>
                  <a:pt x="43" y="137"/>
                  <a:pt x="43" y="137"/>
                  <a:pt x="43" y="137"/>
                </a:cubicBezTo>
                <a:cubicBezTo>
                  <a:pt x="44" y="137"/>
                  <a:pt x="45" y="137"/>
                  <a:pt x="45" y="137"/>
                </a:cubicBezTo>
                <a:cubicBezTo>
                  <a:pt x="45" y="138"/>
                  <a:pt x="45" y="138"/>
                  <a:pt x="44" y="138"/>
                </a:cubicBezTo>
                <a:moveTo>
                  <a:pt x="44" y="152"/>
                </a:move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45" y="152"/>
                  <a:pt x="45" y="152"/>
                  <a:pt x="45" y="152"/>
                </a:cubicBezTo>
                <a:cubicBezTo>
                  <a:pt x="44" y="152"/>
                  <a:pt x="45" y="152"/>
                  <a:pt x="44" y="152"/>
                </a:cubicBezTo>
                <a:cubicBezTo>
                  <a:pt x="44" y="152"/>
                  <a:pt x="44" y="152"/>
                  <a:pt x="43" y="152"/>
                </a:cubicBezTo>
                <a:cubicBezTo>
                  <a:pt x="43" y="152"/>
                  <a:pt x="43" y="152"/>
                  <a:pt x="43" y="152"/>
                </a:cubicBezTo>
                <a:cubicBezTo>
                  <a:pt x="43" y="152"/>
                  <a:pt x="44" y="152"/>
                  <a:pt x="44" y="152"/>
                </a:cubicBezTo>
                <a:cubicBezTo>
                  <a:pt x="44" y="152"/>
                  <a:pt x="44" y="152"/>
                  <a:pt x="44" y="152"/>
                </a:cubicBezTo>
                <a:moveTo>
                  <a:pt x="41" y="137"/>
                </a:moveTo>
                <a:cubicBezTo>
                  <a:pt x="41" y="137"/>
                  <a:pt x="40" y="137"/>
                  <a:pt x="40" y="137"/>
                </a:cubicBezTo>
                <a:cubicBezTo>
                  <a:pt x="40" y="137"/>
                  <a:pt x="40" y="138"/>
                  <a:pt x="40" y="138"/>
                </a:cubicBezTo>
                <a:cubicBezTo>
                  <a:pt x="39" y="137"/>
                  <a:pt x="39" y="137"/>
                  <a:pt x="39" y="137"/>
                </a:cubicBezTo>
                <a:cubicBezTo>
                  <a:pt x="39" y="138"/>
                  <a:pt x="39" y="138"/>
                  <a:pt x="38" y="138"/>
                </a:cubicBezTo>
                <a:cubicBezTo>
                  <a:pt x="38" y="138"/>
                  <a:pt x="38" y="138"/>
                  <a:pt x="38" y="138"/>
                </a:cubicBezTo>
                <a:cubicBezTo>
                  <a:pt x="37" y="138"/>
                  <a:pt x="37" y="138"/>
                  <a:pt x="37" y="138"/>
                </a:cubicBezTo>
                <a:cubicBezTo>
                  <a:pt x="36" y="138"/>
                  <a:pt x="36" y="138"/>
                  <a:pt x="36" y="138"/>
                </a:cubicBezTo>
                <a:cubicBezTo>
                  <a:pt x="36" y="138"/>
                  <a:pt x="36" y="138"/>
                  <a:pt x="35" y="138"/>
                </a:cubicBezTo>
                <a:cubicBezTo>
                  <a:pt x="35" y="138"/>
                  <a:pt x="35" y="138"/>
                  <a:pt x="35" y="137"/>
                </a:cubicBezTo>
                <a:cubicBezTo>
                  <a:pt x="35" y="137"/>
                  <a:pt x="35" y="137"/>
                  <a:pt x="35" y="137"/>
                </a:cubicBezTo>
                <a:cubicBezTo>
                  <a:pt x="35" y="137"/>
                  <a:pt x="35" y="137"/>
                  <a:pt x="35" y="137"/>
                </a:cubicBezTo>
                <a:cubicBezTo>
                  <a:pt x="36" y="137"/>
                  <a:pt x="37" y="137"/>
                  <a:pt x="37" y="137"/>
                </a:cubicBezTo>
                <a:cubicBezTo>
                  <a:pt x="37" y="137"/>
                  <a:pt x="37" y="137"/>
                  <a:pt x="37" y="137"/>
                </a:cubicBezTo>
                <a:cubicBezTo>
                  <a:pt x="37" y="137"/>
                  <a:pt x="37" y="137"/>
                  <a:pt x="37" y="136"/>
                </a:cubicBezTo>
                <a:cubicBezTo>
                  <a:pt x="37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37" y="136"/>
                  <a:pt x="37" y="136"/>
                  <a:pt x="38" y="136"/>
                </a:cubicBezTo>
                <a:cubicBezTo>
                  <a:pt x="38" y="136"/>
                  <a:pt x="38" y="136"/>
                  <a:pt x="38" y="136"/>
                </a:cubicBezTo>
                <a:cubicBezTo>
                  <a:pt x="38" y="136"/>
                  <a:pt x="39" y="136"/>
                  <a:pt x="39" y="136"/>
                </a:cubicBezTo>
                <a:cubicBezTo>
                  <a:pt x="39" y="136"/>
                  <a:pt x="39" y="136"/>
                  <a:pt x="39" y="136"/>
                </a:cubicBezTo>
                <a:cubicBezTo>
                  <a:pt x="39" y="136"/>
                  <a:pt x="40" y="136"/>
                  <a:pt x="40" y="136"/>
                </a:cubicBezTo>
                <a:cubicBezTo>
                  <a:pt x="40" y="137"/>
                  <a:pt x="42" y="137"/>
                  <a:pt x="42" y="137"/>
                </a:cubicBezTo>
                <a:cubicBezTo>
                  <a:pt x="42" y="137"/>
                  <a:pt x="42" y="138"/>
                  <a:pt x="42" y="138"/>
                </a:cubicBezTo>
                <a:cubicBezTo>
                  <a:pt x="41" y="138"/>
                  <a:pt x="41" y="137"/>
                  <a:pt x="41" y="137"/>
                </a:cubicBezTo>
                <a:moveTo>
                  <a:pt x="34" y="115"/>
                </a:moveTo>
                <a:cubicBezTo>
                  <a:pt x="34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moveTo>
                  <a:pt x="33" y="115"/>
                </a:moveTo>
                <a:cubicBezTo>
                  <a:pt x="33" y="115"/>
                  <a:pt x="34" y="115"/>
                  <a:pt x="34" y="115"/>
                </a:cubicBezTo>
                <a:cubicBezTo>
                  <a:pt x="34" y="115"/>
                  <a:pt x="34" y="115"/>
                  <a:pt x="34" y="115"/>
                </a:cubicBezTo>
                <a:cubicBezTo>
                  <a:pt x="33" y="115"/>
                  <a:pt x="33" y="115"/>
                  <a:pt x="33" y="115"/>
                </a:cubicBezTo>
                <a:moveTo>
                  <a:pt x="33" y="115"/>
                </a:moveTo>
                <a:cubicBezTo>
                  <a:pt x="33" y="115"/>
                  <a:pt x="33" y="115"/>
                  <a:pt x="33" y="115"/>
                </a:cubicBezTo>
                <a:cubicBezTo>
                  <a:pt x="33" y="115"/>
                  <a:pt x="33" y="115"/>
                  <a:pt x="33" y="115"/>
                </a:cubicBezTo>
                <a:close/>
                <a:moveTo>
                  <a:pt x="32" y="138"/>
                </a:moveTo>
                <a:cubicBezTo>
                  <a:pt x="32" y="138"/>
                  <a:pt x="32" y="138"/>
                  <a:pt x="32" y="138"/>
                </a:cubicBezTo>
                <a:cubicBezTo>
                  <a:pt x="31" y="138"/>
                  <a:pt x="30" y="138"/>
                  <a:pt x="30" y="138"/>
                </a:cubicBezTo>
                <a:cubicBezTo>
                  <a:pt x="30" y="137"/>
                  <a:pt x="31" y="137"/>
                  <a:pt x="31" y="137"/>
                </a:cubicBezTo>
                <a:cubicBezTo>
                  <a:pt x="31" y="137"/>
                  <a:pt x="32" y="138"/>
                  <a:pt x="33" y="138"/>
                </a:cubicBezTo>
                <a:cubicBezTo>
                  <a:pt x="33" y="138"/>
                  <a:pt x="33" y="138"/>
                  <a:pt x="33" y="138"/>
                </a:cubicBezTo>
                <a:cubicBezTo>
                  <a:pt x="32" y="138"/>
                  <a:pt x="32" y="138"/>
                  <a:pt x="32" y="138"/>
                </a:cubicBezTo>
                <a:moveTo>
                  <a:pt x="206" y="140"/>
                </a:moveTo>
                <a:cubicBezTo>
                  <a:pt x="206" y="140"/>
                  <a:pt x="206" y="139"/>
                  <a:pt x="206" y="139"/>
                </a:cubicBezTo>
                <a:cubicBezTo>
                  <a:pt x="206" y="140"/>
                  <a:pt x="207" y="140"/>
                  <a:pt x="207" y="141"/>
                </a:cubicBezTo>
                <a:cubicBezTo>
                  <a:pt x="207" y="141"/>
                  <a:pt x="207" y="141"/>
                  <a:pt x="207" y="141"/>
                </a:cubicBezTo>
                <a:cubicBezTo>
                  <a:pt x="207" y="141"/>
                  <a:pt x="208" y="142"/>
                  <a:pt x="208" y="142"/>
                </a:cubicBezTo>
                <a:cubicBezTo>
                  <a:pt x="208" y="143"/>
                  <a:pt x="207" y="144"/>
                  <a:pt x="206" y="143"/>
                </a:cubicBezTo>
                <a:cubicBezTo>
                  <a:pt x="206" y="143"/>
                  <a:pt x="205" y="143"/>
                  <a:pt x="205" y="142"/>
                </a:cubicBezTo>
                <a:cubicBezTo>
                  <a:pt x="205" y="141"/>
                  <a:pt x="205" y="141"/>
                  <a:pt x="205" y="141"/>
                </a:cubicBezTo>
                <a:cubicBezTo>
                  <a:pt x="205" y="141"/>
                  <a:pt x="205" y="141"/>
                  <a:pt x="205" y="140"/>
                </a:cubicBezTo>
                <a:cubicBezTo>
                  <a:pt x="205" y="140"/>
                  <a:pt x="205" y="140"/>
                  <a:pt x="205" y="140"/>
                </a:cubicBezTo>
                <a:cubicBezTo>
                  <a:pt x="205" y="140"/>
                  <a:pt x="205" y="140"/>
                  <a:pt x="205" y="140"/>
                </a:cubicBezTo>
                <a:cubicBezTo>
                  <a:pt x="205" y="140"/>
                  <a:pt x="205" y="140"/>
                  <a:pt x="206" y="140"/>
                </a:cubicBezTo>
                <a:moveTo>
                  <a:pt x="123" y="75"/>
                </a:moveTo>
                <a:cubicBezTo>
                  <a:pt x="123" y="75"/>
                  <a:pt x="123" y="75"/>
                  <a:pt x="123" y="75"/>
                </a:cubicBezTo>
                <a:cubicBezTo>
                  <a:pt x="124" y="75"/>
                  <a:pt x="124" y="75"/>
                  <a:pt x="124" y="74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4"/>
                  <a:pt x="124" y="74"/>
                  <a:pt x="124" y="74"/>
                </a:cubicBezTo>
                <a:cubicBezTo>
                  <a:pt x="124" y="75"/>
                  <a:pt x="124" y="75"/>
                  <a:pt x="124" y="75"/>
                </a:cubicBezTo>
                <a:cubicBezTo>
                  <a:pt x="124" y="75"/>
                  <a:pt x="124" y="75"/>
                  <a:pt x="124" y="76"/>
                </a:cubicBezTo>
                <a:cubicBezTo>
                  <a:pt x="123" y="76"/>
                  <a:pt x="123" y="76"/>
                  <a:pt x="122" y="76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22" y="76"/>
                  <a:pt x="122" y="76"/>
                  <a:pt x="122" y="76"/>
                </a:cubicBezTo>
                <a:cubicBezTo>
                  <a:pt x="122" y="76"/>
                  <a:pt x="122" y="76"/>
                  <a:pt x="122" y="75"/>
                </a:cubicBezTo>
                <a:cubicBezTo>
                  <a:pt x="122" y="75"/>
                  <a:pt x="123" y="75"/>
                  <a:pt x="123" y="75"/>
                </a:cubicBezTo>
                <a:moveTo>
                  <a:pt x="126" y="78"/>
                </a:move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7"/>
                  <a:pt x="126" y="77"/>
                </a:cubicBezTo>
                <a:cubicBezTo>
                  <a:pt x="126" y="77"/>
                  <a:pt x="126" y="77"/>
                  <a:pt x="127" y="77"/>
                </a:cubicBezTo>
                <a:cubicBezTo>
                  <a:pt x="127" y="78"/>
                  <a:pt x="127" y="78"/>
                  <a:pt x="126" y="78"/>
                </a:cubicBezTo>
                <a:cubicBezTo>
                  <a:pt x="126" y="78"/>
                  <a:pt x="126" y="78"/>
                  <a:pt x="126" y="78"/>
                </a:cubicBezTo>
                <a:cubicBezTo>
                  <a:pt x="126" y="78"/>
                  <a:pt x="126" y="78"/>
                  <a:pt x="127" y="78"/>
                </a:cubicBezTo>
                <a:cubicBezTo>
                  <a:pt x="127" y="79"/>
                  <a:pt x="127" y="78"/>
                  <a:pt x="126" y="79"/>
                </a:cubicBezTo>
                <a:cubicBezTo>
                  <a:pt x="126" y="79"/>
                  <a:pt x="126" y="79"/>
                  <a:pt x="126" y="79"/>
                </a:cubicBezTo>
                <a:cubicBezTo>
                  <a:pt x="126" y="79"/>
                  <a:pt x="126" y="79"/>
                  <a:pt x="126" y="79"/>
                </a:cubicBezTo>
                <a:cubicBezTo>
                  <a:pt x="126" y="79"/>
                  <a:pt x="125" y="79"/>
                  <a:pt x="125" y="79"/>
                </a:cubicBezTo>
                <a:cubicBezTo>
                  <a:pt x="125" y="78"/>
                  <a:pt x="125" y="78"/>
                  <a:pt x="126" y="77"/>
                </a:cubicBezTo>
                <a:cubicBezTo>
                  <a:pt x="126" y="77"/>
                  <a:pt x="126" y="77"/>
                  <a:pt x="126" y="78"/>
                </a:cubicBezTo>
                <a:moveTo>
                  <a:pt x="40" y="107"/>
                </a:move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moveTo>
                  <a:pt x="40" y="107"/>
                </a:moveTo>
                <a:cubicBezTo>
                  <a:pt x="40" y="107"/>
                  <a:pt x="40" y="107"/>
                  <a:pt x="40" y="107"/>
                </a:cubicBezTo>
                <a:cubicBezTo>
                  <a:pt x="40" y="107"/>
                  <a:pt x="40" y="107"/>
                  <a:pt x="40" y="107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moveTo>
                  <a:pt x="33" y="115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5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lose/>
                <a:moveTo>
                  <a:pt x="33" y="114"/>
                </a:moveTo>
                <a:cubicBezTo>
                  <a:pt x="33" y="114"/>
                  <a:pt x="33" y="114"/>
                  <a:pt x="33" y="114"/>
                </a:cubicBezTo>
                <a:cubicBezTo>
                  <a:pt x="33" y="114"/>
                  <a:pt x="33" y="114"/>
                  <a:pt x="33" y="114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Inhaltsplatzhalter 4"/>
          <p:cNvSpPr txBox="1">
            <a:spLocks/>
          </p:cNvSpPr>
          <p:nvPr/>
        </p:nvSpPr>
        <p:spPr>
          <a:xfrm>
            <a:off x="1182283" y="3585471"/>
            <a:ext cx="2358232" cy="22769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MIGHTY@gmail.com</a:t>
            </a:r>
          </a:p>
        </p:txBody>
      </p:sp>
      <p:sp>
        <p:nvSpPr>
          <p:cNvPr id="22" name="Freeform 70"/>
          <p:cNvSpPr>
            <a:spLocks noEditPoints="1"/>
          </p:cNvSpPr>
          <p:nvPr/>
        </p:nvSpPr>
        <p:spPr bwMode="auto">
          <a:xfrm>
            <a:off x="773693" y="3576195"/>
            <a:ext cx="235532" cy="246240"/>
          </a:xfrm>
          <a:custGeom>
            <a:avLst/>
            <a:gdLst/>
            <a:ahLst/>
            <a:cxnLst>
              <a:cxn ang="0">
                <a:pos x="30" y="110"/>
              </a:cxn>
              <a:cxn ang="0">
                <a:pos x="3" y="84"/>
              </a:cxn>
              <a:cxn ang="0">
                <a:pos x="2" y="45"/>
              </a:cxn>
              <a:cxn ang="0">
                <a:pos x="16" y="18"/>
              </a:cxn>
              <a:cxn ang="0">
                <a:pos x="42" y="2"/>
              </a:cxn>
              <a:cxn ang="0">
                <a:pos x="79" y="3"/>
              </a:cxn>
              <a:cxn ang="0">
                <a:pos x="105" y="29"/>
              </a:cxn>
              <a:cxn ang="0">
                <a:pos x="108" y="64"/>
              </a:cxn>
              <a:cxn ang="0">
                <a:pos x="95" y="83"/>
              </a:cxn>
              <a:cxn ang="0">
                <a:pos x="80" y="85"/>
              </a:cxn>
              <a:cxn ang="0">
                <a:pos x="73" y="81"/>
              </a:cxn>
              <a:cxn ang="0">
                <a:pos x="71" y="76"/>
              </a:cxn>
              <a:cxn ang="0">
                <a:pos x="66" y="77"/>
              </a:cxn>
              <a:cxn ang="0">
                <a:pos x="60" y="83"/>
              </a:cxn>
              <a:cxn ang="0">
                <a:pos x="50" y="86"/>
              </a:cxn>
              <a:cxn ang="0">
                <a:pos x="33" y="79"/>
              </a:cxn>
              <a:cxn ang="0">
                <a:pos x="27" y="59"/>
              </a:cxn>
              <a:cxn ang="0">
                <a:pos x="35" y="36"/>
              </a:cxn>
              <a:cxn ang="0">
                <a:pos x="57" y="28"/>
              </a:cxn>
              <a:cxn ang="0">
                <a:pos x="70" y="29"/>
              </a:cxn>
              <a:cxn ang="0">
                <a:pos x="79" y="31"/>
              </a:cxn>
              <a:cxn ang="0">
                <a:pos x="78" y="63"/>
              </a:cxn>
              <a:cxn ang="0">
                <a:pos x="78" y="70"/>
              </a:cxn>
              <a:cxn ang="0">
                <a:pos x="83" y="77"/>
              </a:cxn>
              <a:cxn ang="0">
                <a:pos x="92" y="75"/>
              </a:cxn>
              <a:cxn ang="0">
                <a:pos x="97" y="60"/>
              </a:cxn>
              <a:cxn ang="0">
                <a:pos x="95" y="33"/>
              </a:cxn>
              <a:cxn ang="0">
                <a:pos x="74" y="12"/>
              </a:cxn>
              <a:cxn ang="0">
                <a:pos x="38" y="13"/>
              </a:cxn>
              <a:cxn ang="0">
                <a:pos x="14" y="40"/>
              </a:cxn>
              <a:cxn ang="0">
                <a:pos x="14" y="79"/>
              </a:cxn>
              <a:cxn ang="0">
                <a:pos x="35" y="102"/>
              </a:cxn>
              <a:cxn ang="0">
                <a:pos x="62" y="104"/>
              </a:cxn>
              <a:cxn ang="0">
                <a:pos x="79" y="101"/>
              </a:cxn>
              <a:cxn ang="0">
                <a:pos x="84" y="108"/>
              </a:cxn>
              <a:cxn ang="0">
                <a:pos x="53" y="114"/>
              </a:cxn>
              <a:cxn ang="0">
                <a:pos x="49" y="38"/>
              </a:cxn>
              <a:cxn ang="0">
                <a:pos x="40" y="51"/>
              </a:cxn>
              <a:cxn ang="0">
                <a:pos x="43" y="73"/>
              </a:cxn>
              <a:cxn ang="0">
                <a:pos x="58" y="75"/>
              </a:cxn>
              <a:cxn ang="0">
                <a:pos x="65" y="64"/>
              </a:cxn>
              <a:cxn ang="0">
                <a:pos x="67" y="37"/>
              </a:cxn>
              <a:cxn ang="0">
                <a:pos x="62" y="36"/>
              </a:cxn>
            </a:cxnLst>
            <a:rect l="0" t="0" r="r" b="b"/>
            <a:pathLst>
              <a:path w="109" h="114">
                <a:moveTo>
                  <a:pt x="53" y="114"/>
                </a:moveTo>
                <a:cubicBezTo>
                  <a:pt x="45" y="114"/>
                  <a:pt x="37" y="113"/>
                  <a:pt x="30" y="110"/>
                </a:cubicBezTo>
                <a:cubicBezTo>
                  <a:pt x="24" y="108"/>
                  <a:pt x="18" y="104"/>
                  <a:pt x="14" y="100"/>
                </a:cubicBezTo>
                <a:cubicBezTo>
                  <a:pt x="9" y="96"/>
                  <a:pt x="6" y="90"/>
                  <a:pt x="3" y="84"/>
                </a:cubicBezTo>
                <a:cubicBezTo>
                  <a:pt x="1" y="77"/>
                  <a:pt x="0" y="70"/>
                  <a:pt x="0" y="61"/>
                </a:cubicBezTo>
                <a:cubicBezTo>
                  <a:pt x="0" y="56"/>
                  <a:pt x="0" y="50"/>
                  <a:pt x="2" y="45"/>
                </a:cubicBezTo>
                <a:cubicBezTo>
                  <a:pt x="3" y="39"/>
                  <a:pt x="5" y="34"/>
                  <a:pt x="7" y="30"/>
                </a:cubicBezTo>
                <a:cubicBezTo>
                  <a:pt x="10" y="25"/>
                  <a:pt x="12" y="21"/>
                  <a:pt x="16" y="18"/>
                </a:cubicBezTo>
                <a:cubicBezTo>
                  <a:pt x="19" y="14"/>
                  <a:pt x="23" y="11"/>
                  <a:pt x="28" y="8"/>
                </a:cubicBezTo>
                <a:cubicBezTo>
                  <a:pt x="32" y="5"/>
                  <a:pt x="37" y="3"/>
                  <a:pt x="42" y="2"/>
                </a:cubicBezTo>
                <a:cubicBezTo>
                  <a:pt x="47" y="1"/>
                  <a:pt x="53" y="0"/>
                  <a:pt x="59" y="0"/>
                </a:cubicBezTo>
                <a:cubicBezTo>
                  <a:pt x="66" y="0"/>
                  <a:pt x="73" y="1"/>
                  <a:pt x="79" y="3"/>
                </a:cubicBezTo>
                <a:cubicBezTo>
                  <a:pt x="85" y="6"/>
                  <a:pt x="91" y="9"/>
                  <a:pt x="95" y="13"/>
                </a:cubicBezTo>
                <a:cubicBezTo>
                  <a:pt x="99" y="18"/>
                  <a:pt x="103" y="23"/>
                  <a:pt x="105" y="29"/>
                </a:cubicBezTo>
                <a:cubicBezTo>
                  <a:pt x="108" y="35"/>
                  <a:pt x="109" y="43"/>
                  <a:pt x="109" y="50"/>
                </a:cubicBezTo>
                <a:cubicBezTo>
                  <a:pt x="109" y="55"/>
                  <a:pt x="109" y="59"/>
                  <a:pt x="108" y="64"/>
                </a:cubicBezTo>
                <a:cubicBezTo>
                  <a:pt x="107" y="68"/>
                  <a:pt x="105" y="72"/>
                  <a:pt x="103" y="75"/>
                </a:cubicBezTo>
                <a:cubicBezTo>
                  <a:pt x="101" y="78"/>
                  <a:pt x="98" y="81"/>
                  <a:pt x="95" y="83"/>
                </a:cubicBezTo>
                <a:cubicBezTo>
                  <a:pt x="92" y="85"/>
                  <a:pt x="89" y="86"/>
                  <a:pt x="85" y="86"/>
                </a:cubicBezTo>
                <a:cubicBezTo>
                  <a:pt x="83" y="86"/>
                  <a:pt x="82" y="86"/>
                  <a:pt x="80" y="85"/>
                </a:cubicBezTo>
                <a:cubicBezTo>
                  <a:pt x="79" y="85"/>
                  <a:pt x="77" y="84"/>
                  <a:pt x="76" y="83"/>
                </a:cubicBezTo>
                <a:cubicBezTo>
                  <a:pt x="75" y="83"/>
                  <a:pt x="74" y="82"/>
                  <a:pt x="73" y="81"/>
                </a:cubicBezTo>
                <a:cubicBezTo>
                  <a:pt x="72" y="80"/>
                  <a:pt x="72" y="79"/>
                  <a:pt x="71" y="78"/>
                </a:cubicBezTo>
                <a:cubicBezTo>
                  <a:pt x="71" y="76"/>
                  <a:pt x="71" y="76"/>
                  <a:pt x="71" y="76"/>
                </a:cubicBezTo>
                <a:cubicBezTo>
                  <a:pt x="68" y="76"/>
                  <a:pt x="68" y="76"/>
                  <a:pt x="68" y="76"/>
                </a:cubicBezTo>
                <a:cubicBezTo>
                  <a:pt x="66" y="77"/>
                  <a:pt x="66" y="77"/>
                  <a:pt x="66" y="77"/>
                </a:cubicBezTo>
                <a:cubicBezTo>
                  <a:pt x="65" y="78"/>
                  <a:pt x="64" y="80"/>
                  <a:pt x="63" y="81"/>
                </a:cubicBezTo>
                <a:cubicBezTo>
                  <a:pt x="62" y="82"/>
                  <a:pt x="61" y="82"/>
                  <a:pt x="60" y="83"/>
                </a:cubicBezTo>
                <a:cubicBezTo>
                  <a:pt x="58" y="84"/>
                  <a:pt x="57" y="85"/>
                  <a:pt x="55" y="85"/>
                </a:cubicBezTo>
                <a:cubicBezTo>
                  <a:pt x="54" y="86"/>
                  <a:pt x="52" y="86"/>
                  <a:pt x="50" y="86"/>
                </a:cubicBezTo>
                <a:cubicBezTo>
                  <a:pt x="46" y="86"/>
                  <a:pt x="43" y="85"/>
                  <a:pt x="40" y="84"/>
                </a:cubicBezTo>
                <a:cubicBezTo>
                  <a:pt x="37" y="83"/>
                  <a:pt x="35" y="81"/>
                  <a:pt x="33" y="79"/>
                </a:cubicBezTo>
                <a:cubicBezTo>
                  <a:pt x="31" y="76"/>
                  <a:pt x="30" y="74"/>
                  <a:pt x="29" y="70"/>
                </a:cubicBezTo>
                <a:cubicBezTo>
                  <a:pt x="28" y="67"/>
                  <a:pt x="27" y="63"/>
                  <a:pt x="27" y="59"/>
                </a:cubicBezTo>
                <a:cubicBezTo>
                  <a:pt x="27" y="55"/>
                  <a:pt x="28" y="50"/>
                  <a:pt x="29" y="46"/>
                </a:cubicBezTo>
                <a:cubicBezTo>
                  <a:pt x="31" y="42"/>
                  <a:pt x="33" y="39"/>
                  <a:pt x="35" y="36"/>
                </a:cubicBezTo>
                <a:cubicBezTo>
                  <a:pt x="38" y="34"/>
                  <a:pt x="41" y="31"/>
                  <a:pt x="45" y="30"/>
                </a:cubicBezTo>
                <a:cubicBezTo>
                  <a:pt x="48" y="28"/>
                  <a:pt x="53" y="28"/>
                  <a:pt x="57" y="28"/>
                </a:cubicBezTo>
                <a:cubicBezTo>
                  <a:pt x="59" y="28"/>
                  <a:pt x="62" y="28"/>
                  <a:pt x="64" y="28"/>
                </a:cubicBezTo>
                <a:cubicBezTo>
                  <a:pt x="66" y="28"/>
                  <a:pt x="68" y="28"/>
                  <a:pt x="70" y="29"/>
                </a:cubicBezTo>
                <a:cubicBezTo>
                  <a:pt x="72" y="29"/>
                  <a:pt x="74" y="30"/>
                  <a:pt x="76" y="30"/>
                </a:cubicBezTo>
                <a:cubicBezTo>
                  <a:pt x="77" y="30"/>
                  <a:pt x="78" y="31"/>
                  <a:pt x="79" y="31"/>
                </a:cubicBezTo>
                <a:cubicBezTo>
                  <a:pt x="78" y="60"/>
                  <a:pt x="78" y="60"/>
                  <a:pt x="78" y="60"/>
                </a:cubicBezTo>
                <a:cubicBezTo>
                  <a:pt x="78" y="61"/>
                  <a:pt x="78" y="62"/>
                  <a:pt x="78" y="63"/>
                </a:cubicBezTo>
                <a:cubicBezTo>
                  <a:pt x="78" y="65"/>
                  <a:pt x="78" y="65"/>
                  <a:pt x="78" y="65"/>
                </a:cubicBezTo>
                <a:cubicBezTo>
                  <a:pt x="78" y="67"/>
                  <a:pt x="78" y="69"/>
                  <a:pt x="78" y="70"/>
                </a:cubicBezTo>
                <a:cubicBezTo>
                  <a:pt x="79" y="72"/>
                  <a:pt x="79" y="73"/>
                  <a:pt x="80" y="74"/>
                </a:cubicBezTo>
                <a:cubicBezTo>
                  <a:pt x="80" y="75"/>
                  <a:pt x="81" y="76"/>
                  <a:pt x="83" y="77"/>
                </a:cubicBezTo>
                <a:cubicBezTo>
                  <a:pt x="83" y="77"/>
                  <a:pt x="84" y="77"/>
                  <a:pt x="86" y="77"/>
                </a:cubicBezTo>
                <a:cubicBezTo>
                  <a:pt x="88" y="77"/>
                  <a:pt x="90" y="76"/>
                  <a:pt x="92" y="75"/>
                </a:cubicBezTo>
                <a:cubicBezTo>
                  <a:pt x="93" y="73"/>
                  <a:pt x="94" y="71"/>
                  <a:pt x="95" y="68"/>
                </a:cubicBezTo>
                <a:cubicBezTo>
                  <a:pt x="96" y="66"/>
                  <a:pt x="97" y="63"/>
                  <a:pt x="97" y="60"/>
                </a:cubicBezTo>
                <a:cubicBezTo>
                  <a:pt x="98" y="57"/>
                  <a:pt x="98" y="54"/>
                  <a:pt x="98" y="50"/>
                </a:cubicBezTo>
                <a:cubicBezTo>
                  <a:pt x="98" y="44"/>
                  <a:pt x="97" y="38"/>
                  <a:pt x="95" y="33"/>
                </a:cubicBezTo>
                <a:cubicBezTo>
                  <a:pt x="93" y="28"/>
                  <a:pt x="90" y="23"/>
                  <a:pt x="87" y="20"/>
                </a:cubicBezTo>
                <a:cubicBezTo>
                  <a:pt x="83" y="16"/>
                  <a:pt x="79" y="13"/>
                  <a:pt x="74" y="12"/>
                </a:cubicBezTo>
                <a:cubicBezTo>
                  <a:pt x="70" y="10"/>
                  <a:pt x="64" y="9"/>
                  <a:pt x="59" y="9"/>
                </a:cubicBezTo>
                <a:cubicBezTo>
                  <a:pt x="51" y="9"/>
                  <a:pt x="44" y="10"/>
                  <a:pt x="38" y="13"/>
                </a:cubicBezTo>
                <a:cubicBezTo>
                  <a:pt x="32" y="15"/>
                  <a:pt x="27" y="19"/>
                  <a:pt x="23" y="24"/>
                </a:cubicBezTo>
                <a:cubicBezTo>
                  <a:pt x="19" y="28"/>
                  <a:pt x="16" y="34"/>
                  <a:pt x="14" y="40"/>
                </a:cubicBezTo>
                <a:cubicBezTo>
                  <a:pt x="12" y="46"/>
                  <a:pt x="11" y="53"/>
                  <a:pt x="11" y="61"/>
                </a:cubicBezTo>
                <a:cubicBezTo>
                  <a:pt x="11" y="68"/>
                  <a:pt x="12" y="74"/>
                  <a:pt x="14" y="79"/>
                </a:cubicBezTo>
                <a:cubicBezTo>
                  <a:pt x="16" y="85"/>
                  <a:pt x="18" y="90"/>
                  <a:pt x="22" y="93"/>
                </a:cubicBezTo>
                <a:cubicBezTo>
                  <a:pt x="26" y="97"/>
                  <a:pt x="30" y="100"/>
                  <a:pt x="35" y="102"/>
                </a:cubicBezTo>
                <a:cubicBezTo>
                  <a:pt x="40" y="104"/>
                  <a:pt x="46" y="105"/>
                  <a:pt x="53" y="105"/>
                </a:cubicBezTo>
                <a:cubicBezTo>
                  <a:pt x="56" y="105"/>
                  <a:pt x="59" y="105"/>
                  <a:pt x="62" y="104"/>
                </a:cubicBezTo>
                <a:cubicBezTo>
                  <a:pt x="64" y="104"/>
                  <a:pt x="67" y="103"/>
                  <a:pt x="70" y="103"/>
                </a:cubicBezTo>
                <a:cubicBezTo>
                  <a:pt x="73" y="102"/>
                  <a:pt x="76" y="101"/>
                  <a:pt x="79" y="101"/>
                </a:cubicBezTo>
                <a:cubicBezTo>
                  <a:pt x="80" y="100"/>
                  <a:pt x="82" y="100"/>
                  <a:pt x="84" y="99"/>
                </a:cubicBezTo>
                <a:cubicBezTo>
                  <a:pt x="84" y="108"/>
                  <a:pt x="84" y="108"/>
                  <a:pt x="84" y="108"/>
                </a:cubicBezTo>
                <a:cubicBezTo>
                  <a:pt x="80" y="110"/>
                  <a:pt x="75" y="111"/>
                  <a:pt x="70" y="112"/>
                </a:cubicBezTo>
                <a:cubicBezTo>
                  <a:pt x="65" y="113"/>
                  <a:pt x="59" y="114"/>
                  <a:pt x="53" y="114"/>
                </a:cubicBezTo>
                <a:close/>
                <a:moveTo>
                  <a:pt x="57" y="36"/>
                </a:moveTo>
                <a:cubicBezTo>
                  <a:pt x="54" y="36"/>
                  <a:pt x="51" y="37"/>
                  <a:pt x="49" y="38"/>
                </a:cubicBezTo>
                <a:cubicBezTo>
                  <a:pt x="47" y="40"/>
                  <a:pt x="45" y="41"/>
                  <a:pt x="43" y="44"/>
                </a:cubicBezTo>
                <a:cubicBezTo>
                  <a:pt x="42" y="46"/>
                  <a:pt x="41" y="48"/>
                  <a:pt x="40" y="51"/>
                </a:cubicBezTo>
                <a:cubicBezTo>
                  <a:pt x="40" y="54"/>
                  <a:pt x="39" y="57"/>
                  <a:pt x="39" y="60"/>
                </a:cubicBezTo>
                <a:cubicBezTo>
                  <a:pt x="39" y="66"/>
                  <a:pt x="40" y="70"/>
                  <a:pt x="43" y="73"/>
                </a:cubicBezTo>
                <a:cubicBezTo>
                  <a:pt x="45" y="76"/>
                  <a:pt x="48" y="77"/>
                  <a:pt x="52" y="77"/>
                </a:cubicBezTo>
                <a:cubicBezTo>
                  <a:pt x="54" y="77"/>
                  <a:pt x="56" y="77"/>
                  <a:pt x="58" y="75"/>
                </a:cubicBezTo>
                <a:cubicBezTo>
                  <a:pt x="60" y="74"/>
                  <a:pt x="62" y="73"/>
                  <a:pt x="63" y="71"/>
                </a:cubicBezTo>
                <a:cubicBezTo>
                  <a:pt x="64" y="69"/>
                  <a:pt x="65" y="66"/>
                  <a:pt x="65" y="64"/>
                </a:cubicBezTo>
                <a:cubicBezTo>
                  <a:pt x="66" y="61"/>
                  <a:pt x="66" y="58"/>
                  <a:pt x="66" y="55"/>
                </a:cubicBezTo>
                <a:cubicBezTo>
                  <a:pt x="67" y="37"/>
                  <a:pt x="67" y="37"/>
                  <a:pt x="67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4" y="37"/>
                  <a:pt x="63" y="36"/>
                  <a:pt x="62" y="36"/>
                </a:cubicBezTo>
                <a:cubicBezTo>
                  <a:pt x="60" y="36"/>
                  <a:pt x="59" y="36"/>
                  <a:pt x="57" y="36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Inhaltsplatzhalter 4"/>
          <p:cNvSpPr txBox="1">
            <a:spLocks/>
          </p:cNvSpPr>
          <p:nvPr/>
        </p:nvSpPr>
        <p:spPr>
          <a:xfrm>
            <a:off x="1182283" y="2767826"/>
            <a:ext cx="2358232" cy="227691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72967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98" indent="-272967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64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256" indent="-177748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335" indent="-179335" algn="l" defTabSz="91412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847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10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New York city, USA</a:t>
            </a:r>
          </a:p>
        </p:txBody>
      </p:sp>
      <p:sp>
        <p:nvSpPr>
          <p:cNvPr id="23" name="Freeform 222"/>
          <p:cNvSpPr>
            <a:spLocks noEditPoints="1"/>
          </p:cNvSpPr>
          <p:nvPr/>
        </p:nvSpPr>
        <p:spPr bwMode="auto">
          <a:xfrm>
            <a:off x="780610" y="2733870"/>
            <a:ext cx="221698" cy="295598"/>
          </a:xfrm>
          <a:custGeom>
            <a:avLst/>
            <a:gdLst/>
            <a:ahLst/>
            <a:cxnLst>
              <a:cxn ang="0">
                <a:pos x="96" y="256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96" y="256"/>
              </a:cxn>
              <a:cxn ang="0">
                <a:pos x="96" y="32"/>
              </a:cxn>
              <a:cxn ang="0">
                <a:pos x="32" y="96"/>
              </a:cxn>
              <a:cxn ang="0">
                <a:pos x="96" y="160"/>
              </a:cxn>
              <a:cxn ang="0">
                <a:pos x="160" y="96"/>
              </a:cxn>
              <a:cxn ang="0">
                <a:pos x="96" y="32"/>
              </a:cxn>
            </a:cxnLst>
            <a:rect l="0" t="0" r="r" b="b"/>
            <a:pathLst>
              <a:path w="192" h="256">
                <a:moveTo>
                  <a:pt x="96" y="256"/>
                </a:moveTo>
                <a:cubicBezTo>
                  <a:pt x="96" y="256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49"/>
                  <a:pt x="96" y="256"/>
                  <a:pt x="96" y="256"/>
                </a:cubicBezTo>
                <a:moveTo>
                  <a:pt x="96" y="32"/>
                </a:moveTo>
                <a:cubicBezTo>
                  <a:pt x="61" y="32"/>
                  <a:pt x="32" y="61"/>
                  <a:pt x="32" y="96"/>
                </a:cubicBezTo>
                <a:cubicBezTo>
                  <a:pt x="32" y="131"/>
                  <a:pt x="61" y="160"/>
                  <a:pt x="96" y="160"/>
                </a:cubicBezTo>
                <a:cubicBezTo>
                  <a:pt x="131" y="160"/>
                  <a:pt x="160" y="131"/>
                  <a:pt x="160" y="96"/>
                </a:cubicBezTo>
                <a:cubicBezTo>
                  <a:pt x="160" y="61"/>
                  <a:pt x="131" y="32"/>
                  <a:pt x="96" y="32"/>
                </a:cubicBezTo>
              </a:path>
            </a:pathLst>
          </a:custGeom>
          <a:solidFill>
            <a:schemeClr val="bg1">
              <a:lumMod val="5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5571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398</TotalTime>
  <Words>272</Words>
  <Application>Microsoft Office PowerPoint</Application>
  <PresentationFormat>On-screen Show (16:9)</PresentationFormat>
  <Paragraphs>84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 Black</vt:lpstr>
      <vt:lpstr>Calibri Light</vt:lpstr>
      <vt:lpstr>ADLaM Display</vt:lpstr>
      <vt:lpstr>Impact</vt:lpstr>
      <vt:lpstr>Arial</vt:lpstr>
      <vt:lpstr>Wingdings</vt:lpstr>
      <vt:lpstr>Calibri</vt:lpstr>
      <vt:lpstr>Times New Roman</vt:lpstr>
      <vt:lpstr>Proxima Nova</vt:lpstr>
      <vt:lpstr>Metropolitan</vt:lpstr>
      <vt:lpstr>Worksheet</vt:lpstr>
      <vt:lpstr>PowerPoint Presentation</vt:lpstr>
      <vt:lpstr>Overview of MIGHTY Company</vt:lpstr>
      <vt:lpstr>PowerPoint Presentation</vt:lpstr>
      <vt:lpstr>Product and Survices</vt:lpstr>
      <vt:lpstr>Month Wise Report</vt:lpstr>
      <vt:lpstr>PowerPoint Presentation</vt:lpstr>
      <vt:lpstr>Area Wise Report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SAEDUR RAHMAN</dc:creator>
  <cp:lastModifiedBy>MAINUL ISLAM</cp:lastModifiedBy>
  <cp:revision>28</cp:revision>
  <dcterms:modified xsi:type="dcterms:W3CDTF">2024-10-04T06:32:40Z</dcterms:modified>
</cp:coreProperties>
</file>