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A4C88-E156-4F7C-AA2F-C51924AF9CAB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8E7EE3-BE4C-40F6-9B83-0119FE8F93A8}">
      <dgm:prSet phldrT="[Text]" custT="1"/>
      <dgm:spPr/>
      <dgm:t>
        <a:bodyPr/>
        <a:lstStyle/>
        <a:p>
          <a:r>
            <a: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Monitor service Quality</a:t>
          </a:r>
        </a:p>
      </dgm:t>
    </dgm:pt>
    <dgm:pt modelId="{064F21BF-3D8F-43D1-BE96-FE6C8540A3FE}" type="parTrans" cxnId="{471EA3D2-562C-43D7-BE71-C80D4B6758A4}">
      <dgm:prSet/>
      <dgm:spPr/>
      <dgm:t>
        <a:bodyPr/>
        <a:lstStyle/>
        <a:p>
          <a:endParaRPr lang="en-US"/>
        </a:p>
      </dgm:t>
    </dgm:pt>
    <dgm:pt modelId="{A15D095E-F35D-4DF6-8848-4AC412C3240E}" type="sibTrans" cxnId="{471EA3D2-562C-43D7-BE71-C80D4B6758A4}">
      <dgm:prSet/>
      <dgm:spPr/>
      <dgm:t>
        <a:bodyPr/>
        <a:lstStyle/>
        <a:p>
          <a:endParaRPr lang="en-US"/>
        </a:p>
      </dgm:t>
    </dgm:pt>
    <dgm:pt modelId="{230FC902-F61B-4CCE-8FEF-246DA8B67D55}">
      <dgm:prSet phldrT="[Text]" custT="1"/>
      <dgm:spPr/>
      <dgm:t>
        <a:bodyPr/>
        <a:lstStyle/>
        <a:p>
          <a:r>
            <a: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Create Service and Performance degradation report </a:t>
          </a:r>
        </a:p>
      </dgm:t>
    </dgm:pt>
    <dgm:pt modelId="{3109632D-A5B1-4527-8FAF-542A6C92D8EE}" type="parTrans" cxnId="{DCEA995E-451F-4F27-8CC8-777310065C5E}">
      <dgm:prSet/>
      <dgm:spPr/>
      <dgm:t>
        <a:bodyPr/>
        <a:lstStyle/>
        <a:p>
          <a:endParaRPr lang="en-US"/>
        </a:p>
      </dgm:t>
    </dgm:pt>
    <dgm:pt modelId="{66426751-006D-4059-981C-C3921E2B8652}" type="sibTrans" cxnId="{DCEA995E-451F-4F27-8CC8-777310065C5E}">
      <dgm:prSet/>
      <dgm:spPr/>
      <dgm:t>
        <a:bodyPr/>
        <a:lstStyle/>
        <a:p>
          <a:endParaRPr lang="en-US"/>
        </a:p>
      </dgm:t>
    </dgm:pt>
    <dgm:pt modelId="{471C4571-1304-4886-A28B-3D578560C0A5}">
      <dgm:prSet phldrT="[Text]" custT="1"/>
      <dgm:spPr/>
      <dgm:t>
        <a:bodyPr/>
        <a:lstStyle/>
        <a:p>
          <a:r>
            <a: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Analyze Service Quality</a:t>
          </a:r>
        </a:p>
      </dgm:t>
    </dgm:pt>
    <dgm:pt modelId="{7132D311-6B6C-4DCE-BDF0-FDFF3649DE91}" type="parTrans" cxnId="{AC70B741-828E-4408-A27B-5E27DD47C069}">
      <dgm:prSet/>
      <dgm:spPr/>
      <dgm:t>
        <a:bodyPr/>
        <a:lstStyle/>
        <a:p>
          <a:endParaRPr lang="en-US"/>
        </a:p>
      </dgm:t>
    </dgm:pt>
    <dgm:pt modelId="{19A173D2-4668-4CEA-918B-9172F00C4421}" type="sibTrans" cxnId="{AC70B741-828E-4408-A27B-5E27DD47C069}">
      <dgm:prSet/>
      <dgm:spPr/>
      <dgm:t>
        <a:bodyPr/>
        <a:lstStyle/>
        <a:p>
          <a:endParaRPr lang="en-US"/>
        </a:p>
      </dgm:t>
    </dgm:pt>
    <dgm:pt modelId="{6A1A789E-FDCB-4D00-90F7-C83770247B29}">
      <dgm:prSet phldrT="[Text]" custT="1"/>
      <dgm:spPr/>
      <dgm:t>
        <a:bodyPr/>
        <a:lstStyle/>
        <a:p>
          <a:r>
            <a: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Track &amp; Manage quality performance resolution</a:t>
          </a:r>
        </a:p>
      </dgm:t>
    </dgm:pt>
    <dgm:pt modelId="{8C427A65-F653-4EC4-BFCF-79A3E4352F8C}" type="parTrans" cxnId="{0629F565-2873-4A6A-B417-8222F9FA0F80}">
      <dgm:prSet/>
      <dgm:spPr/>
      <dgm:t>
        <a:bodyPr/>
        <a:lstStyle/>
        <a:p>
          <a:endParaRPr lang="en-US"/>
        </a:p>
      </dgm:t>
    </dgm:pt>
    <dgm:pt modelId="{8FDA1FCE-EBC5-4491-B720-8F3BC868778F}" type="sibTrans" cxnId="{0629F565-2873-4A6A-B417-8222F9FA0F80}">
      <dgm:prSet/>
      <dgm:spPr/>
      <dgm:t>
        <a:bodyPr/>
        <a:lstStyle/>
        <a:p>
          <a:endParaRPr lang="en-US"/>
        </a:p>
      </dgm:t>
    </dgm:pt>
    <dgm:pt modelId="{128BE996-8B15-4F2F-A3C6-001B59E22795}">
      <dgm:prSet phldrT="[Text]" custT="1"/>
      <dgm:spPr/>
      <dgm:t>
        <a:bodyPr/>
        <a:lstStyle/>
        <a:p>
          <a:r>
            <a: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Improve Service Quality</a:t>
          </a:r>
        </a:p>
      </dgm:t>
    </dgm:pt>
    <dgm:pt modelId="{228554CB-8347-48FE-8BFC-A5BECA4B8635}" type="parTrans" cxnId="{7DA14B84-389C-4E63-AEBF-FA8032FD3BB1}">
      <dgm:prSet/>
      <dgm:spPr/>
      <dgm:t>
        <a:bodyPr/>
        <a:lstStyle/>
        <a:p>
          <a:endParaRPr lang="en-US"/>
        </a:p>
      </dgm:t>
    </dgm:pt>
    <dgm:pt modelId="{B58E89A7-E784-4ECB-B375-824C56FEF6DA}" type="sibTrans" cxnId="{7DA14B84-389C-4E63-AEBF-FA8032FD3BB1}">
      <dgm:prSet/>
      <dgm:spPr/>
      <dgm:t>
        <a:bodyPr/>
        <a:lstStyle/>
        <a:p>
          <a:endParaRPr lang="en-US"/>
        </a:p>
      </dgm:t>
    </dgm:pt>
    <dgm:pt modelId="{7C274C69-6CB8-474E-A11B-137A3706E915}">
      <dgm:prSet phldrT="[Text]" custT="1"/>
      <dgm:spPr/>
      <dgm:t>
        <a:bodyPr/>
        <a:lstStyle/>
        <a:p>
          <a:r>
            <a: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Close service performance degradation </a:t>
          </a:r>
        </a:p>
      </dgm:t>
    </dgm:pt>
    <dgm:pt modelId="{AAFD1F05-F93F-43F1-884F-3FE19FB2F1D0}" type="parTrans" cxnId="{44A1C815-E7EF-4068-86ED-67FDB6C9D326}">
      <dgm:prSet/>
      <dgm:spPr/>
      <dgm:t>
        <a:bodyPr/>
        <a:lstStyle/>
        <a:p>
          <a:endParaRPr lang="en-US"/>
        </a:p>
      </dgm:t>
    </dgm:pt>
    <dgm:pt modelId="{76BAD0DF-EB0A-4BA5-BC7B-8BFFE115EA82}" type="sibTrans" cxnId="{44A1C815-E7EF-4068-86ED-67FDB6C9D326}">
      <dgm:prSet/>
      <dgm:spPr/>
      <dgm:t>
        <a:bodyPr/>
        <a:lstStyle/>
        <a:p>
          <a:endParaRPr lang="en-US"/>
        </a:p>
      </dgm:t>
    </dgm:pt>
    <dgm:pt modelId="{BA73CBBF-A3CC-4B2B-89E4-0900475B8F80}">
      <dgm:prSet phldrT="[Text]" custT="1"/>
      <dgm:spPr/>
      <dgm:t>
        <a:bodyPr/>
        <a:lstStyle/>
        <a:p>
          <a:r>
            <a: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Report service quality performance</a:t>
          </a:r>
        </a:p>
      </dgm:t>
    </dgm:pt>
    <dgm:pt modelId="{C625D4C4-C87F-40A1-BD37-E2A8DF8E03BE}" type="parTrans" cxnId="{D5FE2B60-7475-48B3-9C67-AC7CAEC853C4}">
      <dgm:prSet/>
      <dgm:spPr/>
      <dgm:t>
        <a:bodyPr/>
        <a:lstStyle/>
        <a:p>
          <a:endParaRPr lang="en-US"/>
        </a:p>
      </dgm:t>
    </dgm:pt>
    <dgm:pt modelId="{46D4D879-AB19-4CAA-9BA8-DE8379DEF2EE}" type="sibTrans" cxnId="{D5FE2B60-7475-48B3-9C67-AC7CAEC853C4}">
      <dgm:prSet/>
      <dgm:spPr/>
      <dgm:t>
        <a:bodyPr/>
        <a:lstStyle/>
        <a:p>
          <a:endParaRPr lang="en-US"/>
        </a:p>
      </dgm:t>
    </dgm:pt>
    <dgm:pt modelId="{55A7661A-83E6-4702-9F19-FEEDE657AB1A}" type="pres">
      <dgm:prSet presAssocID="{CE4A4C88-E156-4F7C-AA2F-C51924AF9CA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72B8AFA-CC11-4122-B796-1D17B982D8B1}" type="pres">
      <dgm:prSet presAssocID="{148E7EE3-BE4C-40F6-9B83-0119FE8F93A8}" presName="Accent1" presStyleCnt="0"/>
      <dgm:spPr/>
    </dgm:pt>
    <dgm:pt modelId="{301997E4-42FB-4C42-8F71-C4638D24EC29}" type="pres">
      <dgm:prSet presAssocID="{148E7EE3-BE4C-40F6-9B83-0119FE8F93A8}" presName="Accent" presStyleLbl="node1" presStyleIdx="0" presStyleCnt="7" custLinFactNeighborX="-402" custLinFactNeighborY="402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F712C9B6-D5A6-4EF3-88C5-60951ACE6A5D}" type="pres">
      <dgm:prSet presAssocID="{148E7EE3-BE4C-40F6-9B83-0119FE8F93A8}" presName="Parent1" presStyleLbl="revTx" presStyleIdx="0" presStyleCnt="7">
        <dgm:presLayoutVars>
          <dgm:chMax val="1"/>
          <dgm:chPref val="1"/>
          <dgm:bulletEnabled val="1"/>
        </dgm:presLayoutVars>
      </dgm:prSet>
      <dgm:spPr/>
    </dgm:pt>
    <dgm:pt modelId="{671FB804-2985-4CE5-A263-0F26104AB546}" type="pres">
      <dgm:prSet presAssocID="{230FC902-F61B-4CCE-8FEF-246DA8B67D55}" presName="Accent2" presStyleCnt="0"/>
      <dgm:spPr/>
    </dgm:pt>
    <dgm:pt modelId="{16E20DFE-C072-40E4-8248-A40004AF6657}" type="pres">
      <dgm:prSet presAssocID="{230FC902-F61B-4CCE-8FEF-246DA8B67D55}" presName="Accent" presStyleLbl="node1" presStyleIdx="1" presStyleCnt="7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DE3F0549-BF5C-46E5-BB39-469F48D9B2F8}" type="pres">
      <dgm:prSet presAssocID="{230FC902-F61B-4CCE-8FEF-246DA8B67D55}" presName="Parent2" presStyleLbl="revTx" presStyleIdx="1" presStyleCnt="7">
        <dgm:presLayoutVars>
          <dgm:chMax val="1"/>
          <dgm:chPref val="1"/>
          <dgm:bulletEnabled val="1"/>
        </dgm:presLayoutVars>
      </dgm:prSet>
      <dgm:spPr/>
    </dgm:pt>
    <dgm:pt modelId="{EECD7386-C8B1-447B-B722-A00D0639FDEA}" type="pres">
      <dgm:prSet presAssocID="{471C4571-1304-4886-A28B-3D578560C0A5}" presName="Accent3" presStyleCnt="0"/>
      <dgm:spPr/>
    </dgm:pt>
    <dgm:pt modelId="{5FD3C029-C100-4955-A12F-0DF3A36CC18A}" type="pres">
      <dgm:prSet presAssocID="{471C4571-1304-4886-A28B-3D578560C0A5}" presName="Accent" presStyleLbl="node1" presStyleIdx="2" presStyleCnt="7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749950A0-7D73-4E15-998F-F643EEFA9F85}" type="pres">
      <dgm:prSet presAssocID="{471C4571-1304-4886-A28B-3D578560C0A5}" presName="Parent3" presStyleLbl="revTx" presStyleIdx="2" presStyleCnt="7">
        <dgm:presLayoutVars>
          <dgm:chMax val="1"/>
          <dgm:chPref val="1"/>
          <dgm:bulletEnabled val="1"/>
        </dgm:presLayoutVars>
      </dgm:prSet>
      <dgm:spPr/>
    </dgm:pt>
    <dgm:pt modelId="{22158ECE-90ED-43B2-8BF5-2DBD6C53D721}" type="pres">
      <dgm:prSet presAssocID="{6A1A789E-FDCB-4D00-90F7-C83770247B29}" presName="Accent4" presStyleCnt="0"/>
      <dgm:spPr/>
    </dgm:pt>
    <dgm:pt modelId="{B835C8FD-6D25-4058-8591-6131013BA6E9}" type="pres">
      <dgm:prSet presAssocID="{6A1A789E-FDCB-4D00-90F7-C83770247B29}" presName="Accent" presStyleLbl="node1" presStyleIdx="3" presStyleCnt="7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EE97C0F1-FFEA-405F-B782-BDA55D860C4F}" type="pres">
      <dgm:prSet presAssocID="{6A1A789E-FDCB-4D00-90F7-C83770247B29}" presName="Parent4" presStyleLbl="revTx" presStyleIdx="3" presStyleCnt="7">
        <dgm:presLayoutVars>
          <dgm:chMax val="1"/>
          <dgm:chPref val="1"/>
          <dgm:bulletEnabled val="1"/>
        </dgm:presLayoutVars>
      </dgm:prSet>
      <dgm:spPr/>
    </dgm:pt>
    <dgm:pt modelId="{DAE03AF4-659A-489D-A516-DFCDE44DE30C}" type="pres">
      <dgm:prSet presAssocID="{128BE996-8B15-4F2F-A3C6-001B59E22795}" presName="Accent5" presStyleCnt="0"/>
      <dgm:spPr/>
    </dgm:pt>
    <dgm:pt modelId="{B259EBEC-3395-4462-906B-A3B295105FD0}" type="pres">
      <dgm:prSet presAssocID="{128BE996-8B15-4F2F-A3C6-001B59E22795}" presName="Accent" presStyleLbl="node1" presStyleIdx="4" presStyleCnt="7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5824F414-C77B-41D6-A302-70721EF79663}" type="pres">
      <dgm:prSet presAssocID="{128BE996-8B15-4F2F-A3C6-001B59E22795}" presName="Parent5" presStyleLbl="revTx" presStyleIdx="4" presStyleCnt="7">
        <dgm:presLayoutVars>
          <dgm:chMax val="1"/>
          <dgm:chPref val="1"/>
          <dgm:bulletEnabled val="1"/>
        </dgm:presLayoutVars>
      </dgm:prSet>
      <dgm:spPr/>
    </dgm:pt>
    <dgm:pt modelId="{41D52BFB-C200-4D7F-8982-02706272ED38}" type="pres">
      <dgm:prSet presAssocID="{7C274C69-6CB8-474E-A11B-137A3706E915}" presName="Accent6" presStyleCnt="0"/>
      <dgm:spPr/>
    </dgm:pt>
    <dgm:pt modelId="{4EB48B69-6D0E-40AE-90FE-31BE091A69F7}" type="pres">
      <dgm:prSet presAssocID="{7C274C69-6CB8-474E-A11B-137A3706E915}" presName="Accent" presStyleLbl="node1" presStyleIdx="5" presStyleCnt="7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33138199-9891-463C-86FF-CB2CFCA347A6}" type="pres">
      <dgm:prSet presAssocID="{7C274C69-6CB8-474E-A11B-137A3706E915}" presName="Parent6" presStyleLbl="revTx" presStyleIdx="5" presStyleCnt="7">
        <dgm:presLayoutVars>
          <dgm:chMax val="1"/>
          <dgm:chPref val="1"/>
          <dgm:bulletEnabled val="1"/>
        </dgm:presLayoutVars>
      </dgm:prSet>
      <dgm:spPr/>
    </dgm:pt>
    <dgm:pt modelId="{40DF98CF-B01D-4ABD-88A2-DBA8B07FD5DD}" type="pres">
      <dgm:prSet presAssocID="{BA73CBBF-A3CC-4B2B-89E4-0900475B8F80}" presName="Accent7" presStyleCnt="0"/>
      <dgm:spPr/>
    </dgm:pt>
    <dgm:pt modelId="{9B64609B-5EA2-4D98-95FE-985F82B06FAE}" type="pres">
      <dgm:prSet presAssocID="{BA73CBBF-A3CC-4B2B-89E4-0900475B8F80}" presName="Accent" presStyleLbl="node1" presStyleIdx="6" presStyleCnt="7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3C7A5D95-1CBA-4E3D-B3A5-C39B0AFC12D4}" type="pres">
      <dgm:prSet presAssocID="{BA73CBBF-A3CC-4B2B-89E4-0900475B8F80}" presName="Parent7" presStyleLbl="revTx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BF206B04-AB94-4D43-9FF2-36F5F2B9F0DE}" type="presOf" srcId="{BA73CBBF-A3CC-4B2B-89E4-0900475B8F80}" destId="{3C7A5D95-1CBA-4E3D-B3A5-C39B0AFC12D4}" srcOrd="0" destOrd="0" presId="urn:microsoft.com/office/officeart/2009/layout/CircleArrowProcess"/>
    <dgm:cxn modelId="{4904130F-1BE5-4A4D-8FDE-954A5568E454}" type="presOf" srcId="{230FC902-F61B-4CCE-8FEF-246DA8B67D55}" destId="{DE3F0549-BF5C-46E5-BB39-469F48D9B2F8}" srcOrd="0" destOrd="0" presId="urn:microsoft.com/office/officeart/2009/layout/CircleArrowProcess"/>
    <dgm:cxn modelId="{44A1C815-E7EF-4068-86ED-67FDB6C9D326}" srcId="{CE4A4C88-E156-4F7C-AA2F-C51924AF9CAB}" destId="{7C274C69-6CB8-474E-A11B-137A3706E915}" srcOrd="5" destOrd="0" parTransId="{AAFD1F05-F93F-43F1-884F-3FE19FB2F1D0}" sibTransId="{76BAD0DF-EB0A-4BA5-BC7B-8BFFE115EA82}"/>
    <dgm:cxn modelId="{DCEA995E-451F-4F27-8CC8-777310065C5E}" srcId="{CE4A4C88-E156-4F7C-AA2F-C51924AF9CAB}" destId="{230FC902-F61B-4CCE-8FEF-246DA8B67D55}" srcOrd="1" destOrd="0" parTransId="{3109632D-A5B1-4527-8FAF-542A6C92D8EE}" sibTransId="{66426751-006D-4059-981C-C3921E2B8652}"/>
    <dgm:cxn modelId="{D5FE2B60-7475-48B3-9C67-AC7CAEC853C4}" srcId="{CE4A4C88-E156-4F7C-AA2F-C51924AF9CAB}" destId="{BA73CBBF-A3CC-4B2B-89E4-0900475B8F80}" srcOrd="6" destOrd="0" parTransId="{C625D4C4-C87F-40A1-BD37-E2A8DF8E03BE}" sibTransId="{46D4D879-AB19-4CAA-9BA8-DE8379DEF2EE}"/>
    <dgm:cxn modelId="{AC70B741-828E-4408-A27B-5E27DD47C069}" srcId="{CE4A4C88-E156-4F7C-AA2F-C51924AF9CAB}" destId="{471C4571-1304-4886-A28B-3D578560C0A5}" srcOrd="2" destOrd="0" parTransId="{7132D311-6B6C-4DCE-BDF0-FDFF3649DE91}" sibTransId="{19A173D2-4668-4CEA-918B-9172F00C4421}"/>
    <dgm:cxn modelId="{0629F565-2873-4A6A-B417-8222F9FA0F80}" srcId="{CE4A4C88-E156-4F7C-AA2F-C51924AF9CAB}" destId="{6A1A789E-FDCB-4D00-90F7-C83770247B29}" srcOrd="3" destOrd="0" parTransId="{8C427A65-F653-4EC4-BFCF-79A3E4352F8C}" sibTransId="{8FDA1FCE-EBC5-4491-B720-8F3BC868778F}"/>
    <dgm:cxn modelId="{34C5AC4C-74E0-48A2-9B1A-7A99E105C1DF}" type="presOf" srcId="{471C4571-1304-4886-A28B-3D578560C0A5}" destId="{749950A0-7D73-4E15-998F-F643EEFA9F85}" srcOrd="0" destOrd="0" presId="urn:microsoft.com/office/officeart/2009/layout/CircleArrowProcess"/>
    <dgm:cxn modelId="{5960DB70-8225-453B-9F3A-1F3335111C79}" type="presOf" srcId="{148E7EE3-BE4C-40F6-9B83-0119FE8F93A8}" destId="{F712C9B6-D5A6-4EF3-88C5-60951ACE6A5D}" srcOrd="0" destOrd="0" presId="urn:microsoft.com/office/officeart/2009/layout/CircleArrowProcess"/>
    <dgm:cxn modelId="{7DA14B84-389C-4E63-AEBF-FA8032FD3BB1}" srcId="{CE4A4C88-E156-4F7C-AA2F-C51924AF9CAB}" destId="{128BE996-8B15-4F2F-A3C6-001B59E22795}" srcOrd="4" destOrd="0" parTransId="{228554CB-8347-48FE-8BFC-A5BECA4B8635}" sibTransId="{B58E89A7-E784-4ECB-B375-824C56FEF6DA}"/>
    <dgm:cxn modelId="{ABAE72B6-8340-440F-99FC-2FE086D343A8}" type="presOf" srcId="{6A1A789E-FDCB-4D00-90F7-C83770247B29}" destId="{EE97C0F1-FFEA-405F-B782-BDA55D860C4F}" srcOrd="0" destOrd="0" presId="urn:microsoft.com/office/officeart/2009/layout/CircleArrowProcess"/>
    <dgm:cxn modelId="{471EA3D2-562C-43D7-BE71-C80D4B6758A4}" srcId="{CE4A4C88-E156-4F7C-AA2F-C51924AF9CAB}" destId="{148E7EE3-BE4C-40F6-9B83-0119FE8F93A8}" srcOrd="0" destOrd="0" parTransId="{064F21BF-3D8F-43D1-BE96-FE6C8540A3FE}" sibTransId="{A15D095E-F35D-4DF6-8848-4AC412C3240E}"/>
    <dgm:cxn modelId="{22D72CF7-C732-4A97-8726-C2F730FC5A65}" type="presOf" srcId="{7C274C69-6CB8-474E-A11B-137A3706E915}" destId="{33138199-9891-463C-86FF-CB2CFCA347A6}" srcOrd="0" destOrd="0" presId="urn:microsoft.com/office/officeart/2009/layout/CircleArrowProcess"/>
    <dgm:cxn modelId="{92341CFA-2CF8-4261-AF49-59C774ACB161}" type="presOf" srcId="{128BE996-8B15-4F2F-A3C6-001B59E22795}" destId="{5824F414-C77B-41D6-A302-70721EF79663}" srcOrd="0" destOrd="0" presId="urn:microsoft.com/office/officeart/2009/layout/CircleArrowProcess"/>
    <dgm:cxn modelId="{D1B122FF-C3F7-47A7-AE8C-3AF5AE42D65E}" type="presOf" srcId="{CE4A4C88-E156-4F7C-AA2F-C51924AF9CAB}" destId="{55A7661A-83E6-4702-9F19-FEEDE657AB1A}" srcOrd="0" destOrd="0" presId="urn:microsoft.com/office/officeart/2009/layout/CircleArrowProcess"/>
    <dgm:cxn modelId="{314ED008-1416-44CC-A7B3-DB21E8943C9C}" type="presParOf" srcId="{55A7661A-83E6-4702-9F19-FEEDE657AB1A}" destId="{472B8AFA-CC11-4122-B796-1D17B982D8B1}" srcOrd="0" destOrd="0" presId="urn:microsoft.com/office/officeart/2009/layout/CircleArrowProcess"/>
    <dgm:cxn modelId="{6B17E8AA-42C3-4512-8BAA-BC1FD7A0BECB}" type="presParOf" srcId="{472B8AFA-CC11-4122-B796-1D17B982D8B1}" destId="{301997E4-42FB-4C42-8F71-C4638D24EC29}" srcOrd="0" destOrd="0" presId="urn:microsoft.com/office/officeart/2009/layout/CircleArrowProcess"/>
    <dgm:cxn modelId="{666BB19A-1A8C-4FDD-92F6-7823919B8D0F}" type="presParOf" srcId="{55A7661A-83E6-4702-9F19-FEEDE657AB1A}" destId="{F712C9B6-D5A6-4EF3-88C5-60951ACE6A5D}" srcOrd="1" destOrd="0" presId="urn:microsoft.com/office/officeart/2009/layout/CircleArrowProcess"/>
    <dgm:cxn modelId="{5B18B3B3-B796-431D-8BFE-4CBD91E63849}" type="presParOf" srcId="{55A7661A-83E6-4702-9F19-FEEDE657AB1A}" destId="{671FB804-2985-4CE5-A263-0F26104AB546}" srcOrd="2" destOrd="0" presId="urn:microsoft.com/office/officeart/2009/layout/CircleArrowProcess"/>
    <dgm:cxn modelId="{D822485B-2590-41CE-88ED-0A43E7EB8C07}" type="presParOf" srcId="{671FB804-2985-4CE5-A263-0F26104AB546}" destId="{16E20DFE-C072-40E4-8248-A40004AF6657}" srcOrd="0" destOrd="0" presId="urn:microsoft.com/office/officeart/2009/layout/CircleArrowProcess"/>
    <dgm:cxn modelId="{6EBCAB8D-2AA3-4EE7-A842-C9052B9C2FE5}" type="presParOf" srcId="{55A7661A-83E6-4702-9F19-FEEDE657AB1A}" destId="{DE3F0549-BF5C-46E5-BB39-469F48D9B2F8}" srcOrd="3" destOrd="0" presId="urn:microsoft.com/office/officeart/2009/layout/CircleArrowProcess"/>
    <dgm:cxn modelId="{FF30C9DB-C4CF-400D-9CD4-CB2C6258D165}" type="presParOf" srcId="{55A7661A-83E6-4702-9F19-FEEDE657AB1A}" destId="{EECD7386-C8B1-447B-B722-A00D0639FDEA}" srcOrd="4" destOrd="0" presId="urn:microsoft.com/office/officeart/2009/layout/CircleArrowProcess"/>
    <dgm:cxn modelId="{4256C2E6-172D-4B2C-A835-50A1DCDFE47D}" type="presParOf" srcId="{EECD7386-C8B1-447B-B722-A00D0639FDEA}" destId="{5FD3C029-C100-4955-A12F-0DF3A36CC18A}" srcOrd="0" destOrd="0" presId="urn:microsoft.com/office/officeart/2009/layout/CircleArrowProcess"/>
    <dgm:cxn modelId="{9DE617E1-E448-4510-B449-0A6FD2A06B83}" type="presParOf" srcId="{55A7661A-83E6-4702-9F19-FEEDE657AB1A}" destId="{749950A0-7D73-4E15-998F-F643EEFA9F85}" srcOrd="5" destOrd="0" presId="urn:microsoft.com/office/officeart/2009/layout/CircleArrowProcess"/>
    <dgm:cxn modelId="{EAA5AF38-E202-477F-A7DB-F9DAEA13340A}" type="presParOf" srcId="{55A7661A-83E6-4702-9F19-FEEDE657AB1A}" destId="{22158ECE-90ED-43B2-8BF5-2DBD6C53D721}" srcOrd="6" destOrd="0" presId="urn:microsoft.com/office/officeart/2009/layout/CircleArrowProcess"/>
    <dgm:cxn modelId="{9D808514-126A-4C79-BDE2-D2B79D511E12}" type="presParOf" srcId="{22158ECE-90ED-43B2-8BF5-2DBD6C53D721}" destId="{B835C8FD-6D25-4058-8591-6131013BA6E9}" srcOrd="0" destOrd="0" presId="urn:microsoft.com/office/officeart/2009/layout/CircleArrowProcess"/>
    <dgm:cxn modelId="{C1B59390-9FCD-4767-82E6-7CEC9E52528A}" type="presParOf" srcId="{55A7661A-83E6-4702-9F19-FEEDE657AB1A}" destId="{EE97C0F1-FFEA-405F-B782-BDA55D860C4F}" srcOrd="7" destOrd="0" presId="urn:microsoft.com/office/officeart/2009/layout/CircleArrowProcess"/>
    <dgm:cxn modelId="{49224F5B-D986-4CBA-BA4F-048EAE639E82}" type="presParOf" srcId="{55A7661A-83E6-4702-9F19-FEEDE657AB1A}" destId="{DAE03AF4-659A-489D-A516-DFCDE44DE30C}" srcOrd="8" destOrd="0" presId="urn:microsoft.com/office/officeart/2009/layout/CircleArrowProcess"/>
    <dgm:cxn modelId="{9BFFD5B9-40BC-4FAD-9170-2C90220C9CB5}" type="presParOf" srcId="{DAE03AF4-659A-489D-A516-DFCDE44DE30C}" destId="{B259EBEC-3395-4462-906B-A3B295105FD0}" srcOrd="0" destOrd="0" presId="urn:microsoft.com/office/officeart/2009/layout/CircleArrowProcess"/>
    <dgm:cxn modelId="{AB98D44C-F45D-4865-AE3A-424111197702}" type="presParOf" srcId="{55A7661A-83E6-4702-9F19-FEEDE657AB1A}" destId="{5824F414-C77B-41D6-A302-70721EF79663}" srcOrd="9" destOrd="0" presId="urn:microsoft.com/office/officeart/2009/layout/CircleArrowProcess"/>
    <dgm:cxn modelId="{8F40EDEB-37D8-40AF-8421-35B1A8839354}" type="presParOf" srcId="{55A7661A-83E6-4702-9F19-FEEDE657AB1A}" destId="{41D52BFB-C200-4D7F-8982-02706272ED38}" srcOrd="10" destOrd="0" presId="urn:microsoft.com/office/officeart/2009/layout/CircleArrowProcess"/>
    <dgm:cxn modelId="{78213C9F-B5CF-4247-8F99-E82EA2F7D10F}" type="presParOf" srcId="{41D52BFB-C200-4D7F-8982-02706272ED38}" destId="{4EB48B69-6D0E-40AE-90FE-31BE091A69F7}" srcOrd="0" destOrd="0" presId="urn:microsoft.com/office/officeart/2009/layout/CircleArrowProcess"/>
    <dgm:cxn modelId="{69A43166-FE07-4C63-9832-C965FDBFE74A}" type="presParOf" srcId="{55A7661A-83E6-4702-9F19-FEEDE657AB1A}" destId="{33138199-9891-463C-86FF-CB2CFCA347A6}" srcOrd="11" destOrd="0" presId="urn:microsoft.com/office/officeart/2009/layout/CircleArrowProcess"/>
    <dgm:cxn modelId="{6F0EE3B7-F0F4-4AE0-BDC7-8DCFDE3989F7}" type="presParOf" srcId="{55A7661A-83E6-4702-9F19-FEEDE657AB1A}" destId="{40DF98CF-B01D-4ABD-88A2-DBA8B07FD5DD}" srcOrd="12" destOrd="0" presId="urn:microsoft.com/office/officeart/2009/layout/CircleArrowProcess"/>
    <dgm:cxn modelId="{5BECA53C-9A34-4E17-8C40-7374F3B0ACDA}" type="presParOf" srcId="{40DF98CF-B01D-4ABD-88A2-DBA8B07FD5DD}" destId="{9B64609B-5EA2-4D98-95FE-985F82B06FAE}" srcOrd="0" destOrd="0" presId="urn:microsoft.com/office/officeart/2009/layout/CircleArrowProcess"/>
    <dgm:cxn modelId="{E9B18597-0349-428E-9E58-D5C3CA520355}" type="presParOf" srcId="{55A7661A-83E6-4702-9F19-FEEDE657AB1A}" destId="{3C7A5D95-1CBA-4E3D-B3A5-C39B0AFC12D4}" srcOrd="13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997E4-42FB-4C42-8F71-C4638D24EC29}">
      <dsp:nvSpPr>
        <dsp:cNvPr id="0" name=""/>
        <dsp:cNvSpPr/>
      </dsp:nvSpPr>
      <dsp:spPr>
        <a:xfrm>
          <a:off x="3809526" y="8395"/>
          <a:ext cx="2088307" cy="208848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F712C9B6-D5A6-4EF3-88C5-60951ACE6A5D}">
      <dsp:nvSpPr>
        <dsp:cNvPr id="0" name=""/>
        <dsp:cNvSpPr/>
      </dsp:nvSpPr>
      <dsp:spPr>
        <a:xfrm>
          <a:off x="4278986" y="756208"/>
          <a:ext cx="1165393" cy="582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Monitor service Quality</a:t>
          </a:r>
        </a:p>
      </dsp:txBody>
      <dsp:txXfrm>
        <a:off x="4278986" y="756208"/>
        <a:ext cx="1165393" cy="582472"/>
      </dsp:txXfrm>
    </dsp:sp>
    <dsp:sp modelId="{16E20DFE-C072-40E4-8248-A40004AF6657}">
      <dsp:nvSpPr>
        <dsp:cNvPr id="0" name=""/>
        <dsp:cNvSpPr/>
      </dsp:nvSpPr>
      <dsp:spPr>
        <a:xfrm>
          <a:off x="3237771" y="1199692"/>
          <a:ext cx="2088307" cy="208848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DE3F0549-BF5C-46E5-BB39-469F48D9B2F8}">
      <dsp:nvSpPr>
        <dsp:cNvPr id="0" name=""/>
        <dsp:cNvSpPr/>
      </dsp:nvSpPr>
      <dsp:spPr>
        <a:xfrm>
          <a:off x="3696485" y="1958644"/>
          <a:ext cx="1165393" cy="582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Create Service and Performance degradation report </a:t>
          </a:r>
        </a:p>
      </dsp:txBody>
      <dsp:txXfrm>
        <a:off x="3696485" y="1958644"/>
        <a:ext cx="1165393" cy="582472"/>
      </dsp:txXfrm>
    </dsp:sp>
    <dsp:sp modelId="{5FD3C029-C100-4955-A12F-0DF3A36CC18A}">
      <dsp:nvSpPr>
        <dsp:cNvPr id="0" name=""/>
        <dsp:cNvSpPr/>
      </dsp:nvSpPr>
      <dsp:spPr>
        <a:xfrm>
          <a:off x="3817921" y="2404872"/>
          <a:ext cx="2088307" cy="208848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749950A0-7D73-4E15-998F-F643EEFA9F85}">
      <dsp:nvSpPr>
        <dsp:cNvPr id="0" name=""/>
        <dsp:cNvSpPr/>
      </dsp:nvSpPr>
      <dsp:spPr>
        <a:xfrm>
          <a:off x="4278986" y="3161080"/>
          <a:ext cx="1165393" cy="582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Analyze Service Quality</a:t>
          </a:r>
        </a:p>
      </dsp:txBody>
      <dsp:txXfrm>
        <a:off x="4278986" y="3161080"/>
        <a:ext cx="1165393" cy="582472"/>
      </dsp:txXfrm>
    </dsp:sp>
    <dsp:sp modelId="{B835C8FD-6D25-4058-8591-6131013BA6E9}">
      <dsp:nvSpPr>
        <dsp:cNvPr id="0" name=""/>
        <dsp:cNvSpPr/>
      </dsp:nvSpPr>
      <dsp:spPr>
        <a:xfrm>
          <a:off x="3237771" y="3607308"/>
          <a:ext cx="2088307" cy="208848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EE97C0F1-FFEA-405F-B782-BDA55D860C4F}">
      <dsp:nvSpPr>
        <dsp:cNvPr id="0" name=""/>
        <dsp:cNvSpPr/>
      </dsp:nvSpPr>
      <dsp:spPr>
        <a:xfrm>
          <a:off x="3696485" y="4363516"/>
          <a:ext cx="1165393" cy="582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Track &amp; Manage quality performance resolution</a:t>
          </a:r>
        </a:p>
      </dsp:txBody>
      <dsp:txXfrm>
        <a:off x="3696485" y="4363516"/>
        <a:ext cx="1165393" cy="582472"/>
      </dsp:txXfrm>
    </dsp:sp>
    <dsp:sp modelId="{B259EBEC-3395-4462-906B-A3B295105FD0}">
      <dsp:nvSpPr>
        <dsp:cNvPr id="0" name=""/>
        <dsp:cNvSpPr/>
      </dsp:nvSpPr>
      <dsp:spPr>
        <a:xfrm>
          <a:off x="3817921" y="4807915"/>
          <a:ext cx="2088307" cy="208848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5824F414-C77B-41D6-A302-70721EF79663}">
      <dsp:nvSpPr>
        <dsp:cNvPr id="0" name=""/>
        <dsp:cNvSpPr/>
      </dsp:nvSpPr>
      <dsp:spPr>
        <a:xfrm>
          <a:off x="4278986" y="5564124"/>
          <a:ext cx="1165393" cy="582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Improve Service Quality</a:t>
          </a:r>
        </a:p>
      </dsp:txBody>
      <dsp:txXfrm>
        <a:off x="4278986" y="5564124"/>
        <a:ext cx="1165393" cy="582472"/>
      </dsp:txXfrm>
    </dsp:sp>
    <dsp:sp modelId="{4EB48B69-6D0E-40AE-90FE-31BE091A69F7}">
      <dsp:nvSpPr>
        <dsp:cNvPr id="0" name=""/>
        <dsp:cNvSpPr/>
      </dsp:nvSpPr>
      <dsp:spPr>
        <a:xfrm>
          <a:off x="3237771" y="6010351"/>
          <a:ext cx="2088307" cy="208848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33138199-9891-463C-86FF-CB2CFCA347A6}">
      <dsp:nvSpPr>
        <dsp:cNvPr id="0" name=""/>
        <dsp:cNvSpPr/>
      </dsp:nvSpPr>
      <dsp:spPr>
        <a:xfrm>
          <a:off x="3696485" y="6766560"/>
          <a:ext cx="1165393" cy="582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Close service performance degradation </a:t>
          </a:r>
        </a:p>
      </dsp:txBody>
      <dsp:txXfrm>
        <a:off x="3696485" y="6766560"/>
        <a:ext cx="1165393" cy="582472"/>
      </dsp:txXfrm>
    </dsp:sp>
    <dsp:sp modelId="{9B64609B-5EA2-4D98-95FE-985F82B06FAE}">
      <dsp:nvSpPr>
        <dsp:cNvPr id="0" name=""/>
        <dsp:cNvSpPr/>
      </dsp:nvSpPr>
      <dsp:spPr>
        <a:xfrm>
          <a:off x="3966387" y="7349032"/>
          <a:ext cx="1794118" cy="179496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3C7A5D95-1CBA-4E3D-B3A5-C39B0AFC12D4}">
      <dsp:nvSpPr>
        <dsp:cNvPr id="0" name=""/>
        <dsp:cNvSpPr/>
      </dsp:nvSpPr>
      <dsp:spPr>
        <a:xfrm>
          <a:off x="4278986" y="7968996"/>
          <a:ext cx="1165393" cy="582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Report service quality performance</a:t>
          </a:r>
        </a:p>
      </dsp:txBody>
      <dsp:txXfrm>
        <a:off x="4278986" y="7968996"/>
        <a:ext cx="1165393" cy="582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616C-2A19-46FD-A6A4-A349794E4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177E0-54EE-4134-A55A-1A7717509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3444-BA65-4B44-B82D-DBD2FF05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FB3-35FA-476D-8388-5D9BDD0417D4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12B2-B661-44B7-8C69-D6E6BA4A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26397-A80C-467D-B1AA-5EAA15F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652-370A-43CB-9B60-6A843A8D0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5411-2B38-42B1-9BBF-7CAD46C4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3DDA6-8289-4604-A35D-4E9385CAA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79F2-EFBB-4D17-8328-4A4491F1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FB3-35FA-476D-8388-5D9BDD0417D4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F822-57D9-4761-9976-FC13A96F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5D067-AE2C-492F-8A5E-917E97DD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652-370A-43CB-9B60-6A843A8D0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30411-BA0E-417D-AFF3-DDFBAE954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D8511-C4C4-4243-BF1E-6C318A6CD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E2E5-28EA-4DA6-8668-57E59F4B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FB3-35FA-476D-8388-5D9BDD0417D4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4465-6F1E-478B-AA60-13003A0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049C3-AC45-44E2-AAFC-698CB4C0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652-370A-43CB-9B60-6A843A8D0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9FA2-F27A-4826-8360-FC1D2EF5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D95A-9170-4948-8CD6-FBF2EC35C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9D93-2AA0-4352-BEF0-E2394B71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FB3-35FA-476D-8388-5D9BDD0417D4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3B31F-3D27-4497-8407-45F14A84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BACEE-E47A-419E-AC7B-F3C3F73F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652-370A-43CB-9B60-6A843A8D0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F2A0-552B-4328-9372-03BDF01E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7D6A4-265A-4A54-A7A2-526F5FEBA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E23C-C7C0-43D5-BAE8-6CDCE556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FB3-35FA-476D-8388-5D9BDD0417D4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8E6F2-1086-45F7-82D1-2F32A4A0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5494-E085-4D36-A1BF-449583E4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652-370A-43CB-9B60-6A843A8D0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8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29B2-6F15-4C6D-B683-CF088F99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25BC-4C35-4B17-8595-8258D07A4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44AF0-D079-4746-AFED-19F77317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102A3-CD49-453B-96F0-EE4C0090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FB3-35FA-476D-8388-5D9BDD0417D4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86F81-67E3-4660-82F2-23EDB11E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C847A-5536-4511-9964-EF7F35AE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652-370A-43CB-9B60-6A843A8D0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69B5-EE5F-48F8-82AB-0BA30F72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83635-AAAF-4ED0-AE2D-D8F0E4C6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3952E-080F-4199-8D19-6A9DF5F67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276BA-A582-4674-B23E-6FDDFF87A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46C40-513C-4E57-BD7C-6C43E0D31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ACFDA-2B99-4FE6-B5AD-38693651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FB3-35FA-476D-8388-5D9BDD0417D4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D015-E383-4780-B662-96137049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069D2-081D-43C9-A8E7-D6A44E88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652-370A-43CB-9B60-6A843A8D0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4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325E-24BC-47E6-87DC-3CBFFD8E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D9FA2-FE18-4AB8-86ED-48E8CE63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FB3-35FA-476D-8388-5D9BDD0417D4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6FF8-4158-43C3-B322-61B33BFF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25E03-F113-4512-B554-F7F4B89E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652-370A-43CB-9B60-6A843A8D0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9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EF3EF-153B-45C3-8631-32E3E1DB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FB3-35FA-476D-8388-5D9BDD0417D4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9BE11-663E-41DC-B0D6-F6C2D265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0AF21-9357-4402-A2CB-3147DA47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652-370A-43CB-9B60-6A843A8D0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8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1515-C45B-48D0-8BB4-385176E5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EDDB-FC6F-4496-BBB8-E90B723E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18E71-5E7D-4F6C-821D-507E0B3AA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1F9EE-E9D5-4A0B-A12F-618B6859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FB3-35FA-476D-8388-5D9BDD0417D4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91550-6AE6-44B0-A350-43A09EC9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E5620-FE78-4472-9CD8-D632E9B8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652-370A-43CB-9B60-6A843A8D0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3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107-44D7-4EB6-9AFA-3F587577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F17D0-EEF6-43E6-AB0A-551F3D6B7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3849E-B7FA-4A66-AE23-863FEDE5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A3F37-2EFE-4090-841E-5DDAEC8C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FB3-35FA-476D-8388-5D9BDD0417D4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34AEA-9A1C-4023-B14C-1AC82C86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C737-DED1-458A-BA8B-BE6B832F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652-370A-43CB-9B60-6A843A8D0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9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0CED3-B53C-4DF0-8472-54083A83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37B9C-B633-4876-82DA-16ECB03B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290F-FC09-4D4F-8B51-151168A96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FB3-35FA-476D-8388-5D9BDD0417D4}" type="datetimeFigureOut">
              <a:rPr lang="en-US" smtClean="0"/>
              <a:t>17-Jun-21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9DD1-4E90-411F-91FE-C39AD0192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59F99-46D2-4864-AF82-5B56105E4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D652-370A-43CB-9B60-6A843A8D0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0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83F02DE-01A3-4686-8482-EC96CC2336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009201"/>
              </p:ext>
            </p:extLst>
          </p:nvPr>
        </p:nvGraphicFramePr>
        <p:xfrm>
          <a:off x="1293769" y="-60511"/>
          <a:ext cx="9144000" cy="9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24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PALASH SONI</dc:creator>
  <cp:lastModifiedBy>PALASH SONI</cp:lastModifiedBy>
  <cp:revision>3</cp:revision>
  <dcterms:created xsi:type="dcterms:W3CDTF">2021-06-17T15:43:48Z</dcterms:created>
  <dcterms:modified xsi:type="dcterms:W3CDTF">2021-06-17T16:32:14Z</dcterms:modified>
</cp:coreProperties>
</file>