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842" r:id="rId3"/>
    <p:sldMasterId id="2147483854" r:id="rId4"/>
    <p:sldMasterId id="2147483866" r:id="rId5"/>
  </p:sldMasterIdLst>
  <p:notesMasterIdLst>
    <p:notesMasterId r:id="rId16"/>
  </p:notesMasterIdLst>
  <p:sldIdLst>
    <p:sldId id="256" r:id="rId6"/>
    <p:sldId id="311" r:id="rId7"/>
    <p:sldId id="284" r:id="rId8"/>
    <p:sldId id="312" r:id="rId9"/>
    <p:sldId id="313" r:id="rId10"/>
    <p:sldId id="297" r:id="rId11"/>
    <p:sldId id="298" r:id="rId12"/>
    <p:sldId id="263" r:id="rId13"/>
    <p:sldId id="314" r:id="rId14"/>
    <p:sldId id="30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ash Kanti Bachar" initials="PKB" lastIdx="1" clrIdx="0">
    <p:extLst>
      <p:ext uri="{19B8F6BF-5375-455C-9EA6-DF929625EA0E}">
        <p15:presenceInfo xmlns:p15="http://schemas.microsoft.com/office/powerpoint/2012/main" userId="66191e6ba8796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103" d="100"/>
          <a:sy n="103" d="100"/>
        </p:scale>
        <p:origin x="592" y="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B206-DEB4-463A-AFD7-909CD36193C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B63B-25B4-4A68-963E-CF4ACE32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4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EB63B-25B4-4A68-963E-CF4ACE328B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EB63B-25B4-4A68-963E-CF4ACE328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63246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032EC88-4C57-47E4-9888-435B34968971}" type="datetime1">
              <a:rPr lang="en-US" smtClean="0"/>
              <a:t>5/8/2018</a:t>
            </a:fld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D0D54-E9CE-4C7F-A8FB-FFDC2D988FFB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975328-2EB8-476F-B120-5E33958E42EF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7D55C-F4A2-4176-948A-DC69D922B361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9337A-9376-4F9E-9A96-E1B62CB5C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D50C0-B89C-4645-A49B-4E890567182B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5D05C-29F3-4125-AFEB-FA697C495F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3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B3ED7D-3E7C-4014-9DA9-F2CAF8E2619F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0B00C-5BDA-4829-ACD7-EDD0E40F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2B952-EBBA-4752-BA4A-AFDD5933DCEB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C4575-C6A8-4FBE-859F-BC34D1FC7E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3718A-E189-46BD-811A-4330F3A37A54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5AF9D-44BE-48CB-B06A-DD8F926EB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1BBC3-9406-49D9-9485-7C46168A81BD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E75BE-5175-4654-8C85-F5213C9BC2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6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B2584-BC9B-4ABC-8A20-6EC1CD0720B5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124B7-9A31-4DC9-B54E-BCF9D6E34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375F2B-E222-45D0-B486-FD881E230607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469EA-8770-4C7C-999D-18748E3E61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920DAA-A5E2-4463-BB25-7C187E3262D4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2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963A0-94F4-4EC9-8DEC-F7945F23CA50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D6DB6-4E20-4968-B2C3-903205835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3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BDFDD0-CC97-46C1-B9A1-E0498ED69C66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41DA5-1D10-490C-9A2D-6566DB305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3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9D0AE-2AE1-4456-8A3B-AD26A1E9672B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5964B-9828-4732-AB29-08764FB8B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7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63246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F52BC32-3AE5-4A1E-8E9F-BD189078EDD3}" type="datetime1">
              <a:rPr lang="en-US" smtClean="0"/>
              <a:t>5/8/2018</a:t>
            </a:fld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0C9337A-9376-4F9E-9A96-E1B62CB5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0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3B44B-1EFD-401E-BC01-B4D3C26D4CDD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5D05C-29F3-4125-AFEB-FA697C495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2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EA4CA2-3827-4358-81F2-B86B9DA8EC93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0B00C-5BDA-4829-ACD7-EDD0E40F86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2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3467B3-B8D7-4281-B12F-09711F4B0E14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C4575-C6A8-4FBE-859F-BC34D1FC7E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0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F599B-43C1-44FB-84C2-A015AB0BA57B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5AF9D-44BE-48CB-B06A-DD8F926EBB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9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C5C17F-A92E-4FB4-B55E-147BBD58F9E6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E75BE-5175-4654-8C85-F5213C9BC2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DB760-BA22-4B10-92A6-D6D25A6C3BA9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124B7-9A31-4DC9-B54E-BCF9D6E34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1C365-8E85-46A1-9E22-7BB8ECC998E1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2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6C1411-4419-47D9-AE31-FCD76EC68390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469EA-8770-4C7C-999D-18748E3E6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D9B048-4189-46DC-9A03-ABE617D0F2CF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D6DB6-4E20-4968-B2C3-9032058355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0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7E1EE0-1EEC-422D-BF1E-EA598AA1A3D9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41DA5-1D10-490C-9A2D-6566DB305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5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79E9F3-50B3-453D-9130-4CAAFA63CEE3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5964B-9828-4732-AB29-08764FB8BE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4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1D865-5BD9-42C6-AB50-CD04F8F34D38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9337A-9376-4F9E-9A96-E1B62CB5C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3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4795B-E340-46A4-8D2D-1D8A84E6C1D1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5D05C-29F3-4125-AFEB-FA697C495F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2B861D-70EF-4704-AE5D-6811A6DBEF14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0B00C-5BDA-4829-ACD7-EDD0E40F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4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D2315E-CC9B-434A-A6C7-0430F115D327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C4575-C6A8-4FBE-859F-BC34D1FC7E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44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9B336-2C92-4A8A-A25F-8099CE9656CA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5AF9D-44BE-48CB-B06A-DD8F926EB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011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377B57-FFE9-48CA-B812-D1665B1A87CB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E75BE-5175-4654-8C85-F5213C9BC2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A4EDE3-E257-4046-AF3B-F74B1F99BE3D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07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7E518-2476-42D3-81BE-BBB21A4C35A3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124B7-9A31-4DC9-B54E-BCF9D6E34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422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E67CCB-A268-4084-811C-6536D07468AF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469EA-8770-4C7C-999D-18748E3E61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759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41E4B-47D8-4E1D-912B-534FDFC7AD53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D6DB6-4E20-4968-B2C3-903205835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54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31658B-AA73-4178-891F-829E4503DEC8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41DA5-1D10-490C-9A2D-6566DB305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05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C2873-6420-4201-B213-C1BEFBE019EC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5964B-9828-4732-AB29-08764FB8B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971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8839200" cy="9144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8839200" cy="685800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C837C325-038E-4A5E-AE50-903C0FAE7504}" type="datetime1">
              <a:rPr lang="en-US" smtClean="0"/>
              <a:t>5/8/2018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7567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FE94A-6F64-4A11-8B9C-D5E14CCD229E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17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DBEAD-464D-42B6-9538-E7C59222972C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984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F11FE-2088-4ADE-8E5C-431F0264B978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967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FF77B-D5FC-4150-A52E-09D6232ACAA5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9976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CFB4F-7EB6-4D1B-AFFE-91C43A01F285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8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CB0DF-8CCE-4A3A-AF02-4BE781A888CE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3594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0C0596-CB34-447B-A1F3-34BD5CA0988E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9100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464CF-2660-4460-9759-391C60DB725D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0276"/>
      </p:ext>
    </p:extLst>
  </p:cSld>
  <p:clrMapOvr>
    <a:masterClrMapping/>
  </p:clrMapOvr>
  <p:transition spd="med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D54B0C-8446-4F9A-8E4E-7067460B5D8E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0627"/>
      </p:ext>
    </p:extLst>
  </p:cSld>
  <p:clrMapOvr>
    <a:masterClrMapping/>
  </p:clrMapOvr>
  <p:transition spd="med"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1BC6D3-50F0-47C5-95EA-D7F4FA85A9D2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46716"/>
      </p:ext>
    </p:extLst>
  </p:cSld>
  <p:clrMapOvr>
    <a:masterClrMapping/>
  </p:clrMapOvr>
  <p:transition spd="med"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A5C573-186D-40EE-B34E-CA03770B8B2D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0511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831E1-88E9-48F7-90BC-051856DBB0BF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3A4F4B-A385-401E-BF63-670056E93DF7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5E590-E328-4337-A875-845FD162EAE4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F5005B-EA88-4986-B108-38BE7490A7AA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6D4F64B-6E75-4AC7-9A3B-F580ECC5451C}" type="datetime1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E0839FD-A637-4876-9E6B-001A284380FB}" type="datetime1">
              <a:rPr lang="en-US" smtClean="0"/>
              <a:t>5/8/2018</a:t>
            </a:fld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DCBBB0D-A71E-4015-8444-424F6694540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A3CDD9C-6A9E-47B8-84D7-3504991C1A96}" type="datetime1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E85CEF6-A9E9-4755-86B2-B2E41BA8F32D}" type="datetime1">
              <a:rPr lang="en-US" smtClean="0"/>
              <a:t>5/8/2018</a:t>
            </a:fld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DCBBB0D-A71E-4015-8444-424F66945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967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9B4D8B86-8B48-4D0E-A9FA-1B154BD2C71A}" type="datetime1">
              <a:rPr lang="en-US" smtClean="0"/>
              <a:t>5/8/2018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r>
              <a:rPr lang="en-US" smtClean="0"/>
              <a:t>Palash Kanti Bachar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86F19CC5-C895-4139-98E3-565DEEC43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>
    <p:fade thruBlk="1"/>
  </p:transition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479324"/>
            <a:ext cx="88392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Develo</a:t>
            </a:r>
            <a:r>
              <a:rPr lang="en-US" sz="2400" dirty="0" smtClean="0">
                <a:solidFill>
                  <a:srgbClr val="002060"/>
                </a:solidFill>
              </a:rPr>
              <a:t>ped </a:t>
            </a:r>
            <a:r>
              <a:rPr lang="en-US" sz="2400" dirty="0">
                <a:solidFill>
                  <a:srgbClr val="002060"/>
                </a:solidFill>
              </a:rPr>
              <a:t>By</a:t>
            </a:r>
            <a:r>
              <a:rPr lang="en-US" sz="2400" dirty="0" smtClean="0">
                <a:solidFill>
                  <a:srgbClr val="002060"/>
                </a:solidFill>
              </a:rPr>
              <a:t>: Option </a:t>
            </a:r>
            <a:r>
              <a:rPr lang="en-US" sz="2400" dirty="0">
                <a:solidFill>
                  <a:srgbClr val="002060"/>
                </a:solidFill>
              </a:rPr>
              <a:t>B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51449"/>
            <a:ext cx="8839200" cy="685800"/>
          </a:xfrm>
        </p:spPr>
        <p:txBody>
          <a:bodyPr/>
          <a:lstStyle/>
          <a:p>
            <a:r>
              <a:rPr lang="en-US" dirty="0" smtClean="0"/>
              <a:t>Bus Information Tracking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3889" y="1524000"/>
            <a:ext cx="2879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B-Track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0" y="54102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Supervised </a:t>
            </a:r>
            <a:r>
              <a:rPr lang="en-US" sz="1800" dirty="0" smtClean="0"/>
              <a:t>By: </a:t>
            </a:r>
            <a:r>
              <a:rPr lang="en-US" sz="1800" b="0" dirty="0"/>
              <a:t>Md. </a:t>
            </a:r>
            <a:r>
              <a:rPr lang="en-US" sz="1800" b="0" dirty="0" err="1"/>
              <a:t>Moniruzzaman</a:t>
            </a:r>
            <a:r>
              <a:rPr lang="en-US" sz="1800" b="0" dirty="0"/>
              <a:t>, Manager Operation, </a:t>
            </a:r>
            <a:r>
              <a:rPr lang="en-US" sz="1800" b="0" dirty="0" err="1"/>
              <a:t>Joarshahara</a:t>
            </a:r>
            <a:r>
              <a:rPr lang="en-US" sz="1800" b="0" dirty="0"/>
              <a:t> Bus Depot, </a:t>
            </a:r>
            <a:r>
              <a:rPr lang="en-US" sz="1800" b="0" dirty="0"/>
              <a:t>BRTC.</a:t>
            </a:r>
            <a:endParaRPr lang="en-US" sz="18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9329" y="2967335"/>
            <a:ext cx="2685351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</a:t>
            </a:r>
          </a:p>
          <a:p>
            <a:pPr algn="ctr"/>
            <a:r>
              <a:rPr lang="en-US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Have a good day</a:t>
            </a:r>
            <a:endParaRPr lang="en-US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Palash Kanti Bachar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65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B-Track is a complete solution for BRTC to track buses details information with different types of accounting report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Modules 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/>
              <a:t>Bus history tracking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/>
              <a:t>Accounting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/>
              <a:t>Reporting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Used Technology: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/>
              <a:t>Angular 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/>
              <a:t>Web API, C#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/>
              <a:t>SQL Server </a:t>
            </a:r>
            <a:r>
              <a:rPr lang="en-US" sz="2000" b="0" dirty="0" smtClean="0"/>
              <a:t>2014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dirty="0"/>
              <a:t>Live Link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dirty="0" smtClean="0"/>
              <a:t>Option-b.com</a:t>
            </a:r>
            <a:endParaRPr lang="en-US" sz="2000" b="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Palash Kanti Bachar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079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B-Track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B-Track?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Reduce Dependency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Click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Shared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Archive Data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Maintain proper channel and auto signature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Year Projection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 every bus details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Daily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eport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Daily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osition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eport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Daily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income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eport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Payslip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are used or 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Monthly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individual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 income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eport route wise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Monthly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income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eport route wise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Monthly Income Report Bus Type Wise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Palash Kanti Bachar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7134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6781800" cy="57149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Palash Kanti Bachar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65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Master Information which taken once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Bus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Bus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Driver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Route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Route Income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 smtClean="0"/>
              <a:t>Payslip</a:t>
            </a:r>
            <a:r>
              <a:rPr lang="en-US" sz="2400" dirty="0" smtClean="0"/>
              <a:t> Book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Palash Kanti Bachar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391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Key features are given below:</a:t>
            </a:r>
            <a:endParaRPr lang="en-US" sz="2400" dirty="0"/>
          </a:p>
          <a:p>
            <a:pPr lvl="1"/>
            <a:r>
              <a:rPr lang="en-US" sz="1800" dirty="0"/>
              <a:t>Taken minimum input and generate maximum output</a:t>
            </a:r>
          </a:p>
          <a:p>
            <a:pPr lvl="1"/>
            <a:r>
              <a:rPr lang="en-US" sz="1800" dirty="0"/>
              <a:t>Role wise access </a:t>
            </a:r>
            <a:r>
              <a:rPr lang="en-US" sz="1800" dirty="0" smtClean="0"/>
              <a:t>permission and activity permission </a:t>
            </a:r>
          </a:p>
          <a:p>
            <a:pPr lvl="1"/>
            <a:r>
              <a:rPr lang="en-US" sz="1800" dirty="0" smtClean="0"/>
              <a:t>Maintain </a:t>
            </a:r>
            <a:r>
              <a:rPr lang="en-US" sz="1800" dirty="0"/>
              <a:t>proper channel and auto </a:t>
            </a:r>
            <a:r>
              <a:rPr lang="en-US" sz="1800" dirty="0" smtClean="0"/>
              <a:t>signature</a:t>
            </a:r>
          </a:p>
          <a:p>
            <a:pPr lvl="1"/>
            <a:r>
              <a:rPr lang="en-US" sz="1800" dirty="0" smtClean="0"/>
              <a:t>Accounts Report</a:t>
            </a:r>
          </a:p>
          <a:p>
            <a:pPr lvl="1"/>
            <a:r>
              <a:rPr lang="en-US" sz="1800" dirty="0" smtClean="0"/>
              <a:t>Send auto mail to manager of day collection </a:t>
            </a:r>
            <a:endParaRPr lang="en-US" sz="1800" dirty="0"/>
          </a:p>
          <a:p>
            <a:pPr lvl="1"/>
            <a:r>
              <a:rPr lang="en-US" sz="1800" dirty="0" smtClean="0"/>
              <a:t>Reports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Palash Kanti Bachar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36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It’s Time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Demonstration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168275"/>
          </a:xfrm>
        </p:spPr>
        <p:txBody>
          <a:bodyPr/>
          <a:lstStyle/>
          <a:p>
            <a:r>
              <a:rPr lang="en-US" dirty="0" smtClean="0"/>
              <a:t>Palash Kanti Bachar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620000" cy="45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52600"/>
            <a:ext cx="3138488" cy="31384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69444" y="6553200"/>
            <a:ext cx="2895600" cy="168275"/>
          </a:xfrm>
        </p:spPr>
        <p:txBody>
          <a:bodyPr/>
          <a:lstStyle/>
          <a:p>
            <a:r>
              <a:rPr lang="en-US" smtClean="0"/>
              <a:t>Palash Kanti Bachar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with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Integrated modules are coming soon</a:t>
            </a:r>
            <a:r>
              <a:rPr lang="en-US" dirty="0" smtClean="0"/>
              <a:t>...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Store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Accounting(completed </a:t>
            </a:r>
            <a:r>
              <a:rPr lang="en-US" sz="2400" dirty="0"/>
              <a:t>income part)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Proposal: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Bank Deposit Cycle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Driver </a:t>
            </a:r>
            <a:r>
              <a:rPr lang="en-US" sz="2400" dirty="0" smtClean="0"/>
              <a:t>License number verification.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Palash Kanti Bachar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956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strands design template">
  <a:themeElements>
    <a:clrScheme name="Office Them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Crsn">
  <a:themeElements>
    <a:clrScheme name="Office Them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edCrsn" id="{6ECC8138-F7EE-4380-B4FA-40972F40F8F6}" vid="{0017FA25-E536-409A-8A1D-11D03CD0431C}"/>
    </a:ext>
  </a:extLst>
</a:theme>
</file>

<file path=ppt/theme/theme4.xml><?xml version="1.0" encoding="utf-8"?>
<a:theme xmlns:a="http://schemas.openxmlformats.org/drawingml/2006/main" name="2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rimson landscape design template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Office The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strands design template</Template>
  <TotalTime>3567</TotalTime>
  <Words>259</Words>
  <Application>Microsoft Office PowerPoint</Application>
  <PresentationFormat>On-screen Show (4:3)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Impact</vt:lpstr>
      <vt:lpstr>Tahoma</vt:lpstr>
      <vt:lpstr>Wingdings</vt:lpstr>
      <vt:lpstr>Blue strands design template</vt:lpstr>
      <vt:lpstr>1_Custom Design</vt:lpstr>
      <vt:lpstr>RedCrsn</vt:lpstr>
      <vt:lpstr>2_Custom Design</vt:lpstr>
      <vt:lpstr>Crimson landscape design template</vt:lpstr>
      <vt:lpstr>Developed By: Option B </vt:lpstr>
      <vt:lpstr>B-Track</vt:lpstr>
      <vt:lpstr>Why B-Track</vt:lpstr>
      <vt:lpstr>Work Flow</vt:lpstr>
      <vt:lpstr>Master Data</vt:lpstr>
      <vt:lpstr>Feature of Software</vt:lpstr>
      <vt:lpstr>It’s Time To Demonstration</vt:lpstr>
      <vt:lpstr>PowerPoint Presentation</vt:lpstr>
      <vt:lpstr>We are with you</vt:lpstr>
      <vt:lpstr>PowerPoint Presentation</vt:lpstr>
    </vt:vector>
  </TitlesOfParts>
  <Company>SSD-TECH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 Report Project</dc:title>
  <dc:creator>A N M Golam Ahsanul  Kabir</dc:creator>
  <cp:lastModifiedBy>Palash Kanti Bachar</cp:lastModifiedBy>
  <cp:revision>256</cp:revision>
  <dcterms:created xsi:type="dcterms:W3CDTF">2010-03-07T05:19:15Z</dcterms:created>
  <dcterms:modified xsi:type="dcterms:W3CDTF">2018-05-08T07:15:16Z</dcterms:modified>
</cp:coreProperties>
</file>