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58" r:id="rId4"/>
    <p:sldId id="259" r:id="rId5"/>
    <p:sldId id="260" r:id="rId6"/>
    <p:sldId id="261" r:id="rId7"/>
    <p:sldId id="278" r:id="rId8"/>
    <p:sldId id="262" r:id="rId9"/>
    <p:sldId id="263" r:id="rId10"/>
    <p:sldId id="265" r:id="rId11"/>
    <p:sldId id="268" r:id="rId12"/>
    <p:sldId id="269" r:id="rId13"/>
    <p:sldId id="264" r:id="rId14"/>
    <p:sldId id="266" r:id="rId15"/>
    <p:sldId id="267" r:id="rId16"/>
    <p:sldId id="270" r:id="rId17"/>
    <p:sldId id="280" r:id="rId18"/>
    <p:sldId id="282" r:id="rId19"/>
    <p:sldId id="271" r:id="rId20"/>
    <p:sldId id="272" r:id="rId21"/>
    <p:sldId id="273" r:id="rId22"/>
    <p:sldId id="274" r:id="rId23"/>
    <p:sldId id="275" r:id="rId24"/>
    <p:sldId id="276"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97"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C80BE4-D53C-4220-B6C8-88F2F511FBB6}" type="datetimeFigureOut">
              <a:rPr lang="en-US" smtClean="0"/>
              <a:pPr/>
              <a:t>04-07-14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946135-90EC-4746-BA7D-8164CAC5DB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946135-90EC-4746-BA7D-8164CAC5DBD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1A3F52-D6CC-430A-81E8-846B48A33404}" type="datetimeFigureOut">
              <a:rPr lang="en-US" smtClean="0"/>
              <a:pPr/>
              <a:t>04-07-14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A3F52-D6CC-430A-81E8-846B48A33404}" type="datetimeFigureOut">
              <a:rPr lang="en-US" smtClean="0"/>
              <a:pPr/>
              <a:t>04-07-14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A3F52-D6CC-430A-81E8-846B48A33404}" type="datetimeFigureOut">
              <a:rPr lang="en-US" smtClean="0"/>
              <a:pPr/>
              <a:t>04-07-14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A3F52-D6CC-430A-81E8-846B48A33404}" type="datetimeFigureOut">
              <a:rPr lang="en-US" smtClean="0"/>
              <a:pPr/>
              <a:t>04-07-14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1A3F52-D6CC-430A-81E8-846B48A33404}" type="datetimeFigureOut">
              <a:rPr lang="en-US" smtClean="0"/>
              <a:pPr/>
              <a:t>04-07-14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1A3F52-D6CC-430A-81E8-846B48A33404}" type="datetimeFigureOut">
              <a:rPr lang="en-US" smtClean="0"/>
              <a:pPr/>
              <a:t>04-07-14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1A3F52-D6CC-430A-81E8-846B48A33404}" type="datetimeFigureOut">
              <a:rPr lang="en-US" smtClean="0"/>
              <a:pPr/>
              <a:t>04-07-14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1A3F52-D6CC-430A-81E8-846B48A33404}" type="datetimeFigureOut">
              <a:rPr lang="en-US" smtClean="0"/>
              <a:pPr/>
              <a:t>04-07-14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A3F52-D6CC-430A-81E8-846B48A33404}" type="datetimeFigureOut">
              <a:rPr lang="en-US" smtClean="0"/>
              <a:pPr/>
              <a:t>04-07-14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A3F52-D6CC-430A-81E8-846B48A33404}" type="datetimeFigureOut">
              <a:rPr lang="en-US" smtClean="0"/>
              <a:pPr/>
              <a:t>04-07-14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A3F52-D6CC-430A-81E8-846B48A33404}" type="datetimeFigureOut">
              <a:rPr lang="en-US" smtClean="0"/>
              <a:pPr/>
              <a:t>04-07-14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CCED0-54CE-4AE1-BC17-E9B2ED678A9A}"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A3F52-D6CC-430A-81E8-846B48A33404}" type="datetimeFigureOut">
              <a:rPr lang="en-US" smtClean="0"/>
              <a:pPr/>
              <a:t>04-07-14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CCED0-54CE-4AE1-BC17-E9B2ED678A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b="1" dirty="0" smtClean="0">
                <a:latin typeface="Times New Roman" pitchFamily="18" charset="0"/>
                <a:cs typeface="Times New Roman" pitchFamily="18" charset="0"/>
              </a:rPr>
              <a:t>MAHAKAL INSTITUE OF TECHNOLOGY AND MANAGEMENT</a:t>
            </a:r>
            <a:r>
              <a:rPr lang="en-US" sz="3100" b="1" dirty="0" smtClean="0">
                <a:solidFill>
                  <a:schemeClr val="tx2"/>
                </a:solidFill>
                <a:latin typeface="Times New Roman" pitchFamily="18" charset="0"/>
                <a:cs typeface="Times New Roman" pitchFamily="18" charset="0"/>
              </a:rPr>
              <a:t/>
            </a:r>
            <a:br>
              <a:rPr lang="en-US" sz="3100" b="1" dirty="0" smtClean="0">
                <a:solidFill>
                  <a:schemeClr val="tx2"/>
                </a:solidFill>
                <a:latin typeface="Times New Roman" pitchFamily="18" charset="0"/>
                <a:cs typeface="Times New Roman" pitchFamily="18" charset="0"/>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1371600" y="3886200"/>
            <a:ext cx="6400800" cy="1295400"/>
          </a:xfrm>
        </p:spPr>
        <p:txBody>
          <a:bodyPr>
            <a:normAutofit fontScale="92500" lnSpcReduction="20000"/>
          </a:bodyPr>
          <a:lstStyle/>
          <a:p>
            <a:r>
              <a:rPr lang="en-US" sz="2800" b="1" dirty="0" smtClean="0">
                <a:solidFill>
                  <a:schemeClr val="tx1"/>
                </a:solidFill>
                <a:latin typeface="Times New Roman" pitchFamily="18" charset="0"/>
                <a:cs typeface="Times New Roman" pitchFamily="18" charset="0"/>
              </a:rPr>
              <a:t>Bachelor of Engineering</a:t>
            </a:r>
          </a:p>
          <a:p>
            <a:r>
              <a:rPr lang="en-US" sz="2800" b="1" dirty="0" smtClean="0">
                <a:solidFill>
                  <a:schemeClr val="tx1"/>
                </a:solidFill>
                <a:latin typeface="Times New Roman" pitchFamily="18" charset="0"/>
                <a:cs typeface="Times New Roman" pitchFamily="18" charset="0"/>
              </a:rPr>
              <a:t>(Computer Science and Engineering)</a:t>
            </a:r>
          </a:p>
          <a:p>
            <a:r>
              <a:rPr lang="en-US" sz="2800" b="1" dirty="0" smtClean="0">
                <a:solidFill>
                  <a:schemeClr val="tx1"/>
                </a:solidFill>
                <a:latin typeface="Times New Roman" pitchFamily="18" charset="0"/>
                <a:cs typeface="Times New Roman" pitchFamily="18" charset="0"/>
              </a:rPr>
              <a:t>2014</a:t>
            </a:r>
          </a:p>
          <a:p>
            <a:endParaRPr lang="en-US" dirty="0" smtClean="0"/>
          </a:p>
          <a:p>
            <a:endParaRPr lang="en-US" dirty="0" smtClean="0"/>
          </a:p>
          <a:p>
            <a:endParaRPr lang="en-US" dirty="0" smtClean="0"/>
          </a:p>
          <a:p>
            <a:endParaRPr lang="en-US" dirty="0"/>
          </a:p>
        </p:txBody>
      </p:sp>
      <p:pic>
        <p:nvPicPr>
          <p:cNvPr id="4" name="Content Placeholder 3" descr="Mit"/>
          <p:cNvPicPr>
            <a:picLocks noChangeAspect="1" noChangeArrowheads="1"/>
          </p:cNvPicPr>
          <p:nvPr/>
        </p:nvPicPr>
        <p:blipFill>
          <a:blip r:embed="rId3"/>
          <a:stretch>
            <a:fillRect/>
          </a:stretch>
        </p:blipFill>
        <p:spPr bwMode="auto">
          <a:xfrm>
            <a:off x="3581400" y="1981200"/>
            <a:ext cx="1571625" cy="1781175"/>
          </a:xfrm>
          <a:prstGeom prst="rect">
            <a:avLst/>
          </a:prstGeom>
          <a:noFill/>
          <a:ln w="9525">
            <a:noFill/>
            <a:miter lim="800000"/>
            <a:headEnd/>
            <a:tailEnd/>
          </a:ln>
        </p:spPr>
      </p:pic>
      <p:sp>
        <p:nvSpPr>
          <p:cNvPr id="5" name="TextBox 4"/>
          <p:cNvSpPr txBox="1"/>
          <p:nvPr/>
        </p:nvSpPr>
        <p:spPr>
          <a:xfrm>
            <a:off x="228600" y="5334001"/>
            <a:ext cx="1981200" cy="67710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Guided</a:t>
            </a:r>
            <a:r>
              <a:rPr lang="en-US" b="1" dirty="0" smtClean="0">
                <a:latin typeface="Times New Roman" pitchFamily="18" charset="0"/>
                <a:cs typeface="Times New Roman" pitchFamily="18" charset="0"/>
              </a:rPr>
              <a:t> By:                                                                                                                           </a:t>
            </a:r>
          </a:p>
          <a:p>
            <a:r>
              <a:rPr lang="en-US" b="1" dirty="0" smtClean="0">
                <a:latin typeface="Times New Roman" pitchFamily="18" charset="0"/>
                <a:cs typeface="Times New Roman" pitchFamily="18" charset="0"/>
              </a:rPr>
              <a:t>Mr. Shashank  Sir                                                                                                   </a:t>
            </a:r>
            <a:endParaRPr lang="en-US" b="1" dirty="0">
              <a:latin typeface="Times New Roman" pitchFamily="18" charset="0"/>
              <a:cs typeface="Times New Roman" pitchFamily="18" charset="0"/>
            </a:endParaRPr>
          </a:p>
        </p:txBody>
      </p:sp>
      <p:sp>
        <p:nvSpPr>
          <p:cNvPr id="6" name="TextBox 5"/>
          <p:cNvSpPr txBox="1"/>
          <p:nvPr/>
        </p:nvSpPr>
        <p:spPr>
          <a:xfrm>
            <a:off x="6248400" y="5334000"/>
            <a:ext cx="2667000" cy="1477328"/>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Submitted By:</a:t>
            </a:r>
          </a:p>
          <a:p>
            <a:pPr algn="just"/>
            <a:r>
              <a:rPr lang="en-US" b="1" dirty="0" smtClean="0">
                <a:latin typeface="Times New Roman" pitchFamily="18" charset="0"/>
                <a:cs typeface="Times New Roman" pitchFamily="18" charset="0"/>
              </a:rPr>
              <a:t>Miss Ritu Tiwari</a:t>
            </a:r>
          </a:p>
          <a:p>
            <a:pPr algn="just"/>
            <a:r>
              <a:rPr lang="en-US" b="1" dirty="0" smtClean="0">
                <a:latin typeface="Times New Roman" pitchFamily="18" charset="0"/>
                <a:cs typeface="Times New Roman" pitchFamily="18" charset="0"/>
              </a:rPr>
              <a:t>Palash Bairagi</a:t>
            </a:r>
            <a:endParaRPr lang="en-US" b="1"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Sanyam Choudhary</a:t>
            </a:r>
          </a:p>
          <a:p>
            <a:pPr algn="just"/>
            <a:r>
              <a:rPr lang="en-US" b="1" dirty="0" smtClean="0">
                <a:latin typeface="Times New Roman" pitchFamily="18" charset="0"/>
                <a:cs typeface="Times New Roman" pitchFamily="18" charset="0"/>
              </a:rPr>
              <a:t>Ankit Bais  </a:t>
            </a:r>
            <a:endParaRPr lang="en-US" b="1" dirty="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bmp"/>
          <p:cNvPicPr>
            <a:picLocks noGrp="1" noChangeAspect="1"/>
          </p:cNvPicPr>
          <p:nvPr>
            <p:ph idx="1"/>
          </p:nvPr>
        </p:nvPicPr>
        <p:blipFill>
          <a:blip r:embed="rId2"/>
          <a:stretch>
            <a:fillRect/>
          </a:stretch>
        </p:blipFill>
        <p:spPr>
          <a:xfrm>
            <a:off x="1" y="0"/>
            <a:ext cx="9144000" cy="6858000"/>
          </a:xfrm>
        </p:spPr>
      </p:pic>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 (3).bmp"/>
          <p:cNvPicPr>
            <a:picLocks noGrp="1" noChangeAspect="1"/>
          </p:cNvPicPr>
          <p:nvPr>
            <p:ph idx="1"/>
          </p:nvPr>
        </p:nvPicPr>
        <p:blipFill>
          <a:blip r:embed="rId2"/>
          <a:stretch>
            <a:fillRect/>
          </a:stretch>
        </p:blipFill>
        <p:spPr>
          <a:xfrm>
            <a:off x="0" y="0"/>
            <a:ext cx="9144000" cy="6858000"/>
          </a:xfrm>
        </p:spPr>
      </p:pic>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 (6).bmp"/>
          <p:cNvPicPr>
            <a:picLocks noGrp="1" noChangeAspect="1"/>
          </p:cNvPicPr>
          <p:nvPr>
            <p:ph idx="1"/>
          </p:nvPr>
        </p:nvPicPr>
        <p:blipFill>
          <a:blip r:embed="rId2"/>
          <a:stretch>
            <a:fillRect/>
          </a:stretch>
        </p:blipFill>
        <p:spPr>
          <a:xfrm>
            <a:off x="1" y="0"/>
            <a:ext cx="9144000" cy="6858000"/>
          </a:xfrm>
        </p:spPr>
      </p:pic>
    </p:spTree>
  </p:cSld>
  <p:clrMapOvr>
    <a:masterClrMapping/>
  </p:clrMapOvr>
  <p:transition>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pic>
        <p:nvPicPr>
          <p:cNvPr id="4" name="Content Placeholder 3" descr="New Picture (1).bmp"/>
          <p:cNvPicPr>
            <a:picLocks noGrp="1" noChangeAspect="1"/>
          </p:cNvPicPr>
          <p:nvPr>
            <p:ph idx="1"/>
          </p:nvPr>
        </p:nvPicPr>
        <p:blipFill>
          <a:blip r:embed="rId2"/>
          <a:stretch>
            <a:fillRect/>
          </a:stretch>
        </p:blipFill>
        <p:spPr>
          <a:xfrm>
            <a:off x="0" y="0"/>
            <a:ext cx="9143999" cy="6858000"/>
          </a:xfrm>
        </p:spPr>
      </p:pic>
    </p:spTree>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 (4).bmp"/>
          <p:cNvPicPr>
            <a:picLocks noGrp="1" noChangeAspect="1"/>
          </p:cNvPicPr>
          <p:nvPr>
            <p:ph idx="1"/>
          </p:nvPr>
        </p:nvPicPr>
        <p:blipFill>
          <a:blip r:embed="rId2"/>
          <a:stretch>
            <a:fillRect/>
          </a:stretch>
        </p:blipFill>
        <p:spPr>
          <a:xfrm>
            <a:off x="0" y="0"/>
            <a:ext cx="9143999" cy="6858000"/>
          </a:xfrm>
        </p:spPr>
      </p:pic>
    </p:spTree>
  </p:cSld>
  <p:clrMapOvr>
    <a:masterClrMapping/>
  </p:clrMapOvr>
  <p:transition>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 (2).bmp"/>
          <p:cNvPicPr>
            <a:picLocks noGrp="1" noChangeAspect="1"/>
          </p:cNvPicPr>
          <p:nvPr>
            <p:ph idx="1"/>
          </p:nvPr>
        </p:nvPicPr>
        <p:blipFill>
          <a:blip r:embed="rId2"/>
          <a:stretch>
            <a:fillRect/>
          </a:stretch>
        </p:blipFill>
        <p:spPr>
          <a:xfrm>
            <a:off x="0" y="0"/>
            <a:ext cx="9143999" cy="6857999"/>
          </a:xfrm>
        </p:spPr>
      </p:pic>
    </p:spTree>
  </p:cSld>
  <p:clrMapOvr>
    <a:masterClrMapping/>
  </p:clrMapOvr>
  <p:transition>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 (7).bmp"/>
          <p:cNvPicPr>
            <a:picLocks noGrp="1" noChangeAspect="1"/>
          </p:cNvPicPr>
          <p:nvPr>
            <p:ph idx="1"/>
          </p:nvPr>
        </p:nvPicPr>
        <p:blipFill>
          <a:blip r:embed="rId2"/>
          <a:stretch>
            <a:fillRect/>
          </a:stretch>
        </p:blipFill>
        <p:spPr>
          <a:xfrm>
            <a:off x="0" y="0"/>
            <a:ext cx="9143999" cy="6858000"/>
          </a:xfrm>
        </p:spPr>
      </p:pic>
    </p:spTree>
  </p:cSld>
  <p:clrMapOvr>
    <a:masterClrMapping/>
  </p:clrMapOvr>
  <p:transition>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 (8).bmp"/>
          <p:cNvPicPr>
            <a:picLocks noGrp="1" noChangeAspect="1"/>
          </p:cNvPicPr>
          <p:nvPr>
            <p:ph idx="1"/>
          </p:nvPr>
        </p:nvPicPr>
        <p:blipFill>
          <a:blip r:embed="rId2"/>
          <a:stretch>
            <a:fillRect/>
          </a:stretch>
        </p:blipFill>
        <p:spPr>
          <a:xfrm>
            <a:off x="0" y="0"/>
            <a:ext cx="9143999" cy="6858000"/>
          </a:xfrm>
        </p:spPr>
      </p:pic>
    </p:spTree>
  </p:cSld>
  <p:clrMapOvr>
    <a:masterClrMapping/>
  </p:clrMapOvr>
  <p:transition>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Picture (5).bmp"/>
          <p:cNvPicPr>
            <a:picLocks noGrp="1" noChangeAspect="1"/>
          </p:cNvPicPr>
          <p:nvPr>
            <p:ph idx="1"/>
          </p:nvPr>
        </p:nvPicPr>
        <p:blipFill>
          <a:blip r:embed="rId2"/>
          <a:stretch>
            <a:fillRect/>
          </a:stretch>
        </p:blipFill>
        <p:spPr>
          <a:xfrm>
            <a:off x="0" y="0"/>
            <a:ext cx="9143999" cy="6858000"/>
          </a:xfrm>
        </p:spPr>
      </p:pic>
    </p:spTree>
  </p:cSld>
  <p:clrMapOvr>
    <a:masterClrMapping/>
  </p:clrMapOvr>
  <p:transition>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Flow Diagram</a:t>
            </a:r>
            <a:endParaRPr lang="en-US" b="1" dirty="0">
              <a:latin typeface="Times New Roman" pitchFamily="18" charset="0"/>
              <a:cs typeface="Times New Roman" pitchFamily="18" charset="0"/>
            </a:endParaRPr>
          </a:p>
        </p:txBody>
      </p:sp>
      <p:pic>
        <p:nvPicPr>
          <p:cNvPr id="12" name="Content Placeholder 11" descr="New Picture (11).bmp"/>
          <p:cNvPicPr>
            <a:picLocks noGrp="1" noChangeAspect="1"/>
          </p:cNvPicPr>
          <p:nvPr>
            <p:ph idx="1"/>
          </p:nvPr>
        </p:nvPicPr>
        <p:blipFill>
          <a:blip r:embed="rId2"/>
          <a:stretch>
            <a:fillRect/>
          </a:stretch>
        </p:blipFill>
        <p:spPr>
          <a:xfrm>
            <a:off x="0" y="1143000"/>
            <a:ext cx="9143999" cy="5715000"/>
          </a:xfrm>
        </p:spPr>
      </p:pic>
    </p:spTree>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ollogo_com-2948527.gif"/>
          <p:cNvPicPr>
            <a:picLocks noGrp="1" noChangeAspect="1"/>
          </p:cNvPicPr>
          <p:nvPr>
            <p:ph idx="1"/>
          </p:nvPr>
        </p:nvPicPr>
        <p:blipFill>
          <a:blip r:embed="rId2"/>
          <a:stretch>
            <a:fillRect/>
          </a:stretch>
        </p:blipFill>
        <p:spPr>
          <a:xfrm rot="20150331">
            <a:off x="392078" y="2393673"/>
            <a:ext cx="8534833" cy="2625488"/>
          </a:xfrm>
        </p:spPr>
      </p:pic>
    </p:spTree>
  </p:cSld>
  <p:clrMapOvr>
    <a:masterClrMapping/>
  </p:clrMapOvr>
  <p:transition>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ER Diagram</a:t>
            </a:r>
            <a:endParaRPr lang="en-US" b="1" dirty="0">
              <a:latin typeface="Times New Roman" pitchFamily="18" charset="0"/>
              <a:cs typeface="Times New Roman" pitchFamily="18" charset="0"/>
            </a:endParaRPr>
          </a:p>
        </p:txBody>
      </p:sp>
      <p:pic>
        <p:nvPicPr>
          <p:cNvPr id="4" name="Content Placeholder 3" descr="New Picture (9).bmp"/>
          <p:cNvPicPr>
            <a:picLocks noGrp="1" noChangeAspect="1"/>
          </p:cNvPicPr>
          <p:nvPr>
            <p:ph idx="1"/>
          </p:nvPr>
        </p:nvPicPr>
        <p:blipFill>
          <a:blip r:embed="rId2"/>
          <a:stretch>
            <a:fillRect/>
          </a:stretch>
        </p:blipFill>
        <p:spPr>
          <a:xfrm>
            <a:off x="0" y="1219200"/>
            <a:ext cx="9144000" cy="5638800"/>
          </a:xfrm>
        </p:spPr>
      </p:pic>
    </p:spTree>
  </p:cSld>
  <p:clrMapOvr>
    <a:masterClrMapping/>
  </p:clrMapOvr>
  <p:transition>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Advantages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51000"/>
            </a:blip>
            <a:srcRect/>
            <a:stretch>
              <a:fillRect/>
            </a:stretch>
          </a:blipFill>
        </p:spPr>
        <p:txBody>
          <a:bodyPr>
            <a:normAutofit/>
          </a:bodyPr>
          <a:lstStyle/>
          <a:p>
            <a:pPr algn="just"/>
            <a:r>
              <a:rPr lang="en-US" dirty="0" smtClean="0"/>
              <a:t>Backup of contacts help in the situation when the Sim or Phone is destroyed or lost.</a:t>
            </a:r>
          </a:p>
          <a:p>
            <a:pPr algn="just"/>
            <a:r>
              <a:rPr lang="en-US" dirty="0" smtClean="0"/>
              <a:t>It can save many contact numbers and had no limitations regarding to it.</a:t>
            </a:r>
          </a:p>
          <a:p>
            <a:pPr algn="just"/>
            <a:r>
              <a:rPr lang="en-US" dirty="0" smtClean="0"/>
              <a:t>Easily accessible.</a:t>
            </a:r>
          </a:p>
          <a:p>
            <a:pPr algn="just"/>
            <a:r>
              <a:rPr lang="en-US" dirty="0" smtClean="0"/>
              <a:t>Less time consuming.</a:t>
            </a:r>
          </a:p>
          <a:p>
            <a:pPr algn="just"/>
            <a:r>
              <a:rPr lang="en-US" dirty="0" smtClean="0"/>
              <a:t>Easily sending of e-mail and messages.</a:t>
            </a:r>
          </a:p>
          <a:p>
            <a:pPr algn="just"/>
            <a:r>
              <a:rPr lang="en-US" dirty="0" smtClean="0"/>
              <a:t> Secured with e-mail Id and password. </a:t>
            </a:r>
            <a:endParaRPr lang="en-US" dirty="0"/>
          </a:p>
        </p:txBody>
      </p:sp>
    </p:spTree>
  </p:cSld>
  <p:clrMapOvr>
    <a:masterClrMapping/>
  </p:clrMapOvr>
  <p:transition>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Disadvantages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51000"/>
            </a:blip>
            <a:srcRect/>
            <a:stretch>
              <a:fillRect/>
            </a:stretch>
          </a:blipFill>
        </p:spPr>
        <p:txBody>
          <a:bodyPr/>
          <a:lstStyle/>
          <a:p>
            <a:r>
              <a:rPr lang="en-US" dirty="0" smtClean="0">
                <a:latin typeface="Times New Roman" pitchFamily="18" charset="0"/>
                <a:cs typeface="Times New Roman" pitchFamily="18" charset="0"/>
              </a:rPr>
              <a:t>Messages can only be send to the users of Contact Solution and not to other individuals.</a:t>
            </a:r>
          </a:p>
          <a:p>
            <a:r>
              <a:rPr lang="en-US" dirty="0" smtClean="0">
                <a:latin typeface="Times New Roman" pitchFamily="18" charset="0"/>
                <a:cs typeface="Times New Roman" pitchFamily="18" charset="0"/>
              </a:rPr>
              <a:t>Internet must required.</a:t>
            </a:r>
          </a:p>
          <a:p>
            <a:pPr>
              <a:buNone/>
            </a:pPr>
            <a:endParaRPr lang="en-US" dirty="0"/>
          </a:p>
        </p:txBody>
      </p:sp>
    </p:spTree>
  </p:cSld>
  <p:clrMapOvr>
    <a:masterClrMapping/>
  </p:clrMapOvr>
  <p:transition>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Limitation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a:blip r:embed="rId2"/>
            <a:stretch>
              <a:fillRect/>
            </a:stretch>
          </a:blipFill>
        </p:spPr>
        <p:txBody>
          <a:bodyPr/>
          <a:lstStyle/>
          <a:p>
            <a:pPr algn="just"/>
            <a:r>
              <a:rPr lang="en-US" dirty="0" smtClean="0">
                <a:latin typeface="Times New Roman" pitchFamily="18" charset="0"/>
                <a:cs typeface="Times New Roman" pitchFamily="18" charset="0"/>
              </a:rPr>
              <a:t>It is restricted to e-mail and messaging, voice calling and video calling can not be done from it.</a:t>
            </a:r>
            <a:endParaRPr lang="en-US" dirty="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blipFill dpi="0" rotWithShape="1">
            <a:blip r:embed="rId2">
              <a:alphaModFix amt="36000"/>
            </a:blip>
            <a:srcRect/>
            <a:stretch>
              <a:fillRect/>
            </a:stretch>
          </a:blipFill>
        </p:spPr>
        <p:txBody>
          <a:bodyPr>
            <a:normAutofit/>
          </a:bodyPr>
          <a:lstStyle/>
          <a:p>
            <a:pPr algn="just"/>
            <a:r>
              <a:rPr lang="en-US" sz="2800" dirty="0" smtClean="0">
                <a:latin typeface="Times New Roman" pitchFamily="18" charset="0"/>
                <a:cs typeface="Times New Roman" pitchFamily="18" charset="0"/>
              </a:rPr>
              <a:t>The Contact Solution is very helpful for today’s generation as it is less time consuming and easily accessible and helps in maintaining the records of contacts. Messaging and E-mail can also be easily send through it. Though there are some disadvantages and limitations of it but it is more beneficial and its advantages are more which overrule all the limitations of it.</a:t>
            </a:r>
          </a:p>
          <a:p>
            <a:pPr algn="just"/>
            <a:r>
              <a:rPr lang="en-US" sz="2800" dirty="0" smtClean="0">
                <a:latin typeface="Times New Roman" pitchFamily="18" charset="0"/>
                <a:cs typeface="Times New Roman" pitchFamily="18" charset="0"/>
              </a:rPr>
              <a:t> This website is on the way of progressing. Many improvements will occur in future.</a:t>
            </a:r>
            <a:endParaRPr lang="en-US" sz="2800" dirty="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rot="19934201">
            <a:off x="680060" y="1980228"/>
            <a:ext cx="8109424" cy="1938992"/>
          </a:xfrm>
          <a:prstGeom prst="rect">
            <a:avLst/>
          </a:prstGeom>
          <a:noFill/>
        </p:spPr>
        <p:txBody>
          <a:bodyPr wrap="square" lIns="91440" tIns="45720" rIns="91440" bIns="45720">
            <a:spAutoFit/>
          </a:bodyPr>
          <a:lstStyle/>
          <a:p>
            <a:pPr algn="ctr"/>
            <a:r>
              <a:rPr lang="en-US" sz="60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Let’s start</a:t>
            </a:r>
          </a:p>
          <a:p>
            <a:pPr algn="ctr"/>
            <a:r>
              <a:rPr lang="en-US" sz="60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 project demo</a:t>
            </a:r>
            <a:endParaRPr lang="en-US" sz="60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24000"/>
            </a:blip>
            <a:srcRect/>
            <a:stretch>
              <a:fillRect/>
            </a:stretch>
          </a:blipFill>
        </p:spPr>
        <p:txBody>
          <a:bodyPr>
            <a:normAutofit fontScale="77500" lnSpcReduction="20000"/>
          </a:bodyPr>
          <a:lstStyle/>
          <a:p>
            <a:pPr algn="just"/>
            <a:r>
              <a:rPr lang="en-US" dirty="0" smtClean="0">
                <a:latin typeface="Times New Roman" pitchFamily="18" charset="0"/>
                <a:cs typeface="Times New Roman" pitchFamily="18" charset="0"/>
              </a:rPr>
              <a:t>Introduction</a:t>
            </a:r>
          </a:p>
          <a:p>
            <a:pPr algn="just"/>
            <a:r>
              <a:rPr lang="en-US" dirty="0" smtClean="0">
                <a:latin typeface="Times New Roman" pitchFamily="18" charset="0"/>
                <a:cs typeface="Times New Roman" pitchFamily="18" charset="0"/>
              </a:rPr>
              <a:t>Purpose</a:t>
            </a:r>
          </a:p>
          <a:p>
            <a:pPr algn="just"/>
            <a:r>
              <a:rPr lang="en-US" dirty="0" smtClean="0">
                <a:latin typeface="Times New Roman" pitchFamily="18" charset="0"/>
                <a:cs typeface="Times New Roman" pitchFamily="18" charset="0"/>
              </a:rPr>
              <a:t>Abstract</a:t>
            </a:r>
          </a:p>
          <a:p>
            <a:pPr algn="just"/>
            <a:r>
              <a:rPr lang="en-US" dirty="0" smtClean="0">
                <a:latin typeface="Times New Roman" pitchFamily="18" charset="0"/>
                <a:cs typeface="Times New Roman" pitchFamily="18" charset="0"/>
              </a:rPr>
              <a:t>Minimum software and hardware requirements</a:t>
            </a:r>
          </a:p>
          <a:p>
            <a:pPr algn="just"/>
            <a:r>
              <a:rPr lang="en-US" dirty="0" smtClean="0">
                <a:latin typeface="Times New Roman" pitchFamily="18" charset="0"/>
                <a:cs typeface="Times New Roman" pitchFamily="18" charset="0"/>
              </a:rPr>
              <a:t>Snapshot</a:t>
            </a:r>
          </a:p>
          <a:p>
            <a:pPr algn="just"/>
            <a:r>
              <a:rPr lang="en-US" dirty="0" smtClean="0">
                <a:latin typeface="Times New Roman" pitchFamily="18" charset="0"/>
                <a:cs typeface="Times New Roman" pitchFamily="18" charset="0"/>
              </a:rPr>
              <a:t>Data Flow diagram</a:t>
            </a:r>
          </a:p>
          <a:p>
            <a:pPr algn="just"/>
            <a:r>
              <a:rPr lang="en-US" dirty="0" smtClean="0">
                <a:latin typeface="Times New Roman" pitchFamily="18" charset="0"/>
                <a:cs typeface="Times New Roman" pitchFamily="18" charset="0"/>
              </a:rPr>
              <a:t>ER Diagram</a:t>
            </a:r>
          </a:p>
          <a:p>
            <a:pPr algn="just"/>
            <a:r>
              <a:rPr lang="en-US" dirty="0" smtClean="0">
                <a:latin typeface="Times New Roman" pitchFamily="18" charset="0"/>
                <a:cs typeface="Times New Roman" pitchFamily="18" charset="0"/>
              </a:rPr>
              <a:t>Advantages</a:t>
            </a:r>
          </a:p>
          <a:p>
            <a:pPr algn="just"/>
            <a:r>
              <a:rPr lang="en-US" dirty="0" smtClean="0">
                <a:latin typeface="Times New Roman" pitchFamily="18" charset="0"/>
                <a:cs typeface="Times New Roman" pitchFamily="18" charset="0"/>
              </a:rPr>
              <a:t>Disadvantages</a:t>
            </a:r>
          </a:p>
          <a:p>
            <a:pPr algn="just"/>
            <a:r>
              <a:rPr lang="en-US" dirty="0" smtClean="0">
                <a:latin typeface="Times New Roman" pitchFamily="18" charset="0"/>
                <a:cs typeface="Times New Roman" pitchFamily="18" charset="0"/>
              </a:rPr>
              <a:t>Limitations</a:t>
            </a:r>
          </a:p>
          <a:p>
            <a:pPr algn="just"/>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44000"/>
            </a:blip>
            <a:srcRect/>
            <a:stretch>
              <a:fillRect/>
            </a:stretch>
          </a:blipFill>
        </p:spPr>
        <p:txBody>
          <a:bodyPr>
            <a:normAutofit fontScale="85000" lnSpcReduction="20000"/>
          </a:bodyPr>
          <a:lstStyle/>
          <a:p>
            <a:pPr algn="just"/>
            <a:r>
              <a:rPr lang="en-US" dirty="0" smtClean="0">
                <a:latin typeface="Times New Roman" pitchFamily="18" charset="0"/>
                <a:cs typeface="Times New Roman" pitchFamily="18" charset="0"/>
              </a:rPr>
              <a:t>Contact Solution is a web based application</a:t>
            </a:r>
          </a:p>
          <a:p>
            <a:pPr algn="just">
              <a:buNone/>
            </a:pPr>
            <a:r>
              <a:rPr lang="en-US" dirty="0" smtClean="0">
                <a:latin typeface="Times New Roman" pitchFamily="18" charset="0"/>
                <a:cs typeface="Times New Roman" pitchFamily="18" charset="0"/>
              </a:rPr>
              <a:t>     for storing contacts online and sending mails or messages from one PC to another PC.  </a:t>
            </a:r>
          </a:p>
          <a:p>
            <a:pPr algn="just"/>
            <a:r>
              <a:rPr lang="en-US" dirty="0" smtClean="0">
                <a:latin typeface="Times New Roman" pitchFamily="18" charset="0"/>
                <a:cs typeface="Times New Roman" pitchFamily="18" charset="0"/>
              </a:rPr>
              <a:t>Contact Solution allows its users to manage his/her contacts online and made him/her able to sent messages and mails between PC to PC in all over the world.</a:t>
            </a:r>
          </a:p>
          <a:p>
            <a:pPr algn="just"/>
            <a:r>
              <a:rPr lang="en-US" dirty="0" smtClean="0">
                <a:latin typeface="Times New Roman" pitchFamily="18" charset="0"/>
                <a:cs typeface="Times New Roman" pitchFamily="18" charset="0"/>
              </a:rPr>
              <a:t>This can be done through Internet and Local Area Network environments.</a:t>
            </a:r>
          </a:p>
          <a:p>
            <a:pPr>
              <a:buNone/>
            </a:pPr>
            <a:endParaRPr lang="en-US" dirty="0" smtClean="0">
              <a:latin typeface="Times New Roman" pitchFamily="18" charset="0"/>
              <a:cs typeface="Times New Roman" pitchFamily="18" charset="0"/>
            </a:endParaRPr>
          </a:p>
          <a:p>
            <a:pPr>
              <a:buNone/>
            </a:pPr>
            <a:endParaRPr lang="en-US" dirty="0" smtClean="0"/>
          </a:p>
          <a:p>
            <a:pPr>
              <a:buNone/>
            </a:pPr>
            <a:r>
              <a:rPr lang="en-US" dirty="0" smtClean="0"/>
              <a:t>  </a:t>
            </a:r>
            <a:endParaRPr lang="en-US" dirty="0"/>
          </a:p>
        </p:txBody>
      </p:sp>
    </p:spTree>
  </p:cSld>
  <p:clrMapOvr>
    <a:masterClrMapping/>
  </p:clrMapOvr>
  <p:transition>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Purpose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34000"/>
            </a:blip>
            <a:srcRect/>
            <a:stretch>
              <a:fillRect/>
            </a:stretch>
          </a:blipFill>
        </p:spPr>
        <p:txBody>
          <a:bodyPr>
            <a:normAutofit/>
          </a:bodyPr>
          <a:lstStyle/>
          <a:p>
            <a:pPr algn="just">
              <a:buNone/>
            </a:pPr>
            <a:r>
              <a:rPr lang="en-US" dirty="0" smtClean="0"/>
              <a:t>  </a:t>
            </a:r>
            <a:r>
              <a:rPr lang="en-US" dirty="0" smtClean="0">
                <a:latin typeface="Times New Roman" pitchFamily="18" charset="0"/>
                <a:cs typeface="Times New Roman" pitchFamily="18" charset="0"/>
              </a:rPr>
              <a:t>The purpose of the Contact Solution is to provide an online notebook where all types of users can store their contacts online and able to send them messages and mails but we can send mails to anyone which may be or may not be use this website(Contact Solution).</a:t>
            </a:r>
            <a:endParaRPr lang="en-US" dirty="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27000"/>
            </a:blip>
            <a:srcRect/>
            <a:stretch>
              <a:fillRect/>
            </a:stretch>
          </a:blipFill>
        </p:spPr>
        <p:txBody>
          <a:bodyPr>
            <a:normAutofit fontScale="92500" lnSpcReduction="20000"/>
          </a:bodyPr>
          <a:lstStyle/>
          <a:p>
            <a:pPr algn="just"/>
            <a:r>
              <a:rPr lang="en-US" dirty="0" smtClean="0">
                <a:latin typeface="Times New Roman" pitchFamily="18" charset="0"/>
                <a:cs typeface="Times New Roman" pitchFamily="18" charset="0"/>
              </a:rPr>
              <a:t>This web application provides an user personal account which would be created by giving User Name and Password for it in the Login Page of the Contact Solution.</a:t>
            </a:r>
          </a:p>
          <a:p>
            <a:pPr algn="just"/>
            <a:r>
              <a:rPr lang="en-US" dirty="0" smtClean="0">
                <a:latin typeface="Times New Roman" pitchFamily="18" charset="0"/>
                <a:cs typeface="Times New Roman" pitchFamily="18" charset="0"/>
              </a:rPr>
              <a:t>After user login into the Contact Solution he/she will become able to send mails and messages to another users from PC to PC.</a:t>
            </a:r>
          </a:p>
          <a:p>
            <a:pPr algn="just"/>
            <a:r>
              <a:rPr lang="en-US" dirty="0" smtClean="0">
                <a:latin typeface="Times New Roman" pitchFamily="18" charset="0"/>
                <a:cs typeface="Times New Roman" pitchFamily="18" charset="0"/>
              </a:rPr>
              <a:t>When messages have been sent, then it also keep the record of the sent messages and also the records of the incoming messages and the messages which have been saved in the draft.</a:t>
            </a:r>
          </a:p>
          <a:p>
            <a:endParaRPr lang="en-US" dirty="0"/>
          </a:p>
        </p:txBody>
      </p:sp>
    </p:spTree>
  </p:cSld>
  <p:clrMapOvr>
    <a:masterClrMapping/>
  </p:clrMapOvr>
  <p:transition>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28000"/>
            </a:blip>
            <a:srcRect/>
            <a:stretch>
              <a:fillRect/>
            </a:stretch>
          </a:blipFill>
        </p:spPr>
        <p:txBody>
          <a:bodyPr/>
          <a:lstStyle/>
          <a:p>
            <a:pPr algn="just"/>
            <a:r>
              <a:rPr lang="en-US" dirty="0" smtClean="0">
                <a:latin typeface="Times New Roman" pitchFamily="18" charset="0"/>
                <a:cs typeface="Times New Roman" pitchFamily="18" charset="0"/>
              </a:rPr>
              <a:t>Using this site user can update, Edit, view</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his/her profile and contacts</a:t>
            </a:r>
            <a:r>
              <a:rPr lang="en-US" dirty="0" smtClean="0"/>
              <a:t>.  </a:t>
            </a:r>
          </a:p>
          <a:p>
            <a:endParaRPr lang="en-US" dirty="0" smtClean="0"/>
          </a:p>
          <a:p>
            <a:endParaRPr lang="en-US" dirty="0"/>
          </a:p>
        </p:txBody>
      </p:sp>
    </p:spTree>
  </p:cSld>
  <p:clrMapOvr>
    <a:masterClrMapping/>
  </p:clrMapOvr>
  <p:transition>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Minimum Hardware &amp; Software Requirements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30000"/>
            </a:blip>
            <a:srcRect/>
            <a:stretch>
              <a:fillRect/>
            </a:stretch>
          </a:blipFill>
        </p:spPr>
        <p:txBody>
          <a:bodyPr/>
          <a:lstStyle/>
          <a:p>
            <a:r>
              <a:rPr lang="en-US" dirty="0" smtClean="0">
                <a:latin typeface="Times New Roman" pitchFamily="18" charset="0"/>
                <a:cs typeface="Times New Roman" pitchFamily="18" charset="0"/>
              </a:rPr>
              <a:t>Processor</a:t>
            </a:r>
          </a:p>
          <a:p>
            <a:r>
              <a:rPr lang="en-US" dirty="0" smtClean="0">
                <a:latin typeface="Times New Roman" pitchFamily="18" charset="0"/>
                <a:cs typeface="Times New Roman" pitchFamily="18" charset="0"/>
              </a:rPr>
              <a:t>RAM 256MB</a:t>
            </a:r>
            <a:endParaRPr lang="en-US" dirty="0" smtClean="0">
              <a:latin typeface="Times New Roman" pitchFamily="18" charset="0"/>
              <a:cs typeface="Times New Roman" pitchFamily="18" charset="0"/>
            </a:endParaRPr>
          </a:p>
          <a:p>
            <a:r>
              <a:rPr lang="en-US" smtClean="0">
                <a:latin typeface="Times New Roman" pitchFamily="18" charset="0"/>
                <a:cs typeface="Times New Roman" pitchFamily="18" charset="0"/>
              </a:rPr>
              <a:t>Hard </a:t>
            </a:r>
            <a:r>
              <a:rPr lang="en-US" smtClean="0">
                <a:latin typeface="Times New Roman" pitchFamily="18" charset="0"/>
                <a:cs typeface="Times New Roman" pitchFamily="18" charset="0"/>
              </a:rPr>
              <a:t>Disk 80GB</a:t>
            </a:r>
            <a:endParaRPr lang="en-US" dirty="0">
              <a:latin typeface="Times New Roman" pitchFamily="18" charset="0"/>
              <a:cs typeface="Times New Roman" pitchFamily="18" charset="0"/>
            </a:endParaRPr>
          </a:p>
        </p:txBody>
      </p:sp>
    </p:spTree>
  </p:cSld>
  <p:clrMapOvr>
    <a:masterClrMapping/>
  </p:clrMapOvr>
  <p:transition>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Software Requirement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blipFill dpi="0" rotWithShape="1">
            <a:blip r:embed="rId2">
              <a:alphaModFix amt="39000"/>
            </a:blip>
            <a:srcRect/>
            <a:stretch>
              <a:fillRect/>
            </a:stretch>
          </a:blipFill>
        </p:spPr>
        <p:txBody>
          <a:bodyPr/>
          <a:lstStyle/>
          <a:p>
            <a:r>
              <a:rPr lang="en-US" dirty="0" smtClean="0">
                <a:latin typeface="Times New Roman" pitchFamily="18" charset="0"/>
                <a:cs typeface="Times New Roman" pitchFamily="18" charset="0"/>
              </a:rPr>
              <a:t>Eclipse</a:t>
            </a:r>
          </a:p>
          <a:p>
            <a:r>
              <a:rPr lang="en-US" dirty="0" smtClean="0">
                <a:latin typeface="Times New Roman" pitchFamily="18" charset="0"/>
                <a:cs typeface="Times New Roman" pitchFamily="18" charset="0"/>
              </a:rPr>
              <a:t>MySQL</a:t>
            </a:r>
          </a:p>
          <a:p>
            <a:r>
              <a:rPr lang="en-US" dirty="0" smtClean="0">
                <a:latin typeface="Times New Roman" pitchFamily="18" charset="0"/>
                <a:cs typeface="Times New Roman" pitchFamily="18" charset="0"/>
              </a:rPr>
              <a:t>JDK 1.7</a:t>
            </a:r>
          </a:p>
          <a:p>
            <a:r>
              <a:rPr lang="en-US" dirty="0" smtClean="0">
                <a:latin typeface="Times New Roman" pitchFamily="18" charset="0"/>
                <a:cs typeface="Times New Roman" pitchFamily="18" charset="0"/>
              </a:rPr>
              <a:t>Apache-tomcat-6.0.18</a:t>
            </a:r>
          </a:p>
          <a:p>
            <a:pPr>
              <a:buNone/>
            </a:pPr>
            <a:endParaRPr lang="en-US" dirty="0"/>
          </a:p>
        </p:txBody>
      </p:sp>
    </p:spTree>
  </p:cSld>
  <p:clrMapOvr>
    <a:masterClrMapping/>
  </p:clrMapOvr>
  <p:transition>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TotalTime>
  <Words>488</Words>
  <Application>Microsoft Office PowerPoint</Application>
  <PresentationFormat>On-screen Show (4:3)</PresentationFormat>
  <Paragraphs>71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MAHAKAL INSTITUE OF TECHNOLOGY AND MANAGEMENT     </vt:lpstr>
      <vt:lpstr>Slide 2</vt:lpstr>
      <vt:lpstr>CONTENTS</vt:lpstr>
      <vt:lpstr>Introduction</vt:lpstr>
      <vt:lpstr>Purpose</vt:lpstr>
      <vt:lpstr>Abstract</vt:lpstr>
      <vt:lpstr>(Cont…)</vt:lpstr>
      <vt:lpstr>Minimum Hardware &amp; Software Requirements</vt:lpstr>
      <vt:lpstr>Software Requirement</vt:lpstr>
      <vt:lpstr>Slide 10</vt:lpstr>
      <vt:lpstr>Slide 11</vt:lpstr>
      <vt:lpstr>Slide 12</vt:lpstr>
      <vt:lpstr> </vt:lpstr>
      <vt:lpstr>Slide 14</vt:lpstr>
      <vt:lpstr>Slide 15</vt:lpstr>
      <vt:lpstr>Slide 16</vt:lpstr>
      <vt:lpstr>Slide 17</vt:lpstr>
      <vt:lpstr>Slide 18</vt:lpstr>
      <vt:lpstr>Data Flow Diagram</vt:lpstr>
      <vt:lpstr>ER Diagram</vt:lpstr>
      <vt:lpstr>Advantages</vt:lpstr>
      <vt:lpstr>Disadvantages</vt:lpstr>
      <vt:lpstr>Limitation   </vt:lpstr>
      <vt:lpstr>Conclusion</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MAHAKAL INSTITUE OF TECHNOLOGY AND MANAGEMENT</dc:title>
  <dc:creator>Er. Ritu</dc:creator>
  <cp:lastModifiedBy>Admin</cp:lastModifiedBy>
  <cp:revision>66</cp:revision>
  <dcterms:created xsi:type="dcterms:W3CDTF">2014-07-03T05:58:54Z</dcterms:created>
  <dcterms:modified xsi:type="dcterms:W3CDTF">2014-07-04T07:33:03Z</dcterms:modified>
</cp:coreProperties>
</file>