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10FEE-C464-4C74-AF31-283492B9759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1F3FF-E37D-409B-9F2B-495160B01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dpalash.wordpress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https://bdpalash.wordpress.com/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F3FF-E37D-409B-9F2B-495160B019C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lashbd50/Project_1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kinsta.com/knowledgebase/what-is-github/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www.youtube.com/watch?v=0fKg7e37bQE" TargetMode="External"/><Relationship Id="rId7" Type="http://schemas.openxmlformats.org/officeDocument/2006/relationships/hyperlink" Target="https://clubmate.fi/git-all-about-adding-files-to-the-staging-area/" TargetMode="External"/><Relationship Id="rId12" Type="http://schemas.openxmlformats.org/officeDocument/2006/relationships/hyperlink" Target="https://help.github.com/en/github/getting-started-with-github/github-glossar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github.com/activities/hello-world/" TargetMode="External"/><Relationship Id="rId11" Type="http://schemas.openxmlformats.org/officeDocument/2006/relationships/hyperlink" Target="https://www.w3schools.com/whatis/whatis_github.asp" TargetMode="External"/><Relationship Id="rId5" Type="http://schemas.openxmlformats.org/officeDocument/2006/relationships/hyperlink" Target="https://git-scm.com/book/en/v1/Getting-Started-Git-Basics" TargetMode="External"/><Relationship Id="rId10" Type="http://schemas.openxmlformats.org/officeDocument/2006/relationships/hyperlink" Target="https://help.github.com/en/github/creating-cloning-and-archiving-repositories/about-repositories" TargetMode="External"/><Relationship Id="rId4" Type="http://schemas.openxmlformats.org/officeDocument/2006/relationships/hyperlink" Target="https://www.freecodecamp.org/news/learn-the-basics-of-git-in-under-10-minutes-da548267cc91/" TargetMode="External"/><Relationship Id="rId9" Type="http://schemas.openxmlformats.org/officeDocument/2006/relationships/hyperlink" Target="https://git-scm.com/book/en/v2/Git-Branching-Branches-in-a-Nutshe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200400"/>
            <a:ext cx="3505200" cy="1524000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 smtClean="0"/>
              <a:t>Palash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 smtClean="0"/>
          </a:p>
          <a:p>
            <a:pPr algn="r"/>
            <a:r>
              <a:rPr lang="en-US" dirty="0" smtClean="0"/>
              <a:t>System Support </a:t>
            </a:r>
            <a:r>
              <a:rPr lang="en-US" dirty="0" smtClean="0"/>
              <a:t>Engineer</a:t>
            </a:r>
          </a:p>
          <a:p>
            <a:pPr algn="r"/>
            <a:r>
              <a:rPr lang="en-US" dirty="0" smtClean="0"/>
              <a:t>dkpalashbd50@hotmail.com</a:t>
            </a:r>
            <a:endParaRPr lang="en-US" dirty="0" smtClean="0"/>
          </a:p>
          <a:p>
            <a:pPr algn="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Beginners</a:t>
            </a:r>
            <a:endParaRPr lang="en-US" dirty="0"/>
          </a:p>
        </p:txBody>
      </p:sp>
      <p:pic>
        <p:nvPicPr>
          <p:cNvPr id="27650" name="Picture 2" descr="Image result for gi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828800"/>
            <a:ext cx="2100515" cy="87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Create a new repository on 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</a:p>
          <a:p>
            <a:r>
              <a:rPr lang="en-US" dirty="0" smtClean="0"/>
              <a:t>New</a:t>
            </a:r>
          </a:p>
          <a:p>
            <a:r>
              <a:rPr lang="en-US" dirty="0" smtClean="0"/>
              <a:t>Repository name</a:t>
            </a:r>
          </a:p>
          <a:p>
            <a:r>
              <a:rPr lang="en-US" dirty="0" smtClean="0"/>
              <a:t>Created file</a:t>
            </a:r>
          </a:p>
          <a:p>
            <a:r>
              <a:rPr lang="en-US" dirty="0" smtClean="0"/>
              <a:t>Clone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600200"/>
            <a:ext cx="4391025" cy="154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581400"/>
            <a:ext cx="43434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Image result for git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343400"/>
            <a:ext cx="2100515" cy="87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Email Add.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</a:p>
          <a:p>
            <a:r>
              <a:rPr lang="en-US" dirty="0" smtClean="0"/>
              <a:t>Repositories</a:t>
            </a:r>
          </a:p>
          <a:p>
            <a:r>
              <a:rPr lang="en-US" dirty="0" smtClean="0"/>
              <a:t>Settings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Add email id</a:t>
            </a:r>
          </a:p>
          <a:p>
            <a:r>
              <a:rPr lang="en-US" dirty="0" smtClean="0"/>
              <a:t>We can use different email in different repository.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143000"/>
            <a:ext cx="2782304" cy="163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572000"/>
            <a:ext cx="3133218" cy="200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Image result for git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228600"/>
            <a:ext cx="1719515" cy="718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 system local to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https://github.com/palashbd50/Project_1.git</a:t>
            </a:r>
            <a:endParaRPr lang="en-US" dirty="0" smtClean="0"/>
          </a:p>
          <a:p>
            <a:r>
              <a:rPr lang="en-US" dirty="0" err="1" smtClean="0"/>
              <a:t>cd</a:t>
            </a:r>
            <a:r>
              <a:rPr lang="en-US" dirty="0" smtClean="0"/>
              <a:t> Project_1/</a:t>
            </a:r>
          </a:p>
          <a:p>
            <a:r>
              <a:rPr lang="en-US" dirty="0" smtClean="0"/>
              <a:t>touch First.txt</a:t>
            </a:r>
          </a:p>
          <a:p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-m "Added First.txt“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en-US" dirty="0" smtClean="0">
                <a:hlinkClick r:id="rId3"/>
              </a:rPr>
              <a:t>https://github.com/palashbd50/Project_1.git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-u origin master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905000"/>
            <a:ext cx="45910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Image result for git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5125" y="228600"/>
            <a:ext cx="182479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page of the repository.</a:t>
            </a:r>
          </a:p>
          <a:p>
            <a:r>
              <a:rPr lang="en-US" dirty="0" smtClean="0"/>
              <a:t>Under your repository name, click  Settings.</a:t>
            </a:r>
          </a:p>
          <a:p>
            <a:r>
              <a:rPr lang="en-US" dirty="0" smtClean="0"/>
              <a:t>Under Danger Zone, click Delete this repository.</a:t>
            </a:r>
          </a:p>
          <a:p>
            <a:r>
              <a:rPr lang="en-US" dirty="0" smtClean="0"/>
              <a:t>Read the warnings!</a:t>
            </a:r>
          </a:p>
          <a:p>
            <a:r>
              <a:rPr lang="en-US" dirty="0" smtClean="0"/>
              <a:t>Click I understand the consequences, delete this repository.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6280" y="3962400"/>
            <a:ext cx="2905070" cy="21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Image result for git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81000"/>
            <a:ext cx="2100515" cy="87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hlinkClick r:id="rId3"/>
              </a:rPr>
              <a:t>https://www.youtube.com/watch?v=0fKg7e37bQE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https://www.freecodecamp.org/news/learn-the-basics-of-git-in-under-10-minutes-da548267cc91/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https://git-scm.com/book/en/v1/Getting-Started-Git-Basics</a:t>
            </a:r>
            <a:endParaRPr lang="en-US" sz="2000" dirty="0" smtClean="0"/>
          </a:p>
          <a:p>
            <a:r>
              <a:rPr lang="en-US" sz="2000" dirty="0" smtClean="0">
                <a:hlinkClick r:id="rId6"/>
              </a:rPr>
              <a:t>https://guides.github.com/activities/hello-world/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https://git-scm.com/book/en/v1/Getting-Started-Git-Basics#The-Three-States</a:t>
            </a:r>
            <a:endParaRPr lang="en-US" sz="2000" dirty="0" smtClean="0"/>
          </a:p>
          <a:p>
            <a:r>
              <a:rPr lang="en-US" sz="2000" dirty="0" smtClean="0">
                <a:hlinkClick r:id="rId7"/>
              </a:rPr>
              <a:t>https://clubmate.fi/git-all-about-adding-files-to-the-staging-area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r>
              <a:rPr lang="en-US" sz="2000" dirty="0" smtClean="0">
                <a:hlinkClick r:id="rId8"/>
              </a:rPr>
              <a:t>https://kinsta.com/knowledgebase/what-is-github</a:t>
            </a:r>
            <a:r>
              <a:rPr lang="en-US" sz="2000" dirty="0" smtClean="0">
                <a:hlinkClick r:id="rId8"/>
              </a:rPr>
              <a:t>/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>
                <a:hlinkClick r:id="rId9"/>
              </a:rPr>
              <a:t>https://</a:t>
            </a:r>
            <a:r>
              <a:rPr lang="en-US" sz="2000" dirty="0" smtClean="0">
                <a:hlinkClick r:id="rId9"/>
              </a:rPr>
              <a:t>git-scm.com/book/en/v2/Git-Branching-Branches-in-a-Nutshell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>
                <a:hlinkClick r:id="rId10"/>
              </a:rPr>
              <a:t>https://</a:t>
            </a:r>
            <a:r>
              <a:rPr lang="en-US" sz="2000" dirty="0" smtClean="0">
                <a:hlinkClick r:id="rId10"/>
              </a:rPr>
              <a:t>help.github.com/en/github/creating-cloning-and-archiving-repositories/about-repositories</a:t>
            </a:r>
            <a:r>
              <a:rPr lang="en-US" sz="2000" dirty="0" smtClean="0"/>
              <a:t>  </a:t>
            </a:r>
            <a:endParaRPr lang="en-US" sz="2000" dirty="0" smtClean="0"/>
          </a:p>
          <a:p>
            <a:r>
              <a:rPr lang="en-US" sz="2000" dirty="0" smtClean="0">
                <a:hlinkClick r:id="rId8"/>
              </a:rPr>
              <a:t>https://kinsta.com/knowledgebase/what-is-github</a:t>
            </a:r>
            <a:r>
              <a:rPr lang="en-US" sz="2000" dirty="0" smtClean="0">
                <a:hlinkClick r:id="rId8"/>
              </a:rPr>
              <a:t>/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>
                <a:hlinkClick r:id="rId11"/>
              </a:rPr>
              <a:t>https://</a:t>
            </a:r>
            <a:r>
              <a:rPr lang="en-US" sz="2000" dirty="0" smtClean="0">
                <a:hlinkClick r:id="rId11"/>
              </a:rPr>
              <a:t>www.w3schools.com/whatis/whatis_github.asp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>
                <a:hlinkClick r:id="rId12"/>
              </a:rPr>
              <a:t>https://</a:t>
            </a:r>
            <a:r>
              <a:rPr lang="en-US" sz="2000" dirty="0" smtClean="0">
                <a:hlinkClick r:id="rId12"/>
              </a:rPr>
              <a:t>help.github.com/en/github/getting-started-with-github/github-glossary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2" descr="Image result for git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00800" y="381000"/>
            <a:ext cx="2100515" cy="87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0"/>
            <a:r>
              <a:rPr lang="en-US" dirty="0" smtClean="0"/>
              <a:t>How to install </a:t>
            </a:r>
            <a:r>
              <a:rPr lang="en-US" dirty="0" err="1" smtClean="0"/>
              <a:t>git</a:t>
            </a: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 How to create a </a:t>
            </a:r>
            <a:r>
              <a:rPr lang="en-US" dirty="0" err="1" smtClean="0"/>
              <a:t>GitHub</a:t>
            </a:r>
            <a:r>
              <a:rPr lang="en-US" dirty="0" smtClean="0"/>
              <a:t> account.</a:t>
            </a:r>
          </a:p>
          <a:p>
            <a:pPr lvl="0"/>
            <a:r>
              <a:rPr lang="en-US" dirty="0" smtClean="0"/>
              <a:t>Create a local </a:t>
            </a:r>
            <a:r>
              <a:rPr lang="en-US" dirty="0" err="1" smtClean="0"/>
              <a:t>git</a:t>
            </a:r>
            <a:r>
              <a:rPr lang="en-US" dirty="0" smtClean="0"/>
              <a:t> repository.</a:t>
            </a:r>
          </a:p>
          <a:p>
            <a:pPr lvl="0"/>
            <a:r>
              <a:rPr lang="en-US" dirty="0" smtClean="0"/>
              <a:t>Add a new file to the repo. </a:t>
            </a:r>
          </a:p>
          <a:p>
            <a:pPr lvl="0"/>
            <a:r>
              <a:rPr lang="en-US" dirty="0" smtClean="0"/>
              <a:t>Add a file to the staging environment. </a:t>
            </a:r>
          </a:p>
          <a:p>
            <a:pPr lvl="0"/>
            <a:r>
              <a:rPr lang="en-US" dirty="0" smtClean="0"/>
              <a:t>Create a new branch. </a:t>
            </a:r>
          </a:p>
          <a:p>
            <a:pPr lvl="0"/>
            <a:r>
              <a:rPr lang="en-US" dirty="0" smtClean="0"/>
              <a:t>Create a new repository on 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Email add</a:t>
            </a:r>
          </a:p>
          <a:p>
            <a:pPr lvl="0"/>
            <a:r>
              <a:rPr lang="en-US" dirty="0" err="1" smtClean="0"/>
              <a:t>Git</a:t>
            </a:r>
            <a:r>
              <a:rPr lang="en-US" dirty="0" smtClean="0"/>
              <a:t> Pull system local to web.</a:t>
            </a:r>
          </a:p>
          <a:p>
            <a:r>
              <a:rPr lang="en-US" dirty="0" smtClean="0"/>
              <a:t>Deleting a repository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Image result for git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81000"/>
            <a:ext cx="2100515" cy="87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GitHub</a:t>
            </a:r>
            <a:r>
              <a:rPr lang="en-US" dirty="0" smtClean="0"/>
              <a:t> is a code hosting platform for version control and collaboration. It lets you and others work together on projects from anywhere.</a:t>
            </a:r>
          </a:p>
          <a:p>
            <a:endParaRPr lang="en-US" dirty="0"/>
          </a:p>
        </p:txBody>
      </p:sp>
      <p:pic>
        <p:nvPicPr>
          <p:cNvPr id="6146" name="Picture 2" descr="Image result for what is gith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124200"/>
            <a:ext cx="3914775" cy="3138096"/>
          </a:xfrm>
          <a:prstGeom prst="rect">
            <a:avLst/>
          </a:prstGeom>
          <a:noFill/>
        </p:spPr>
      </p:pic>
      <p:pic>
        <p:nvPicPr>
          <p:cNvPr id="5" name="Picture 2" descr="Image result for git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04800"/>
            <a:ext cx="2100515" cy="87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How to install 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two things on this project. First install </a:t>
            </a:r>
            <a:r>
              <a:rPr lang="en-US" dirty="0" err="1" smtClean="0"/>
              <a:t>git</a:t>
            </a:r>
            <a:r>
              <a:rPr lang="en-US" dirty="0" smtClean="0"/>
              <a:t> and second create a </a:t>
            </a:r>
            <a:r>
              <a:rPr lang="en-US" dirty="0" err="1" smtClean="0"/>
              <a:t>github</a:t>
            </a:r>
            <a:r>
              <a:rPr lang="en-US" dirty="0" smtClean="0"/>
              <a:t> account. </a:t>
            </a:r>
          </a:p>
          <a:p>
            <a:r>
              <a:rPr lang="en-US" dirty="0" smtClean="0"/>
              <a:t>Three types of </a:t>
            </a:r>
            <a:r>
              <a:rPr lang="en-US" dirty="0" err="1" smtClean="0"/>
              <a:t>git</a:t>
            </a:r>
            <a:r>
              <a:rPr lang="en-US" dirty="0" smtClean="0"/>
              <a:t> packs on web .Based on operating system.</a:t>
            </a:r>
          </a:p>
          <a:p>
            <a:r>
              <a:rPr lang="en-US" dirty="0" smtClean="0"/>
              <a:t>Windows version, Linux version and Mac version</a:t>
            </a:r>
          </a:p>
          <a:p>
            <a:r>
              <a:rPr lang="en-US" dirty="0" smtClean="0"/>
              <a:t>Windows version </a:t>
            </a:r>
            <a:r>
              <a:rPr lang="en-US" dirty="0" smtClean="0">
                <a:hlinkClick r:id="rId3"/>
              </a:rPr>
              <a:t>https://git-scm.com/download/win</a:t>
            </a:r>
            <a:endParaRPr lang="en-US" dirty="0" smtClean="0"/>
          </a:p>
          <a:p>
            <a:r>
              <a:rPr lang="en-US" dirty="0" smtClean="0"/>
              <a:t>Linux version use this command “yum install 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Image result for git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57200"/>
            <a:ext cx="2100515" cy="87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 </a:t>
            </a:r>
            <a:r>
              <a:rPr lang="en-US" dirty="0" err="1" smtClean="0"/>
              <a:t>GitHub</a:t>
            </a:r>
            <a:r>
              <a:rPr lang="en-US" dirty="0" smtClean="0"/>
              <a:t> account.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Click the bellow link and create a </a:t>
            </a:r>
            <a:r>
              <a:rPr lang="en-US" dirty="0" err="1" smtClean="0"/>
              <a:t>git</a:t>
            </a:r>
            <a:r>
              <a:rPr lang="en-US" dirty="0" smtClean="0"/>
              <a:t> account </a:t>
            </a:r>
            <a:r>
              <a:rPr lang="en-US" dirty="0" smtClean="0">
                <a:hlinkClick r:id="rId3"/>
              </a:rPr>
              <a:t>https://github.com/join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After email verification your account is open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971800"/>
            <a:ext cx="3654328" cy="28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Image result for git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28600"/>
            <a:ext cx="1459832" cy="60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local </a:t>
            </a:r>
            <a:r>
              <a:rPr lang="en-US" dirty="0" err="1" smtClean="0"/>
              <a:t>git</a:t>
            </a:r>
            <a:r>
              <a:rPr lang="en-US" dirty="0" smtClean="0"/>
              <a:t> 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 Local repository is the </a:t>
            </a:r>
            <a:r>
              <a:rPr lang="en-US" dirty="0" err="1" smtClean="0"/>
              <a:t>git</a:t>
            </a:r>
            <a:r>
              <a:rPr lang="en-US" dirty="0" smtClean="0"/>
              <a:t> subdirectory inside the Working Directory. </a:t>
            </a:r>
          </a:p>
          <a:p>
            <a:r>
              <a:rPr lang="en-US" dirty="0" smtClean="0"/>
              <a:t>Go into the start project.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init . (repository name)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file name and add all of the relevant files.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commit.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962400"/>
            <a:ext cx="512566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Image result for git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28600"/>
            <a:ext cx="2100515" cy="87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Add a new file to the repo.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want to add new file in repo list , then created new file command  and add a new file.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514600"/>
            <a:ext cx="443288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4495800"/>
            <a:ext cx="44887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Image result for git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228600"/>
            <a:ext cx="2100515" cy="87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Add a file to the staging environment.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000" dirty="0" err="1" smtClean="0"/>
              <a:t>Git</a:t>
            </a:r>
            <a:r>
              <a:rPr lang="en-US" sz="2000" dirty="0" smtClean="0"/>
              <a:t> has three main states that your files can reside in: </a:t>
            </a:r>
            <a:r>
              <a:rPr lang="en-US" sz="2000" b="1" dirty="0" smtClean="0"/>
              <a:t>committed, modified, </a:t>
            </a:r>
            <a:r>
              <a:rPr lang="en-US" sz="2000" dirty="0" smtClean="0"/>
              <a:t>and</a:t>
            </a:r>
            <a:r>
              <a:rPr lang="en-US" sz="2000" b="1" dirty="0" smtClean="0"/>
              <a:t> staged.</a:t>
            </a:r>
            <a:r>
              <a:rPr lang="en-US" sz="2000" dirty="0" smtClean="0"/>
              <a:t> </a:t>
            </a:r>
          </a:p>
          <a:p>
            <a:pPr lvl="0" algn="just"/>
            <a:r>
              <a:rPr lang="en-US" sz="2000" b="1" dirty="0" smtClean="0"/>
              <a:t>Committed</a:t>
            </a:r>
            <a:r>
              <a:rPr lang="en-US" sz="2000" dirty="0" smtClean="0"/>
              <a:t> means that the data is safely stored in your local database. </a:t>
            </a:r>
          </a:p>
          <a:p>
            <a:pPr lvl="0" algn="just"/>
            <a:r>
              <a:rPr lang="en-US" sz="2000" b="1" dirty="0" smtClean="0"/>
              <a:t>Modified</a:t>
            </a:r>
            <a:r>
              <a:rPr lang="en-US" sz="2000" dirty="0" smtClean="0"/>
              <a:t> means that you have changed the file but have not committed it to your database yet. </a:t>
            </a:r>
          </a:p>
          <a:p>
            <a:pPr lvl="0" algn="just"/>
            <a:r>
              <a:rPr lang="en-US" sz="2000" b="1" dirty="0" smtClean="0"/>
              <a:t>Staged</a:t>
            </a:r>
            <a:r>
              <a:rPr lang="en-US" sz="2000" dirty="0" smtClean="0"/>
              <a:t> means that you have marked a modified file in its current version to go into your next commit snapshot.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Create a new branch.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If you only want to keep track of your code locally, you don't need to use </a:t>
            </a:r>
            <a:r>
              <a:rPr lang="en-US" sz="2000" dirty="0" err="1" smtClean="0"/>
              <a:t>GitHub</a:t>
            </a:r>
            <a:r>
              <a:rPr lang="en-US" sz="2000" dirty="0" smtClean="0"/>
              <a:t>. But if you want to work with a team, you can use </a:t>
            </a:r>
            <a:r>
              <a:rPr lang="en-US" sz="2000" dirty="0" err="1" smtClean="0"/>
              <a:t>GitHub</a:t>
            </a:r>
            <a:r>
              <a:rPr lang="en-US" sz="2000" dirty="0" smtClean="0"/>
              <a:t> to collaboratively modify the project's code.</a:t>
            </a:r>
          </a:p>
          <a:p>
            <a:r>
              <a:rPr lang="en-US" sz="2000" dirty="0" smtClean="0"/>
              <a:t>To create a new repo on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, log in and go to the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home page. You should see a green '+ New repository' button: </a:t>
            </a:r>
          </a:p>
          <a:p>
            <a:r>
              <a:rPr lang="en-US" sz="2000" dirty="0" smtClean="0"/>
              <a:t>After clicking the button,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will ask you to name your repo and provide a brief description: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10001"/>
            <a:ext cx="253808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810000"/>
            <a:ext cx="3324225" cy="240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715</TotalTime>
  <Words>374</Words>
  <Application>Microsoft Office PowerPoint</Application>
  <PresentationFormat>On-screen Show (4:3)</PresentationFormat>
  <Paragraphs>115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Git Hub Beginners</vt:lpstr>
      <vt:lpstr>Introduction</vt:lpstr>
      <vt:lpstr>What is GitHub</vt:lpstr>
      <vt:lpstr>How to install github</vt:lpstr>
      <vt:lpstr>How to create a GitHub account.</vt:lpstr>
      <vt:lpstr>Create a local git repository</vt:lpstr>
      <vt:lpstr>Add a new file to the repo. </vt:lpstr>
      <vt:lpstr>Add a file to the staging environment. </vt:lpstr>
      <vt:lpstr>Create a new branch. </vt:lpstr>
      <vt:lpstr>Create a new repository on GitHub.</vt:lpstr>
      <vt:lpstr>Email Add.</vt:lpstr>
      <vt:lpstr>Git Pull system local to web</vt:lpstr>
      <vt:lpstr>Deleting a repository</vt:lpstr>
      <vt:lpstr>Reference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Beginners</dc:title>
  <dc:creator>Palash Bjit</dc:creator>
  <cp:lastModifiedBy>Palash Bjit</cp:lastModifiedBy>
  <cp:revision>40</cp:revision>
  <dcterms:created xsi:type="dcterms:W3CDTF">2006-08-16T00:00:00Z</dcterms:created>
  <dcterms:modified xsi:type="dcterms:W3CDTF">2019-11-29T09:25:17Z</dcterms:modified>
</cp:coreProperties>
</file>