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249D-481E-4C7B-9E47-15DCCC42F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 275</a:t>
            </a:r>
            <a:br>
              <a:rPr lang="en-US" dirty="0"/>
            </a:br>
            <a:r>
              <a:rPr lang="en-US" dirty="0"/>
              <a:t>SURVEY	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FB2B7-8D66-4598-B35B-48669F530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Amita</a:t>
            </a:r>
            <a:r>
              <a:rPr lang="en-US" dirty="0"/>
              <a:t> </a:t>
            </a:r>
            <a:r>
              <a:rPr lang="en-US" dirty="0" err="1"/>
              <a:t>Mathkar</a:t>
            </a:r>
            <a:endParaRPr lang="en-US" dirty="0"/>
          </a:p>
          <a:p>
            <a:r>
              <a:rPr lang="en-US" dirty="0"/>
              <a:t>Prateek Sharma</a:t>
            </a:r>
          </a:p>
          <a:p>
            <a:r>
              <a:rPr lang="en-US" dirty="0"/>
              <a:t>Palash </a:t>
            </a:r>
            <a:r>
              <a:rPr lang="en-US" dirty="0" err="1"/>
              <a:t>Hedau</a:t>
            </a:r>
            <a:endParaRPr lang="en-US" dirty="0"/>
          </a:p>
          <a:p>
            <a:r>
              <a:rPr lang="en-US" dirty="0"/>
              <a:t>Aman Ojha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F7D-37BC-4071-AF11-F13DF4E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86962"/>
          </a:xfrm>
        </p:spPr>
        <p:txBody>
          <a:bodyPr>
            <a:normAutofit/>
          </a:bodyPr>
          <a:lstStyle/>
          <a:p>
            <a:r>
              <a:rPr lang="en-US" sz="5400" dirty="0"/>
              <a:t>Architecture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7030B04-C356-4CCA-9FF0-23B505AD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89" y="1186962"/>
            <a:ext cx="10954446" cy="4848226"/>
          </a:xfrm>
        </p:spPr>
      </p:pic>
    </p:spTree>
    <p:extLst>
      <p:ext uri="{BB962C8B-B14F-4D97-AF65-F5344CB8AC3E}">
        <p14:creationId xmlns:p14="http://schemas.microsoft.com/office/powerpoint/2010/main" val="15800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F7D-37BC-4071-AF11-F13DF4E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86962"/>
          </a:xfrm>
        </p:spPr>
        <p:txBody>
          <a:bodyPr>
            <a:normAutofit/>
          </a:bodyPr>
          <a:lstStyle/>
          <a:p>
            <a:r>
              <a:rPr lang="en-US" sz="5400" dirty="0"/>
              <a:t>DATABASE SCHEMA</a:t>
            </a:r>
          </a:p>
        </p:txBody>
      </p:sp>
      <p:pic>
        <p:nvPicPr>
          <p:cNvPr id="28" name="Content Placeholder 2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72E353D-AC2E-42BA-B93B-31717C47E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25538"/>
            <a:ext cx="10183812" cy="5265737"/>
          </a:xfrm>
        </p:spPr>
      </p:pic>
    </p:spTree>
    <p:extLst>
      <p:ext uri="{BB962C8B-B14F-4D97-AF65-F5344CB8AC3E}">
        <p14:creationId xmlns:p14="http://schemas.microsoft.com/office/powerpoint/2010/main" val="91205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F7D-37BC-4071-AF11-F13DF4E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86962"/>
          </a:xfrm>
        </p:spPr>
        <p:txBody>
          <a:bodyPr>
            <a:normAutofit/>
          </a:bodyPr>
          <a:lstStyle/>
          <a:p>
            <a:r>
              <a:rPr lang="en-US" sz="5400" dirty="0"/>
              <a:t>Tech Stack &amp; KEY-FEATURES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641F-05E5-4826-A2B2-A6A52CC0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25416"/>
            <a:ext cx="9905998" cy="52665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Angular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SpringBoot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MySql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DI, AOP, Async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Cron Jobs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E-mail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JPA Transactions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00193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F7D-37BC-4071-AF11-F13DF4E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86962"/>
          </a:xfrm>
        </p:spPr>
        <p:txBody>
          <a:bodyPr>
            <a:normAutofit/>
          </a:bodyPr>
          <a:lstStyle/>
          <a:p>
            <a:r>
              <a:rPr lang="en-US" sz="5400" dirty="0"/>
              <a:t>SCREENSHOTS</a:t>
            </a:r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DC571E4-2770-44F1-96C0-AF3A55895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22" y="1125538"/>
            <a:ext cx="9718382" cy="5265737"/>
          </a:xfrm>
        </p:spPr>
      </p:pic>
    </p:spTree>
    <p:extLst>
      <p:ext uri="{BB962C8B-B14F-4D97-AF65-F5344CB8AC3E}">
        <p14:creationId xmlns:p14="http://schemas.microsoft.com/office/powerpoint/2010/main" val="198985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F7D-37BC-4071-AF11-F13DF4E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86962"/>
          </a:xfrm>
        </p:spPr>
        <p:txBody>
          <a:bodyPr>
            <a:normAutofit/>
          </a:bodyPr>
          <a:lstStyle/>
          <a:p>
            <a:r>
              <a:rPr lang="en-US" sz="5400" dirty="0"/>
              <a:t>SCREENSHOTS</a:t>
            </a:r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E830A4-7117-41D8-AAFB-5261B405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020" y="1090613"/>
            <a:ext cx="9882786" cy="5337175"/>
          </a:xfrm>
        </p:spPr>
      </p:pic>
    </p:spTree>
    <p:extLst>
      <p:ext uri="{BB962C8B-B14F-4D97-AF65-F5344CB8AC3E}">
        <p14:creationId xmlns:p14="http://schemas.microsoft.com/office/powerpoint/2010/main" val="1980408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38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CMPE 275 SURVEY APE</vt:lpstr>
      <vt:lpstr>Architecture</vt:lpstr>
      <vt:lpstr>DATABASE SCHEMA</vt:lpstr>
      <vt:lpstr>Tech Stack &amp; KEY-FEATURES</vt:lpstr>
      <vt:lpstr>SCREENSHOTS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275 SURVEY APE</dc:title>
  <dc:creator>Aman Ojha</dc:creator>
  <cp:lastModifiedBy>Aman Ojha</cp:lastModifiedBy>
  <cp:revision>32</cp:revision>
  <dcterms:created xsi:type="dcterms:W3CDTF">2018-05-10T01:35:21Z</dcterms:created>
  <dcterms:modified xsi:type="dcterms:W3CDTF">2018-05-10T05:05:19Z</dcterms:modified>
</cp:coreProperties>
</file>