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30D0D"/>
    <a:srgbClr val="00FF00"/>
    <a:srgbClr val="CC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D434F-6B29-46C0-9E2D-FF43EB8546A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4E7E0-DC30-4275-943D-87099E8E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89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47E-E956-4352-B472-D944C53DEA0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C170-8126-4C62-93C3-EA1B41FA2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1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47E-E956-4352-B472-D944C53DEA0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C170-8126-4C62-93C3-EA1B41FA2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6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47E-E956-4352-B472-D944C53DEA0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C170-8126-4C62-93C3-EA1B41FA2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8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47E-E956-4352-B472-D944C53DEA0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C170-8126-4C62-93C3-EA1B41FA2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9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47E-E956-4352-B472-D944C53DEA0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C170-8126-4C62-93C3-EA1B41FA2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4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47E-E956-4352-B472-D944C53DEA0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C170-8126-4C62-93C3-EA1B41FA2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3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47E-E956-4352-B472-D944C53DEA0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C170-8126-4C62-93C3-EA1B41FA2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1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47E-E956-4352-B472-D944C53DEA0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C170-8126-4C62-93C3-EA1B41FA2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4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47E-E956-4352-B472-D944C53DEA0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C170-8126-4C62-93C3-EA1B41FA2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47E-E956-4352-B472-D944C53DEA0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C170-8126-4C62-93C3-EA1B41FA2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1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647E-E956-4352-B472-D944C53DEA0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C170-8126-4C62-93C3-EA1B41FA2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0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A647E-E956-4352-B472-D944C53DEA0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2C170-8126-4C62-93C3-EA1B41FA2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lashkuchroo.github.io/school-project/index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7"/>
            <a:ext cx="7772400" cy="16561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8900" dirty="0" smtClean="0">
                <a:solidFill>
                  <a:srgbClr val="FFC000"/>
                </a:solidFill>
                <a:latin typeface="Cooper Black" panose="0208090404030B020404" pitchFamily="18" charset="0"/>
              </a:rPr>
              <a:t>Orbital Technologies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08104" y="4948250"/>
            <a:ext cx="3635896" cy="197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3600" dirty="0">
                <a:solidFill>
                  <a:srgbClr val="FF0000"/>
                </a:solidFill>
                <a:latin typeface="Cooper Black" panose="0208090404030B020404" pitchFamily="18" charset="0"/>
              </a:rPr>
              <a:t>Created by:-</a:t>
            </a:r>
          </a:p>
          <a:p>
            <a:pPr lvl="0" algn="ctr">
              <a:spcBef>
                <a:spcPct val="20000"/>
              </a:spcBef>
            </a:pPr>
            <a:r>
              <a:rPr lang="en-US" sz="3600" dirty="0">
                <a:solidFill>
                  <a:srgbClr val="FF0000"/>
                </a:solidFill>
                <a:latin typeface="Cooper Black" panose="0208090404030B020404" pitchFamily="18" charset="0"/>
              </a:rPr>
              <a:t>~ </a:t>
            </a:r>
            <a:r>
              <a:rPr lang="en-US" sz="3600" dirty="0" err="1" smtClean="0">
                <a:solidFill>
                  <a:srgbClr val="FF0000"/>
                </a:solidFill>
                <a:latin typeface="Cooper Black" panose="0208090404030B020404" pitchFamily="18" charset="0"/>
              </a:rPr>
              <a:t>Palash</a:t>
            </a:r>
            <a:endParaRPr lang="en-US" sz="3600" dirty="0" smtClean="0">
              <a:solidFill>
                <a:srgbClr val="FF0000"/>
              </a:solidFill>
              <a:latin typeface="Cooper Black" panose="0208090404030B020404" pitchFamily="18" charset="0"/>
            </a:endParaRPr>
          </a:p>
          <a:p>
            <a:pPr lvl="0" algn="ctr">
              <a:spcBef>
                <a:spcPct val="20000"/>
              </a:spcBef>
            </a:pPr>
            <a:r>
              <a:rPr lang="en-US" sz="3600" dirty="0">
                <a:solidFill>
                  <a:srgbClr val="FF0000"/>
                </a:solidFill>
                <a:latin typeface="Cooper Black" panose="0208090404030B020404" pitchFamily="18" charset="0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   Kuchroo</a:t>
            </a:r>
            <a:endParaRPr lang="en-US" sz="3600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81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2352" y="692696"/>
            <a:ext cx="7906072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3300"/>
                </a:solidFill>
              </a:rPr>
              <a:t>  </a:t>
            </a:r>
            <a:endParaRPr lang="en-US" sz="2000" dirty="0" smtClean="0">
              <a:solidFill>
                <a:srgbClr val="00FF00"/>
              </a:solidFill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00FF00"/>
                </a:solidFill>
              </a:rPr>
              <a:t>I have developed the software for Orbital Technologies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00FF00"/>
                </a:solidFill>
              </a:rPr>
              <a:t>  The following are considered</a:t>
            </a:r>
          </a:p>
          <a:p>
            <a:r>
              <a:rPr lang="en-US" sz="2800" dirty="0" smtClean="0">
                <a:solidFill>
                  <a:srgbClr val="00FF00"/>
                </a:solidFill>
              </a:rPr>
              <a:t>The </a:t>
            </a:r>
            <a:r>
              <a:rPr lang="en-US" sz="2800" dirty="0" err="1">
                <a:solidFill>
                  <a:srgbClr val="00FF00"/>
                </a:solidFill>
              </a:rPr>
              <a:t>Nav</a:t>
            </a:r>
            <a:r>
              <a:rPr lang="en-US" sz="2800" dirty="0">
                <a:solidFill>
                  <a:srgbClr val="00FF00"/>
                </a:solidFill>
              </a:rPr>
              <a:t> </a:t>
            </a:r>
            <a:r>
              <a:rPr lang="en-US" sz="2800" dirty="0" smtClean="0">
                <a:solidFill>
                  <a:srgbClr val="00FF00"/>
                </a:solidFill>
              </a:rPr>
              <a:t>Bar Consists:- </a:t>
            </a:r>
            <a:r>
              <a:rPr lang="en-US" sz="2800" dirty="0">
                <a:solidFill>
                  <a:srgbClr val="00FF00"/>
                </a:solidFill>
              </a:rPr>
              <a:t>home button , about us tab ,gallery tab ,select galaxy, select planet, select star , search button .</a:t>
            </a:r>
          </a:p>
          <a:p>
            <a:r>
              <a:rPr lang="en-US" sz="2800" dirty="0" err="1">
                <a:solidFill>
                  <a:srgbClr val="00FF00"/>
                </a:solidFill>
              </a:rPr>
              <a:t>Navbar</a:t>
            </a:r>
            <a:r>
              <a:rPr lang="en-US" sz="2800" dirty="0">
                <a:solidFill>
                  <a:srgbClr val="00FF00"/>
                </a:solidFill>
              </a:rPr>
              <a:t>  has  a  </a:t>
            </a:r>
            <a:r>
              <a:rPr lang="en-US" sz="2800" u="sng" dirty="0">
                <a:solidFill>
                  <a:srgbClr val="00FF00"/>
                </a:solidFill>
                <a:hlinkClick r:id="rId3"/>
              </a:rPr>
              <a:t>Orbital technologies</a:t>
            </a:r>
            <a:r>
              <a:rPr lang="en-US" sz="2800" dirty="0">
                <a:solidFill>
                  <a:srgbClr val="00FF00"/>
                </a:solidFill>
              </a:rPr>
              <a:t> ,home button which lets user come back to home page when you  are any other page of this  site.</a:t>
            </a:r>
          </a:p>
          <a:p>
            <a:r>
              <a:rPr lang="en-US" sz="2800" dirty="0">
                <a:solidFill>
                  <a:srgbClr val="00FF00"/>
                </a:solidFill>
              </a:rPr>
              <a:t>About us tab leads to more about the </a:t>
            </a:r>
            <a:r>
              <a:rPr lang="en-US" sz="2800" dirty="0" err="1">
                <a:solidFill>
                  <a:srgbClr val="00FF00"/>
                </a:solidFill>
              </a:rPr>
              <a:t>organisation</a:t>
            </a:r>
            <a:endParaRPr lang="en-US" sz="28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41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Gallery tab leads to your </a:t>
            </a:r>
            <a:r>
              <a:rPr lang="en-US" dirty="0">
                <a:solidFill>
                  <a:srgbClr val="FFC000"/>
                </a:solidFill>
              </a:rPr>
              <a:t>Destination Gallery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Select galaxy helps u to select galaxy </a:t>
            </a:r>
            <a:r>
              <a:rPr lang="en-US" b="1" dirty="0">
                <a:solidFill>
                  <a:srgbClr val="FFC000"/>
                </a:solidFill>
              </a:rPr>
              <a:t>where</a:t>
            </a:r>
            <a:r>
              <a:rPr lang="en-US" dirty="0">
                <a:solidFill>
                  <a:srgbClr val="FFC000"/>
                </a:solidFill>
              </a:rPr>
              <a:t> user want’s to go . 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Select planets helps u to select planet </a:t>
            </a:r>
            <a:r>
              <a:rPr lang="en-US" b="1" dirty="0">
                <a:solidFill>
                  <a:srgbClr val="FFC000"/>
                </a:solidFill>
              </a:rPr>
              <a:t>where</a:t>
            </a:r>
            <a:r>
              <a:rPr lang="en-US" dirty="0">
                <a:solidFill>
                  <a:srgbClr val="FFC000"/>
                </a:solidFill>
              </a:rPr>
              <a:t> user want’s to go . 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75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CC0066"/>
                </a:solidFill>
                <a:latin typeface="Algerian" panose="04020705040A02060702" pitchFamily="82" charset="0"/>
              </a:rPr>
              <a:t>Select stars helps u to select star </a:t>
            </a:r>
            <a:r>
              <a:rPr lang="en-US" b="1" dirty="0">
                <a:solidFill>
                  <a:srgbClr val="CC0066"/>
                </a:solidFill>
                <a:latin typeface="Algerian" panose="04020705040A02060702" pitchFamily="82" charset="0"/>
              </a:rPr>
              <a:t>where</a:t>
            </a:r>
            <a:r>
              <a:rPr lang="en-US" dirty="0">
                <a:solidFill>
                  <a:srgbClr val="CC0066"/>
                </a:solidFill>
                <a:latin typeface="Algerian" panose="04020705040A02060702" pitchFamily="82" charset="0"/>
              </a:rPr>
              <a:t> user want’s to go .  if we would had backend then it could let us to cart to buy ticket of  galaxy , plane ,star which the user would have chosen.</a:t>
            </a:r>
            <a:endParaRPr lang="en-US" b="1" dirty="0">
              <a:solidFill>
                <a:srgbClr val="CC0066"/>
              </a:solidFill>
              <a:latin typeface="Algerian" panose="04020705040A02060702" pitchFamily="82" charset="0"/>
            </a:endParaRPr>
          </a:p>
          <a:p>
            <a:r>
              <a:rPr lang="en-US" dirty="0">
                <a:solidFill>
                  <a:srgbClr val="CC0066"/>
                </a:solidFill>
                <a:latin typeface="Algerian" panose="04020705040A02060702" pitchFamily="82" charset="0"/>
              </a:rPr>
              <a:t>Then it has automatic/manual carousel option which helps have the </a:t>
            </a:r>
            <a:r>
              <a:rPr lang="en-US" dirty="0" err="1">
                <a:solidFill>
                  <a:srgbClr val="CC0066"/>
                </a:solidFill>
                <a:latin typeface="Algerian" panose="04020705040A02060702" pitchFamily="82" charset="0"/>
              </a:rPr>
              <a:t>advertisments</a:t>
            </a:r>
            <a:r>
              <a:rPr lang="en-US" dirty="0">
                <a:solidFill>
                  <a:srgbClr val="CC0066"/>
                </a:solidFill>
                <a:latin typeface="Algerian" panose="04020705040A02060702" pitchFamily="82" charset="0"/>
              </a:rPr>
              <a:t>.</a:t>
            </a:r>
            <a:endParaRPr lang="en-US" b="1" dirty="0">
              <a:solidFill>
                <a:srgbClr val="CC0066"/>
              </a:solidFill>
              <a:latin typeface="Algerian" panose="04020705040A02060702" pitchFamily="82" charset="0"/>
            </a:endParaRPr>
          </a:p>
          <a:p>
            <a:r>
              <a:rPr lang="en-US" dirty="0">
                <a:solidFill>
                  <a:srgbClr val="CC0066"/>
                </a:solidFill>
                <a:latin typeface="Algerian" panose="04020705040A02060702" pitchFamily="82" charset="0"/>
              </a:rPr>
              <a:t>After that it has offers section that displaces all the offers of </a:t>
            </a:r>
            <a:r>
              <a:rPr lang="en-US" b="1" dirty="0" err="1">
                <a:solidFill>
                  <a:srgbClr val="CC0066"/>
                </a:solidFill>
                <a:latin typeface="Algerian" panose="04020705040A02060702" pitchFamily="82" charset="0"/>
              </a:rPr>
              <a:t>organisation</a:t>
            </a:r>
            <a:r>
              <a:rPr lang="en-US" b="1" dirty="0">
                <a:solidFill>
                  <a:srgbClr val="CC0066"/>
                </a:solidFill>
                <a:latin typeface="Algerian" panose="04020705040A02060702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278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With option to known more which leads us to more things about the product .</a:t>
            </a:r>
          </a:p>
          <a:p>
            <a:r>
              <a:rPr lang="en-US" b="1" dirty="0">
                <a:solidFill>
                  <a:srgbClr val="FFFF00"/>
                </a:solidFill>
              </a:rPr>
              <a:t>Then we have the option to see places we can visit and there information/</a:t>
            </a:r>
            <a:r>
              <a:rPr lang="en-US" b="1" dirty="0" err="1">
                <a:solidFill>
                  <a:srgbClr val="FFFF00"/>
                </a:solidFill>
              </a:rPr>
              <a:t>histoy</a:t>
            </a:r>
            <a:r>
              <a:rPr lang="en-US" b="1" dirty="0">
                <a:solidFill>
                  <a:srgbClr val="FFFF00"/>
                </a:solidFill>
              </a:rPr>
              <a:t> by clicking on more it leads to different  web sties</a:t>
            </a:r>
          </a:p>
          <a:p>
            <a:r>
              <a:rPr lang="en-US" dirty="0">
                <a:solidFill>
                  <a:srgbClr val="FFFF00"/>
                </a:solidFill>
              </a:rPr>
              <a:t>Then it has journey form which collects </a:t>
            </a:r>
            <a:r>
              <a:rPr lang="en-US" dirty="0" err="1">
                <a:solidFill>
                  <a:srgbClr val="FFFF00"/>
                </a:solidFill>
              </a:rPr>
              <a:t>email,name</a:t>
            </a:r>
            <a:r>
              <a:rPr lang="en-US" dirty="0">
                <a:solidFill>
                  <a:srgbClr val="FFFF00"/>
                </a:solidFill>
              </a:rPr>
              <a:t> , start destination, end destination, start date , end date of  the user  choice. Then it send the data to the google </a:t>
            </a:r>
            <a:r>
              <a:rPr lang="en-US" dirty="0" err="1">
                <a:solidFill>
                  <a:srgbClr val="FFFF00"/>
                </a:solidFill>
              </a:rPr>
              <a:t>speard</a:t>
            </a:r>
            <a:r>
              <a:rPr lang="en-US" dirty="0">
                <a:solidFill>
                  <a:srgbClr val="FFFF00"/>
                </a:solidFill>
              </a:rPr>
              <a:t> sheet where it gets stored its is similar to  kind of a backend only</a:t>
            </a:r>
          </a:p>
        </p:txBody>
      </p:sp>
    </p:spTree>
    <p:extLst>
      <p:ext uri="{BB962C8B-B14F-4D97-AF65-F5344CB8AC3E}">
        <p14:creationId xmlns:p14="http://schemas.microsoft.com/office/powerpoint/2010/main" val="35957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30D0D"/>
                </a:solidFill>
                <a:latin typeface="Algerian" panose="04020705040A02060702" pitchFamily="82" charset="0"/>
              </a:rPr>
              <a:t>After this it  has the </a:t>
            </a:r>
            <a:r>
              <a:rPr lang="en-US" b="1" dirty="0" err="1">
                <a:solidFill>
                  <a:srgbClr val="F30D0D"/>
                </a:solidFill>
                <a:latin typeface="Algerian" panose="04020705040A02060702" pitchFamily="82" charset="0"/>
              </a:rPr>
              <a:t>organisation</a:t>
            </a:r>
            <a:r>
              <a:rPr lang="en-US" b="1" dirty="0">
                <a:solidFill>
                  <a:srgbClr val="F30D0D"/>
                </a:solidFill>
                <a:latin typeface="Algerian" panose="04020705040A02060702" pitchFamily="82" charset="0"/>
              </a:rPr>
              <a:t> blog channel link where the user can see the blog of the </a:t>
            </a:r>
            <a:r>
              <a:rPr lang="en-US" b="1" dirty="0" err="1">
                <a:solidFill>
                  <a:srgbClr val="F30D0D"/>
                </a:solidFill>
                <a:latin typeface="Algerian" panose="04020705040A02060702" pitchFamily="82" charset="0"/>
              </a:rPr>
              <a:t>organisation</a:t>
            </a:r>
            <a:endParaRPr lang="en-US" b="1" dirty="0">
              <a:solidFill>
                <a:srgbClr val="F30D0D"/>
              </a:solidFill>
              <a:latin typeface="Algerian" panose="04020705040A02060702" pitchFamily="82" charset="0"/>
            </a:endParaRPr>
          </a:p>
          <a:p>
            <a:r>
              <a:rPr lang="en-US" b="1" dirty="0">
                <a:solidFill>
                  <a:srgbClr val="F30D0D"/>
                </a:solidFill>
                <a:latin typeface="Algerian" panose="04020705040A02060702" pitchFamily="82" charset="0"/>
              </a:rPr>
              <a:t>Then it has all the social media  handles attached to their  icons separately which  help’s the user to find the social media handles of</a:t>
            </a:r>
            <a:r>
              <a:rPr lang="en-US" dirty="0">
                <a:solidFill>
                  <a:srgbClr val="F30D0D"/>
                </a:solidFill>
                <a:latin typeface="Algerian" panose="04020705040A02060702" pitchFamily="82" charset="0"/>
              </a:rPr>
              <a:t> </a:t>
            </a:r>
            <a:r>
              <a:rPr lang="en-US" b="1" dirty="0" err="1">
                <a:solidFill>
                  <a:srgbClr val="F30D0D"/>
                </a:solidFill>
                <a:latin typeface="Algerian" panose="04020705040A02060702" pitchFamily="82" charset="0"/>
              </a:rPr>
              <a:t>organisation</a:t>
            </a:r>
            <a:r>
              <a:rPr lang="en-US" b="1" dirty="0">
                <a:solidFill>
                  <a:srgbClr val="F30D0D"/>
                </a:solidFill>
                <a:latin typeface="Algerian" panose="04020705040A02060702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0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36613"/>
            <a:ext cx="8229600" cy="5289550"/>
          </a:xfrm>
        </p:spPr>
        <p:txBody>
          <a:bodyPr/>
          <a:lstStyle/>
          <a:p>
            <a:r>
              <a:rPr lang="en-US" dirty="0" smtClean="0">
                <a:solidFill>
                  <a:srgbClr val="CC0099"/>
                </a:solidFill>
              </a:rPr>
              <a:t>All this is </a:t>
            </a:r>
            <a:r>
              <a:rPr lang="en-US" dirty="0" err="1" smtClean="0">
                <a:solidFill>
                  <a:srgbClr val="CC0099"/>
                </a:solidFill>
              </a:rPr>
              <a:t>devloped</a:t>
            </a:r>
            <a:r>
              <a:rPr lang="en-US" dirty="0" smtClean="0">
                <a:solidFill>
                  <a:srgbClr val="CC0099"/>
                </a:solidFill>
              </a:rPr>
              <a:t> using</a:t>
            </a:r>
          </a:p>
          <a:p>
            <a:r>
              <a:rPr lang="en-US" dirty="0" smtClean="0">
                <a:solidFill>
                  <a:srgbClr val="CC0099"/>
                </a:solidFill>
              </a:rPr>
              <a:t> VISUAL STUDIO CODE (VS CODE) </a:t>
            </a:r>
          </a:p>
          <a:p>
            <a:r>
              <a:rPr lang="en-US" dirty="0" smtClean="0">
                <a:solidFill>
                  <a:srgbClr val="CC0099"/>
                </a:solidFill>
              </a:rPr>
              <a:t>Bootstrap</a:t>
            </a:r>
          </a:p>
          <a:p>
            <a:r>
              <a:rPr lang="en-US" dirty="0" smtClean="0">
                <a:solidFill>
                  <a:srgbClr val="CC0099"/>
                </a:solidFill>
              </a:rPr>
              <a:t>Ccs</a:t>
            </a:r>
          </a:p>
          <a:p>
            <a:r>
              <a:rPr lang="en-US" dirty="0" smtClean="0">
                <a:solidFill>
                  <a:srgbClr val="CC0099"/>
                </a:solidFill>
              </a:rPr>
              <a:t>HTML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 smtClean="0">
                <a:solidFill>
                  <a:srgbClr val="FFFF00"/>
                </a:solidFill>
                <a:latin typeface="Cooper Black" panose="0208090404030B020404" pitchFamily="18" charset="0"/>
              </a:rPr>
              <a:t>THANK </a:t>
            </a:r>
          </a:p>
          <a:p>
            <a:pPr marL="0" indent="0" algn="ctr">
              <a:buNone/>
            </a:pPr>
            <a:r>
              <a:rPr lang="en-US" sz="8800" dirty="0" smtClean="0">
                <a:solidFill>
                  <a:srgbClr val="FFFF00"/>
                </a:solidFill>
                <a:latin typeface="Cooper Black" panose="0208090404030B020404" pitchFamily="18" charset="0"/>
              </a:rPr>
              <a:t>YOU</a:t>
            </a:r>
            <a:endParaRPr lang="en-US" sz="8800" dirty="0">
              <a:solidFill>
                <a:srgbClr val="FFFF00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32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331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Orbital Technologies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Gilat Satellite Networks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Orbital technologies</dc:title>
  <dc:creator>pawan</dc:creator>
  <cp:lastModifiedBy>pawan</cp:lastModifiedBy>
  <cp:revision>7</cp:revision>
  <dcterms:created xsi:type="dcterms:W3CDTF">2021-08-24T06:50:06Z</dcterms:created>
  <dcterms:modified xsi:type="dcterms:W3CDTF">2021-08-24T12:11:23Z</dcterms:modified>
</cp:coreProperties>
</file>