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palashpadiya4/Ecommerceprojec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5pzh3kNfOkhNZfAxOEojrVnwuXuerLMp/view?usp=drivesdk"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 logger and payment testing .</a:t>
            </a:r>
            <a:r>
              <a:rPr lang="en-US" altLang="en-US" dirty="0"/>
              <a:t>Angular-Material and Bootstrap used for user interface.</a:t>
            </a:r>
            <a:endParaRPr lang="en-US" altLang="nl-NL" b="1" dirty="0"/>
          </a:p>
          <a:p>
            <a:pPr eaLnBrk="1" hangingPunct="1">
              <a:lnSpc>
                <a:spcPct val="114000"/>
              </a:lnSpc>
            </a:pPr>
            <a:r>
              <a:rPr lang="en-IN" altLang="nl-NL" b="1" dirty="0"/>
              <a:t>Netflix-clone application</a:t>
            </a:r>
            <a:endParaRPr lang="en-US" altLang="nl-NL" b="1" dirty="0"/>
          </a:p>
          <a:p>
            <a:pPr eaLnBrk="1" hangingPunct="1">
              <a:lnSpc>
                <a:spcPct val="114000"/>
              </a:lnSpc>
            </a:pPr>
            <a:r>
              <a:rPr lang="en-IN" altLang="en-US" dirty="0"/>
              <a:t>Developed Netflix-clone Application in  React with firebase.</a:t>
            </a:r>
          </a:p>
          <a:p>
            <a:pPr eaLnBrk="1" hangingPunct="1">
              <a:lnSpc>
                <a:spcPct val="114000"/>
              </a:lnSpc>
            </a:pPr>
            <a:r>
              <a:rPr lang="en-IN" altLang="nl-NL" b="1" dirty="0"/>
              <a:t>HTML CSS Bootstrap for web developers at </a:t>
            </a:r>
            <a:r>
              <a:rPr lang="en-IN" altLang="nl-NL" b="1" dirty="0" err="1"/>
              <a:t>udemy</a:t>
            </a:r>
            <a:endParaRPr lang="en-IN" altLang="nl-NL" b="1" dirty="0"/>
          </a:p>
          <a:p>
            <a:pPr eaLnBrk="1" hangingPunct="1">
              <a:lnSpc>
                <a:spcPct val="114000"/>
              </a:lnSpc>
            </a:pPr>
            <a:r>
              <a:rPr lang="en-IN" altLang="en-US" dirty="0"/>
              <a:t>Completed this course with 98.6% and Designed responsive shopping website using HTML5 CSS3 Bootstrap and </a:t>
            </a:r>
            <a:r>
              <a:rPr lang="en-IN" altLang="en-US" dirty="0" err="1"/>
              <a:t>Javascript</a:t>
            </a:r>
            <a:endParaRPr lang="en-IN" altLang="en-US" dirty="0"/>
          </a:p>
          <a:p>
            <a:pPr marL="0" lvl="0" indent="0">
              <a:lnSpc>
                <a:spcPct val="114000"/>
              </a:lnSpc>
              <a:buSzPts val="1100"/>
            </a:pPr>
            <a:r>
              <a:rPr lang="en-US" sz="1000" b="1" dirty="0"/>
              <a:t>AWS Cloud Practitioner Certified</a:t>
            </a:r>
          </a:p>
          <a:p>
            <a:pPr>
              <a:lnSpc>
                <a:spcPct val="114000"/>
              </a:lnSpc>
              <a:buSzPts val="1100"/>
            </a:pPr>
            <a:r>
              <a:rPr lang="en-IN" altLang="en-US" dirty="0"/>
              <a:t>Developing Smart Recruitment Application in  Angular and Android Studio with </a:t>
            </a:r>
            <a:r>
              <a:rPr lang="en-IN" altLang="en-US" dirty="0" err="1"/>
              <a:t>Postgressql</a:t>
            </a:r>
            <a:r>
              <a:rPr lang="en-IN" altLang="en-US" dirty="0"/>
              <a:t>.</a:t>
            </a:r>
          </a:p>
          <a:p>
            <a:pPr>
              <a:lnSpc>
                <a:spcPct val="114000"/>
              </a:lnSpc>
              <a:buSzPts val="1100"/>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088690"/>
            <a:ext cx="2374900" cy="295275"/>
          </a:xfrm>
        </p:spPr>
        <p:txBody>
          <a:bodyPr/>
          <a:lstStyle/>
          <a:p>
            <a:pPr eaLnBrk="1" hangingPunct="1"/>
            <a:endParaRPr lang="nl-NL" altLang="nl-NL" dirty="0"/>
          </a:p>
          <a:p>
            <a:pPr eaLnBrk="1" hangingPunct="1"/>
            <a:r>
              <a:rPr lang="nl-NL" altLang="nl-NL" dirty="0"/>
              <a:t>MUMBAI</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96910" y="1833960"/>
            <a:ext cx="2382837" cy="330200"/>
          </a:xfrm>
        </p:spPr>
        <p:txBody>
          <a:bodyPr/>
          <a:lstStyle/>
          <a:p>
            <a:pPr eaLnBrk="1" hangingPunct="1"/>
            <a:r>
              <a:rPr lang="nl-NL" altLang="nl-NL" dirty="0"/>
              <a:t>+91 7385551144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   rest </a:t>
            </a:r>
            <a:r>
              <a:rPr lang="en-US" dirty="0" err="1"/>
              <a:t>templete</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Bootstrap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 logger and in </a:t>
            </a:r>
            <a:r>
              <a:rPr lang="en-US" b="1" dirty="0"/>
              <a:t>unit testing using Junit, Mockito</a:t>
            </a:r>
            <a:r>
              <a:rPr lang="en-US" dirty="0"/>
              <a:t> </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Palash Sanjay Padiya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BF252013-44C7-4740-AE8E-5EDA249112CC}"/>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6313" b="16313"/>
          <a:stretch/>
        </p:blipFill>
        <p:spPr>
          <a:xfrm>
            <a:off x="287760" y="262335"/>
            <a:ext cx="1735137" cy="1736725"/>
          </a:xfrm>
        </p:spPr>
      </p:pic>
      <p:sp>
        <p:nvSpPr>
          <p:cNvPr id="9" name="Text Placeholder 8">
            <a:extLst>
              <a:ext uri="{FF2B5EF4-FFF2-40B4-BE49-F238E27FC236}">
                <a16:creationId xmlns:a16="http://schemas.microsoft.com/office/drawing/2014/main" id="{390909CC-980B-4ED8-88C8-CE8EC4EA627F}"/>
              </a:ext>
            </a:extLst>
          </p:cNvPr>
          <p:cNvSpPr>
            <a:spLocks noGrp="1"/>
          </p:cNvSpPr>
          <p:nvPr>
            <p:ph type="body" sz="quarter" idx="47"/>
          </p:nvPr>
        </p:nvSpPr>
        <p:spPr>
          <a:xfrm>
            <a:off x="3216045" y="1614401"/>
            <a:ext cx="3432776" cy="165187"/>
          </a:xfrm>
        </p:spPr>
        <p:txBody>
          <a:bodyPr/>
          <a:lstStyle/>
          <a:p>
            <a:r>
              <a:rPr lang="en-IN" dirty="0"/>
              <a:t>PALASH.SANJAY-PADIYA@CAPGEMINI.COM</a:t>
            </a:r>
          </a:p>
        </p:txBody>
      </p:sp>
      <p:graphicFrame>
        <p:nvGraphicFramePr>
          <p:cNvPr id="23" name="Table 3">
            <a:extLst>
              <a:ext uri="{FF2B5EF4-FFF2-40B4-BE49-F238E27FC236}">
                <a16:creationId xmlns:a16="http://schemas.microsoft.com/office/drawing/2014/main" id="{1563D426-306E-4D48-BA8D-BF5DD9A5FC85}"/>
              </a:ext>
            </a:extLst>
          </p:cNvPr>
          <p:cNvGraphicFramePr>
            <a:graphicFrameLocks noGrp="1"/>
          </p:cNvGraphicFramePr>
          <p:nvPr>
            <p:extLst>
              <p:ext uri="{D42A27DB-BD31-4B8C-83A1-F6EECF244321}">
                <p14:modId xmlns:p14="http://schemas.microsoft.com/office/powerpoint/2010/main" val="3078356015"/>
              </p:ext>
            </p:extLst>
          </p:nvPr>
        </p:nvGraphicFramePr>
        <p:xfrm>
          <a:off x="9164830" y="1147050"/>
          <a:ext cx="3179570" cy="4501395"/>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3015</TotalTime>
  <Words>416</Words>
  <Application>Microsoft Office PowerPoint</Application>
  <PresentationFormat>Widescreen</PresentationFormat>
  <Paragraphs>80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Sanjay Padiya, Palash</cp:lastModifiedBy>
  <cp:revision>103</cp:revision>
  <dcterms:created xsi:type="dcterms:W3CDTF">2020-09-22T06:24:34Z</dcterms:created>
  <dcterms:modified xsi:type="dcterms:W3CDTF">2023-01-03T07:38:04Z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