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com/Violent-Python-Cookbook-Penetration-Engineers/dp/159749957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xael.org/norman/python/python-nmap/" TargetMode="External"/><Relationship Id="rId2" Type="http://schemas.openxmlformats.org/officeDocument/2006/relationships/hyperlink" Target="https://nmap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INFORMAION SECURITY IA1- NMAP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By </a:t>
            </a:r>
            <a:r>
              <a:rPr lang="en-US" dirty="0"/>
              <a:t>- Yash Shah - 16010120047</a:t>
            </a:r>
          </a:p>
          <a:p>
            <a:r>
              <a:rPr lang="en-US" dirty="0" err="1"/>
              <a:t>Palash</a:t>
            </a:r>
            <a:r>
              <a:rPr lang="en-US" dirty="0"/>
              <a:t> </a:t>
            </a:r>
            <a:r>
              <a:rPr lang="en-US" dirty="0" err="1"/>
              <a:t>Panchal</a:t>
            </a:r>
            <a:r>
              <a:rPr lang="en-US" dirty="0"/>
              <a:t> - 16010120035</a:t>
            </a:r>
          </a:p>
          <a:p>
            <a:r>
              <a:rPr lang="en-US" dirty="0" err="1"/>
              <a:t>Mihir</a:t>
            </a:r>
            <a:r>
              <a:rPr lang="en-US" dirty="0"/>
              <a:t> </a:t>
            </a:r>
            <a:r>
              <a:rPr lang="en-US" dirty="0" err="1"/>
              <a:t>Sheth</a:t>
            </a:r>
            <a:r>
              <a:rPr lang="en-US" dirty="0"/>
              <a:t> - 16010120050</a:t>
            </a:r>
          </a:p>
        </p:txBody>
      </p:sp>
    </p:spTree>
    <p:extLst>
      <p:ext uri="{BB962C8B-B14F-4D97-AF65-F5344CB8AC3E}">
        <p14:creationId xmlns:p14="http://schemas.microsoft.com/office/powerpoint/2010/main" val="12127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TCP Port Scanner created with Python and uses features provided by NMAP. This was created by following a tutorial from the book </a:t>
            </a:r>
            <a:r>
              <a:rPr lang="en-US" dirty="0">
                <a:hlinkClick r:id="rId2"/>
              </a:rPr>
              <a:t>Violent Python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67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Prerequisites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 </a:t>
            </a:r>
            <a:r>
              <a:rPr lang="en-US" dirty="0">
                <a:hlinkClick r:id="rId2"/>
              </a:rPr>
              <a:t>NMAP</a:t>
            </a:r>
            <a:r>
              <a:rPr lang="en-US" dirty="0"/>
              <a:t>, an open-source tool for network discovery and security auditing.</a:t>
            </a:r>
          </a:p>
          <a:p>
            <a:r>
              <a:rPr lang="en-US" dirty="0"/>
              <a:t>Install </a:t>
            </a:r>
            <a:r>
              <a:rPr lang="en-US" dirty="0">
                <a:hlinkClick r:id="rId3"/>
              </a:rPr>
              <a:t>python-</a:t>
            </a:r>
            <a:r>
              <a:rPr lang="en-US" dirty="0" err="1">
                <a:hlinkClick r:id="rId3"/>
              </a:rPr>
              <a:t>nmap</a:t>
            </a:r>
            <a:endParaRPr lang="en-US" dirty="0"/>
          </a:p>
          <a:p>
            <a:pPr marL="4572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6368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Usage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target host is the IP address of the device you aim to scan</a:t>
            </a:r>
            <a:endParaRPr lang="en-US" dirty="0"/>
          </a:p>
          <a:p>
            <a:r>
              <a:rPr lang="en-US" b="1" dirty="0"/>
              <a:t>Target ports must be surrounded by single or double quotes and separated by commas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730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Screenshots</a:t>
            </a:r>
            <a:br>
              <a:rPr lang="en-US" b="1" dirty="0"/>
            </a:b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19400"/>
            <a:ext cx="73152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2630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0"/>
            <a:ext cx="7315200" cy="1154097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880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0</TotalTime>
  <Words>77</Words>
  <Application>Microsoft Office PowerPoint</Application>
  <PresentationFormat>On-screen Show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Perspective</vt:lpstr>
      <vt:lpstr>INFORMAION SECURITY IA1- NMAP</vt:lpstr>
      <vt:lpstr>Introduction</vt:lpstr>
      <vt:lpstr>Prerequisites </vt:lpstr>
      <vt:lpstr>Usage </vt:lpstr>
      <vt:lpstr>Screenshots 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INFORMAION SECURITY IA1- NMAP</dc:title>
  <dc:creator>DELL</dc:creator>
  <cp:lastModifiedBy>DELL</cp:lastModifiedBy>
  <cp:revision>1</cp:revision>
  <dcterms:created xsi:type="dcterms:W3CDTF">2006-08-16T00:00:00Z</dcterms:created>
  <dcterms:modified xsi:type="dcterms:W3CDTF">2023-02-22T16:31:26Z</dcterms:modified>
</cp:coreProperties>
</file>