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5" d="100"/>
          <a:sy n="65" d="100"/>
        </p:scale>
        <p:origin x="60" y="8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17/05/2022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17/05/2022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1100" b="1" dirty="0"/>
              <a:t>Student Management System: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Student Management System along with JWT for authentication, </a:t>
            </a:r>
            <a:r>
              <a:rPr lang="en-IN" altLang="en-US" sz="1100" dirty="0" err="1"/>
              <a:t>Swagger.Use</a:t>
            </a:r>
            <a:r>
              <a:rPr lang="en-IN" altLang="en-US" sz="1100" dirty="0"/>
              <a:t> C# for UI Interface and SQL for Database</a:t>
            </a:r>
            <a:r>
              <a:rPr lang="en-IN" altLang="en-US" dirty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Designed static webpage using HTML CSS JAVASCRIPT </a:t>
            </a:r>
          </a:p>
          <a:p>
            <a:pPr eaLnBrk="1" hangingPunct="1">
              <a:lnSpc>
                <a:spcPct val="114000"/>
              </a:lnSpc>
            </a:pPr>
            <a:endParaRPr lang="en-IN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/>
              <a:t>Developed website with HTML and CSS along with JavaScript to make website more interactive and dynamic.</a:t>
            </a: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dirty="0"/>
              <a:t>Completed </a:t>
            </a:r>
            <a:r>
              <a:rPr lang="en-IN" altLang="en-US" sz="1100" b="1" dirty="0"/>
              <a:t>Agile development course </a:t>
            </a:r>
            <a:r>
              <a:rPr lang="en-IN" altLang="en-US" sz="1100" dirty="0"/>
              <a:t>at  </a:t>
            </a:r>
            <a:r>
              <a:rPr lang="en-IN" altLang="en-US" sz="1100" dirty="0" err="1"/>
              <a:t>coursera</a:t>
            </a:r>
            <a:r>
              <a:rPr lang="en-IN" altLang="en-US" sz="1100" dirty="0"/>
              <a:t> 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pooja.palaskar@capgemini.com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9766481706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Willing to work as a key player in challenging &amp; creative environment. Also, to secure a responsible career opportunity to fully utilize my training and skills, while making a significant contribution to the success of the company.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Proficient in creating Web Application in ASP.NET with MVC.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Ready to learn new technologies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Engineering: 2016 –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IN" altLang="en-US" sz="1000" dirty="0"/>
              <a:t>C and C++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ASP.NET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 err="1"/>
              <a:t>Saleforce</a:t>
            </a:r>
            <a:r>
              <a:rPr lang="en-IN" altLang="en-US" sz="1000" dirty="0"/>
              <a:t> (Basic)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Agile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Technologies: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HTML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CSS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PHP</a:t>
            </a:r>
          </a:p>
          <a:p>
            <a:pPr>
              <a:lnSpc>
                <a:spcPct val="114000"/>
              </a:lnSpc>
            </a:pP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000" b="1" dirty="0">
                <a:solidFill>
                  <a:srgbClr val="0070AD"/>
                </a:solidFill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Pooja Palaskar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1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ABCF8906-4DD2-4C41-9B11-D28D98E7E33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 b="12037"/>
          <a:stretch>
            <a:fillRect/>
          </a:stretch>
        </p:blipFill>
        <p:spPr>
          <a:xfrm>
            <a:off x="366863" y="240810"/>
            <a:ext cx="1608285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42027</TotalTime>
  <Words>226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Palaskar, Pooja</cp:lastModifiedBy>
  <cp:revision>156</cp:revision>
  <dcterms:created xsi:type="dcterms:W3CDTF">2017-12-08T05:27:40Z</dcterms:created>
  <dcterms:modified xsi:type="dcterms:W3CDTF">2022-05-17T07:15:34Z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