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5" r:id="rId7"/>
    <p:sldId id="268" r:id="rId8"/>
    <p:sldId id="260" r:id="rId9"/>
    <p:sldId id="269" r:id="rId10"/>
    <p:sldId id="261" r:id="rId11"/>
    <p:sldId id="264" r:id="rId12"/>
    <p:sldId id="262" r:id="rId13"/>
    <p:sldId id="272" r:id="rId14"/>
    <p:sldId id="263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22f2fab9829ffd/Documents/ocde-2024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22f2fab9829ffd/Documents/ocde-2024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22f2fab9829ffd/Documents/ocde-2024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22f2fab9829ffd/Documents/ocde-2024-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Electricity in France (consumption). Selected knots (days)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Intermediate selection (56 knots)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Feuil1!$E$41:$NE$41</c:f>
              <c:numCache>
                <c:formatCode>General</c:formatCode>
                <c:ptCount val="365"/>
                <c:pt idx="0" formatCode="0.00E+00">
                  <c:v>5.6536109984423004E-9</c:v>
                </c:pt>
                <c:pt idx="1">
                  <c:v>0.99999999979764997</c:v>
                </c:pt>
                <c:pt idx="2" formatCode="0.00E+00">
                  <c:v>2.3179516231764799E-9</c:v>
                </c:pt>
                <c:pt idx="3" formatCode="0.00E+00">
                  <c:v>4.6579783840544203E-9</c:v>
                </c:pt>
                <c:pt idx="4" formatCode="0.00E+00">
                  <c:v>3.3753338344506599E-10</c:v>
                </c:pt>
                <c:pt idx="5">
                  <c:v>0.99999999216273106</c:v>
                </c:pt>
                <c:pt idx="6" formatCode="0.00E+00">
                  <c:v>2.65219154104973E-8</c:v>
                </c:pt>
                <c:pt idx="7" formatCode="0.00E+00">
                  <c:v>2.6665415769296999E-8</c:v>
                </c:pt>
                <c:pt idx="8" formatCode="0.00E+00">
                  <c:v>2.6360850441400402E-9</c:v>
                </c:pt>
                <c:pt idx="9" formatCode="0.00E+00">
                  <c:v>1.0207035206174E-8</c:v>
                </c:pt>
                <c:pt idx="10">
                  <c:v>0.999999982422209</c:v>
                </c:pt>
                <c:pt idx="11" formatCode="0.00E+00">
                  <c:v>3.4416689244866403E-11</c:v>
                </c:pt>
                <c:pt idx="12">
                  <c:v>0.99999995720246604</c:v>
                </c:pt>
                <c:pt idx="13" formatCode="0.00E+00">
                  <c:v>1.3309489198706699E-7</c:v>
                </c:pt>
                <c:pt idx="14" formatCode="0.00E+00">
                  <c:v>2.4954727980056502E-7</c:v>
                </c:pt>
                <c:pt idx="15" formatCode="0.00E+00">
                  <c:v>3.88741447655612E-7</c:v>
                </c:pt>
                <c:pt idx="16" formatCode="0.00E+00">
                  <c:v>3.9214202991079602E-7</c:v>
                </c:pt>
                <c:pt idx="17" formatCode="0.00E+00">
                  <c:v>1.16961742696202E-7</c:v>
                </c:pt>
                <c:pt idx="18" formatCode="0.00E+00">
                  <c:v>1.3535006444434199E-7</c:v>
                </c:pt>
                <c:pt idx="19" formatCode="0.00E+00">
                  <c:v>2.3208121457980899E-6</c:v>
                </c:pt>
                <c:pt idx="20">
                  <c:v>0.99998969529659798</c:v>
                </c:pt>
                <c:pt idx="21" formatCode="0.00E+00">
                  <c:v>2.1818822939280299E-5</c:v>
                </c:pt>
                <c:pt idx="22" formatCode="0.00E+00">
                  <c:v>4.32828071833523E-5</c:v>
                </c:pt>
                <c:pt idx="23" formatCode="0.00E+00">
                  <c:v>7.7119551366896995E-5</c:v>
                </c:pt>
                <c:pt idx="24" formatCode="0.00E+00">
                  <c:v>1.2476630471096499E-4</c:v>
                </c:pt>
                <c:pt idx="25" formatCode="0.00E+00">
                  <c:v>1.8396536578548401E-4</c:v>
                </c:pt>
                <c:pt idx="26" formatCode="0.00E+00">
                  <c:v>2.4970294129084602E-4</c:v>
                </c:pt>
                <c:pt idx="27" formatCode="0.00E+00">
                  <c:v>3.16960693586133E-4</c:v>
                </c:pt>
                <c:pt idx="28" formatCode="0.00E+00">
                  <c:v>3.8479477917917999E-4</c:v>
                </c:pt>
                <c:pt idx="29" formatCode="0.00E+00">
                  <c:v>4.5051980693280999E-4</c:v>
                </c:pt>
                <c:pt idx="30" formatCode="0.00E+00">
                  <c:v>5.0368125149273697E-4</c:v>
                </c:pt>
                <c:pt idx="31" formatCode="0.00E+00">
                  <c:v>5.34757572579699E-4</c:v>
                </c:pt>
                <c:pt idx="32" formatCode="0.00E+00">
                  <c:v>5.3780059850564897E-4</c:v>
                </c:pt>
                <c:pt idx="33" formatCode="0.00E+00">
                  <c:v>5.0638706274656496E-4</c:v>
                </c:pt>
                <c:pt idx="34" formatCode="0.00E+00">
                  <c:v>4.3982703215327597E-4</c:v>
                </c:pt>
                <c:pt idx="35" formatCode="0.00E+00">
                  <c:v>3.4919324553575902E-4</c:v>
                </c:pt>
                <c:pt idx="36" formatCode="0.00E+00">
                  <c:v>2.49215529582495E-4</c:v>
                </c:pt>
                <c:pt idx="37" formatCode="0.00E+00">
                  <c:v>1.5304438749893501E-4</c:v>
                </c:pt>
                <c:pt idx="38" formatCode="0.00E+00">
                  <c:v>7.4918109032542696E-5</c:v>
                </c:pt>
                <c:pt idx="39" formatCode="0.00E+00">
                  <c:v>2.4549661403192501E-5</c:v>
                </c:pt>
                <c:pt idx="40" formatCode="0.00E+00">
                  <c:v>2.2204875733804701E-6</c:v>
                </c:pt>
                <c:pt idx="41" formatCode="0.00E+00">
                  <c:v>2.5408336455757002E-6</c:v>
                </c:pt>
                <c:pt idx="42" formatCode="0.00E+00">
                  <c:v>1.7706783714414999E-5</c:v>
                </c:pt>
                <c:pt idx="43">
                  <c:v>1.0645491234547899E-3</c:v>
                </c:pt>
                <c:pt idx="44">
                  <c:v>0.871384409959995</c:v>
                </c:pt>
                <c:pt idx="45" formatCode="0.00E+00">
                  <c:v>5.6500620018646997E-5</c:v>
                </c:pt>
                <c:pt idx="46" formatCode="0.00E+00">
                  <c:v>4.2079384760762599E-5</c:v>
                </c:pt>
                <c:pt idx="47" formatCode="0.00E+00">
                  <c:v>2.11797354362838E-5</c:v>
                </c:pt>
                <c:pt idx="48" formatCode="0.00E+00">
                  <c:v>4.8880097860851499E-6</c:v>
                </c:pt>
                <c:pt idx="49" formatCode="0.00E+00">
                  <c:v>6.9452525578928402E-8</c:v>
                </c:pt>
                <c:pt idx="50" formatCode="0.00E+00">
                  <c:v>6.1961350198175604E-6</c:v>
                </c:pt>
                <c:pt idx="51" formatCode="0.00E+00">
                  <c:v>1.84208904500206E-5</c:v>
                </c:pt>
                <c:pt idx="52">
                  <c:v>0.99990680609347404</c:v>
                </c:pt>
                <c:pt idx="53" formatCode="0.00E+00">
                  <c:v>3.2961536229457002E-5</c:v>
                </c:pt>
                <c:pt idx="54" formatCode="0.00E+00">
                  <c:v>2.7729811672152401E-5</c:v>
                </c:pt>
                <c:pt idx="55" formatCode="0.00E+00">
                  <c:v>1.8221071046016899E-5</c:v>
                </c:pt>
                <c:pt idx="56" formatCode="0.00E+00">
                  <c:v>9.2335952410134695E-6</c:v>
                </c:pt>
                <c:pt idx="57" formatCode="0.00E+00">
                  <c:v>3.4106402429959901E-6</c:v>
                </c:pt>
                <c:pt idx="58" formatCode="0.00E+00">
                  <c:v>7.8191745052729904E-7</c:v>
                </c:pt>
                <c:pt idx="59" formatCode="0.00E+00">
                  <c:v>5.5007008096301598E-8</c:v>
                </c:pt>
                <c:pt idx="60" formatCode="0.00E+00">
                  <c:v>9.0785862519125601E-9</c:v>
                </c:pt>
                <c:pt idx="61" formatCode="0.00E+00">
                  <c:v>3.4823197535692601E-8</c:v>
                </c:pt>
                <c:pt idx="62">
                  <c:v>0.99999997491316595</c:v>
                </c:pt>
                <c:pt idx="63" formatCode="0.00E+00">
                  <c:v>3.2890295588090998E-10</c:v>
                </c:pt>
                <c:pt idx="64">
                  <c:v>0.99999999635357695</c:v>
                </c:pt>
                <c:pt idx="65" formatCode="0.00E+00">
                  <c:v>3.5376298786538801E-13</c:v>
                </c:pt>
                <c:pt idx="66">
                  <c:v>0.99999999575518494</c:v>
                </c:pt>
                <c:pt idx="67" formatCode="0.00E+00">
                  <c:v>8.16464821170593E-11</c:v>
                </c:pt>
                <c:pt idx="68">
                  <c:v>0.99999996092533305</c:v>
                </c:pt>
                <c:pt idx="69" formatCode="0.00E+00">
                  <c:v>1.3489192631144201E-7</c:v>
                </c:pt>
                <c:pt idx="70" formatCode="0.00E+00">
                  <c:v>2.7274928329520702E-7</c:v>
                </c:pt>
                <c:pt idx="71" formatCode="0.00E+00">
                  <c:v>4.6327119184015099E-7</c:v>
                </c:pt>
                <c:pt idx="72" formatCode="0.00E+00">
                  <c:v>6.7665241917388602E-7</c:v>
                </c:pt>
                <c:pt idx="73" formatCode="0.00E+00">
                  <c:v>8.4994783932298796E-7</c:v>
                </c:pt>
                <c:pt idx="74" formatCode="0.00E+00">
                  <c:v>1.08621756314356E-6</c:v>
                </c:pt>
                <c:pt idx="75" formatCode="0.00E+00">
                  <c:v>1.39540651461725E-6</c:v>
                </c:pt>
                <c:pt idx="76" formatCode="0.00E+00">
                  <c:v>1.3042156773653699E-6</c:v>
                </c:pt>
                <c:pt idx="77" formatCode="0.00E+00">
                  <c:v>4.5211161150324002E-7</c:v>
                </c:pt>
                <c:pt idx="78" formatCode="0.00E+00">
                  <c:v>1.3131561393184401E-7</c:v>
                </c:pt>
                <c:pt idx="79" formatCode="0.00E+00">
                  <c:v>3.5086118270539399E-6</c:v>
                </c:pt>
                <c:pt idx="80" formatCode="0.00E+00">
                  <c:v>1.3203184929188499E-5</c:v>
                </c:pt>
                <c:pt idx="81" formatCode="0.00E+00">
                  <c:v>2.9285824324874499E-5</c:v>
                </c:pt>
                <c:pt idx="82">
                  <c:v>0.99994884092849501</c:v>
                </c:pt>
                <c:pt idx="83" formatCode="0.00E+00">
                  <c:v>6.3013412589274406E-5</c:v>
                </c:pt>
                <c:pt idx="84" formatCode="0.00E+00">
                  <c:v>7.1137855163656393E-5</c:v>
                </c:pt>
                <c:pt idx="85" formatCode="0.00E+00">
                  <c:v>7.2671098554789203E-5</c:v>
                </c:pt>
                <c:pt idx="86" formatCode="0.00E+00">
                  <c:v>6.8725068929610897E-5</c:v>
                </c:pt>
                <c:pt idx="87" formatCode="0.00E+00">
                  <c:v>5.9861776930750097E-5</c:v>
                </c:pt>
                <c:pt idx="88" formatCode="0.00E+00">
                  <c:v>4.6155966686304397E-5</c:v>
                </c:pt>
                <c:pt idx="89" formatCode="0.00E+00">
                  <c:v>2.9924118247057999E-5</c:v>
                </c:pt>
                <c:pt idx="90" formatCode="0.00E+00">
                  <c:v>1.5145638533184499E-5</c:v>
                </c:pt>
                <c:pt idx="91" formatCode="0.00E+00">
                  <c:v>5.2136567479964704E-6</c:v>
                </c:pt>
                <c:pt idx="92" formatCode="0.00E+00">
                  <c:v>7.4389874809768005E-7</c:v>
                </c:pt>
                <c:pt idx="93" formatCode="0.00E+00">
                  <c:v>4.8037495980374102E-8</c:v>
                </c:pt>
                <c:pt idx="94" formatCode="0.00E+00">
                  <c:v>7.1016621066390202E-7</c:v>
                </c:pt>
                <c:pt idx="95" formatCode="0.00E+00">
                  <c:v>9.0690493281937102E-7</c:v>
                </c:pt>
                <c:pt idx="96">
                  <c:v>0.99999961208364996</c:v>
                </c:pt>
                <c:pt idx="97" formatCode="0.00E+00">
                  <c:v>3.26336445841648E-9</c:v>
                </c:pt>
                <c:pt idx="98">
                  <c:v>0.99999982747888205</c:v>
                </c:pt>
                <c:pt idx="99" formatCode="0.00E+00">
                  <c:v>3.2029261850216601E-7</c:v>
                </c:pt>
                <c:pt idx="100" formatCode="0.00E+00">
                  <c:v>1.4920110653881399E-7</c:v>
                </c:pt>
                <c:pt idx="101" formatCode="0.00E+00">
                  <c:v>5.8331923021962296E-10</c:v>
                </c:pt>
                <c:pt idx="102" formatCode="0.00E+00">
                  <c:v>1.16263674699977E-7</c:v>
                </c:pt>
                <c:pt idx="103" formatCode="0.00E+00">
                  <c:v>3.5298503649297098E-7</c:v>
                </c:pt>
                <c:pt idx="104" formatCode="0.00E+00">
                  <c:v>4.9689795093240501E-7</c:v>
                </c:pt>
                <c:pt idx="105" formatCode="0.00E+00">
                  <c:v>4.8584290874475496E-7</c:v>
                </c:pt>
                <c:pt idx="106" formatCode="0.00E+00">
                  <c:v>3.3703623887429599E-7</c:v>
                </c:pt>
                <c:pt idx="107" formatCode="0.00E+00">
                  <c:v>1.3451287834223701E-7</c:v>
                </c:pt>
                <c:pt idx="108">
                  <c:v>0.999999984720501</c:v>
                </c:pt>
                <c:pt idx="109" formatCode="0.00E+00">
                  <c:v>3.29313882301695E-9</c:v>
                </c:pt>
                <c:pt idx="110">
                  <c:v>0.99999998889435204</c:v>
                </c:pt>
                <c:pt idx="111" formatCode="0.00E+00">
                  <c:v>1.36726850263103E-9</c:v>
                </c:pt>
                <c:pt idx="112" formatCode="0.00E+00">
                  <c:v>4.09630905918447E-13</c:v>
                </c:pt>
                <c:pt idx="113" formatCode="0.00E+00">
                  <c:v>9.2481584104832705E-9</c:v>
                </c:pt>
                <c:pt idx="114" formatCode="0.00E+00">
                  <c:v>7.05287581557779E-8</c:v>
                </c:pt>
                <c:pt idx="115" formatCode="0.00E+00">
                  <c:v>1.23731102031852E-7</c:v>
                </c:pt>
                <c:pt idx="116" formatCode="0.00E+00">
                  <c:v>7.2007548165366196E-8</c:v>
                </c:pt>
                <c:pt idx="117" formatCode="0.00E+00">
                  <c:v>6.8163594148385697E-9</c:v>
                </c:pt>
                <c:pt idx="118">
                  <c:v>0.99999999792093697</c:v>
                </c:pt>
                <c:pt idx="119" formatCode="0.00E+00">
                  <c:v>9.08822624600227E-10</c:v>
                </c:pt>
                <c:pt idx="120">
                  <c:v>0.99999999944326001</c:v>
                </c:pt>
                <c:pt idx="121" formatCode="0.00E+00">
                  <c:v>1.9209765597726099E-10</c:v>
                </c:pt>
                <c:pt idx="122">
                  <c:v>0.99999999870132095</c:v>
                </c:pt>
                <c:pt idx="123" formatCode="0.00E+00">
                  <c:v>3.20817554147118E-9</c:v>
                </c:pt>
                <c:pt idx="124" formatCode="0.00E+00">
                  <c:v>3.4635083582795399E-9</c:v>
                </c:pt>
                <c:pt idx="125" formatCode="0.00E+00">
                  <c:v>9.9262090133516909E-10</c:v>
                </c:pt>
                <c:pt idx="126" formatCode="0.00E+00">
                  <c:v>1.9748737814607002E-9</c:v>
                </c:pt>
                <c:pt idx="127">
                  <c:v>0.99999999066251699</c:v>
                </c:pt>
                <c:pt idx="128" formatCode="0.00E+00">
                  <c:v>3.0938218612490901E-10</c:v>
                </c:pt>
                <c:pt idx="129" formatCode="0.00E+00">
                  <c:v>1.1345106211495399E-8</c:v>
                </c:pt>
                <c:pt idx="130">
                  <c:v>0.99999998848189098</c:v>
                </c:pt>
                <c:pt idx="131" formatCode="0.00E+00">
                  <c:v>3.8456101247816603E-9</c:v>
                </c:pt>
                <c:pt idx="132">
                  <c:v>0.99999994351452903</c:v>
                </c:pt>
                <c:pt idx="133" formatCode="0.00E+00">
                  <c:v>3.12086047679184E-8</c:v>
                </c:pt>
                <c:pt idx="134" formatCode="0.00E+00">
                  <c:v>3.0561634779212502E-9</c:v>
                </c:pt>
                <c:pt idx="135" formatCode="0.00E+00">
                  <c:v>2.3947581145611001E-7</c:v>
                </c:pt>
                <c:pt idx="136" formatCode="0.00E+00">
                  <c:v>1.5207955569125301E-6</c:v>
                </c:pt>
                <c:pt idx="137" formatCode="0.00E+00">
                  <c:v>5.4526400974341097E-6</c:v>
                </c:pt>
                <c:pt idx="138">
                  <c:v>0.99997864187055896</c:v>
                </c:pt>
                <c:pt idx="139" formatCode="0.00E+00">
                  <c:v>2.1097904951947201E-5</c:v>
                </c:pt>
                <c:pt idx="140" formatCode="0.00E+00">
                  <c:v>2.66982723873963E-5</c:v>
                </c:pt>
                <c:pt idx="141" formatCode="0.00E+00">
                  <c:v>2.6562889705192299E-5</c:v>
                </c:pt>
                <c:pt idx="142" formatCode="0.00E+00">
                  <c:v>1.94379934720112E-5</c:v>
                </c:pt>
                <c:pt idx="143" formatCode="0.00E+00">
                  <c:v>7.7619002905694596E-6</c:v>
                </c:pt>
                <c:pt idx="144" formatCode="0.00E+00">
                  <c:v>2.1889013790761199E-8</c:v>
                </c:pt>
                <c:pt idx="145" formatCode="0.00E+00">
                  <c:v>1.33077683890857E-5</c:v>
                </c:pt>
                <c:pt idx="146" formatCode="0.00E+00">
                  <c:v>7.5517876727947499E-5</c:v>
                </c:pt>
                <c:pt idx="147" formatCode="0.00E+00">
                  <c:v>2.23392183839063E-4</c:v>
                </c:pt>
                <c:pt idx="148" formatCode="0.00E+00">
                  <c:v>4.9454212834553304E-4</c:v>
                </c:pt>
                <c:pt idx="149" formatCode="0.00E+00">
                  <c:v>9.1530457964629302E-4</c:v>
                </c:pt>
                <c:pt idx="150">
                  <c:v>1.48724644661746E-3</c:v>
                </c:pt>
                <c:pt idx="151">
                  <c:v>2.1785109195121698E-3</c:v>
                </c:pt>
                <c:pt idx="152">
                  <c:v>0.99286478176138504</c:v>
                </c:pt>
                <c:pt idx="153">
                  <c:v>3.7175882064801398E-3</c:v>
                </c:pt>
                <c:pt idx="154">
                  <c:v>4.5099415222364997E-3</c:v>
                </c:pt>
                <c:pt idx="155">
                  <c:v>5.3165678710128299E-3</c:v>
                </c:pt>
                <c:pt idx="156">
                  <c:v>6.1342841956791103E-3</c:v>
                </c:pt>
                <c:pt idx="157">
                  <c:v>6.9475451063103202E-3</c:v>
                </c:pt>
                <c:pt idx="158">
                  <c:v>7.7342678967262796E-3</c:v>
                </c:pt>
                <c:pt idx="159">
                  <c:v>8.4791490966552498E-3</c:v>
                </c:pt>
                <c:pt idx="160">
                  <c:v>9.1778786320116101E-3</c:v>
                </c:pt>
                <c:pt idx="161">
                  <c:v>9.8247948049140308E-3</c:v>
                </c:pt>
                <c:pt idx="162">
                  <c:v>1.03996131498211E-2</c:v>
                </c:pt>
                <c:pt idx="163">
                  <c:v>1.0873856114089499E-2</c:v>
                </c:pt>
                <c:pt idx="164">
                  <c:v>1.1213871050133099E-2</c:v>
                </c:pt>
                <c:pt idx="165">
                  <c:v>1.1392958933782E-2</c:v>
                </c:pt>
                <c:pt idx="166">
                  <c:v>1.13945230128965E-2</c:v>
                </c:pt>
                <c:pt idx="167">
                  <c:v>1.1212632013237399E-2</c:v>
                </c:pt>
                <c:pt idx="168">
                  <c:v>1.08458476983529E-2</c:v>
                </c:pt>
                <c:pt idx="169">
                  <c:v>1.0297761563777E-2</c:v>
                </c:pt>
                <c:pt idx="170">
                  <c:v>9.5781643286372703E-3</c:v>
                </c:pt>
                <c:pt idx="171">
                  <c:v>8.69871247231877E-3</c:v>
                </c:pt>
                <c:pt idx="172">
                  <c:v>7.6804387508753198E-3</c:v>
                </c:pt>
                <c:pt idx="173">
                  <c:v>6.5659107405989297E-3</c:v>
                </c:pt>
                <c:pt idx="174">
                  <c:v>5.4191399757847099E-3</c:v>
                </c:pt>
                <c:pt idx="175">
                  <c:v>4.3681119789831099E-3</c:v>
                </c:pt>
                <c:pt idx="176">
                  <c:v>3.2714973423174898E-3</c:v>
                </c:pt>
                <c:pt idx="177">
                  <c:v>2.3615880096271901E-3</c:v>
                </c:pt>
                <c:pt idx="178">
                  <c:v>1.60515867904016E-3</c:v>
                </c:pt>
                <c:pt idx="179">
                  <c:v>1.0190887236382199E-3</c:v>
                </c:pt>
                <c:pt idx="180" formatCode="0.00E+00">
                  <c:v>6.0081396862904303E-4</c:v>
                </c:pt>
                <c:pt idx="181" formatCode="0.00E+00">
                  <c:v>3.2836008642145098E-4</c:v>
                </c:pt>
                <c:pt idx="182" formatCode="0.00E+00">
                  <c:v>1.67273034581491E-4</c:v>
                </c:pt>
                <c:pt idx="183" formatCode="0.00E+00">
                  <c:v>8.04800507763654E-5</c:v>
                </c:pt>
                <c:pt idx="184" formatCode="0.00E+00">
                  <c:v>3.7172880358363597E-5</c:v>
                </c:pt>
                <c:pt idx="185" formatCode="0.00E+00">
                  <c:v>1.6474104582228899E-5</c:v>
                </c:pt>
                <c:pt idx="186" formatCode="0.00E+00">
                  <c:v>6.6896453616380504E-6</c:v>
                </c:pt>
                <c:pt idx="187">
                  <c:v>0.99999814327356595</c:v>
                </c:pt>
                <c:pt idx="188" formatCode="0.00E+00">
                  <c:v>4.4251541594212501E-7</c:v>
                </c:pt>
                <c:pt idx="189" formatCode="0.00E+00">
                  <c:v>1.0280676461193899E-8</c:v>
                </c:pt>
                <c:pt idx="190" formatCode="0.00E+00">
                  <c:v>3.36531191439248E-8</c:v>
                </c:pt>
                <c:pt idx="191">
                  <c:v>0.99999996827706195</c:v>
                </c:pt>
                <c:pt idx="192" formatCode="0.00E+00">
                  <c:v>1.14921075454219E-10</c:v>
                </c:pt>
                <c:pt idx="193">
                  <c:v>0.99999998238589205</c:v>
                </c:pt>
                <c:pt idx="194" formatCode="0.00E+00">
                  <c:v>9.4196422554632602E-9</c:v>
                </c:pt>
                <c:pt idx="195" formatCode="0.00E+00">
                  <c:v>1.81980312516249E-8</c:v>
                </c:pt>
                <c:pt idx="196">
                  <c:v>0.99999986132173002</c:v>
                </c:pt>
                <c:pt idx="197" formatCode="0.00E+00">
                  <c:v>2.7620542558000902E-7</c:v>
                </c:pt>
                <c:pt idx="198" formatCode="0.00E+00">
                  <c:v>2.7764567034849499E-7</c:v>
                </c:pt>
                <c:pt idx="199" formatCode="0.00E+00">
                  <c:v>2.4548352802866199E-7</c:v>
                </c:pt>
                <c:pt idx="200" formatCode="0.00E+00">
                  <c:v>3.0251708064449602E-7</c:v>
                </c:pt>
                <c:pt idx="201" formatCode="0.00E+00">
                  <c:v>6.2943320492781598E-7</c:v>
                </c:pt>
                <c:pt idx="202" formatCode="0.00E+00">
                  <c:v>1.6062740261513201E-6</c:v>
                </c:pt>
                <c:pt idx="203" formatCode="0.00E+00">
                  <c:v>3.7541514680991301E-6</c:v>
                </c:pt>
                <c:pt idx="204" formatCode="0.00E+00">
                  <c:v>7.4304062053595202E-6</c:v>
                </c:pt>
                <c:pt idx="205" formatCode="0.00E+00">
                  <c:v>1.2492093237845501E-5</c:v>
                </c:pt>
                <c:pt idx="206">
                  <c:v>0.999979190157396</c:v>
                </c:pt>
                <c:pt idx="207" formatCode="0.00E+00">
                  <c:v>2.3273023802079901E-5</c:v>
                </c:pt>
                <c:pt idx="208" formatCode="0.00E+00">
                  <c:v>2.5731198923756798E-5</c:v>
                </c:pt>
                <c:pt idx="209" formatCode="0.00E+00">
                  <c:v>2.4067748938105599E-5</c:v>
                </c:pt>
                <c:pt idx="210" formatCode="0.00E+00">
                  <c:v>1.8447233828072002E-5</c:v>
                </c:pt>
                <c:pt idx="211" formatCode="0.00E+00">
                  <c:v>1.08347432010492E-5</c:v>
                </c:pt>
                <c:pt idx="212" formatCode="0.00E+00">
                  <c:v>4.1084387037181601E-6</c:v>
                </c:pt>
                <c:pt idx="213" formatCode="0.00E+00">
                  <c:v>4.9550082334159799E-7</c:v>
                </c:pt>
                <c:pt idx="214" formatCode="0.00E+00">
                  <c:v>2.0226940276457201E-7</c:v>
                </c:pt>
                <c:pt idx="215" formatCode="0.00E+00">
                  <c:v>1.55169015300095E-6</c:v>
                </c:pt>
                <c:pt idx="216">
                  <c:v>0.99999747695517804</c:v>
                </c:pt>
                <c:pt idx="217" formatCode="0.00E+00">
                  <c:v>1.9073915923778001E-6</c:v>
                </c:pt>
                <c:pt idx="218" formatCode="0.00E+00">
                  <c:v>6.9105006801908203E-7</c:v>
                </c:pt>
                <c:pt idx="219" formatCode="0.00E+00">
                  <c:v>1.8287460187854498E-8</c:v>
                </c:pt>
                <c:pt idx="220" formatCode="0.00E+00">
                  <c:v>2.1597100497066999E-7</c:v>
                </c:pt>
                <c:pt idx="221">
                  <c:v>0.99999938236292196</c:v>
                </c:pt>
                <c:pt idx="222" formatCode="0.00E+00">
                  <c:v>5.9017792560724803E-7</c:v>
                </c:pt>
                <c:pt idx="223" formatCode="0.00E+00">
                  <c:v>2.6817683720397E-7</c:v>
                </c:pt>
                <c:pt idx="224" formatCode="0.00E+00">
                  <c:v>2.2196914106837602E-8</c:v>
                </c:pt>
                <c:pt idx="225" formatCode="0.00E+00">
                  <c:v>4.0942682635018803E-8</c:v>
                </c:pt>
                <c:pt idx="226">
                  <c:v>0.99999989469069805</c:v>
                </c:pt>
                <c:pt idx="227" formatCode="0.00E+00">
                  <c:v>8.7973633654152206E-9</c:v>
                </c:pt>
                <c:pt idx="228">
                  <c:v>0.99999979548654105</c:v>
                </c:pt>
                <c:pt idx="229" formatCode="0.00E+00">
                  <c:v>1.35910708021799E-6</c:v>
                </c:pt>
                <c:pt idx="230" formatCode="0.00E+00">
                  <c:v>3.8270413094660102E-6</c:v>
                </c:pt>
                <c:pt idx="231" formatCode="0.00E+00">
                  <c:v>7.56364665044453E-6</c:v>
                </c:pt>
                <c:pt idx="232" formatCode="0.00E+00">
                  <c:v>1.1801545296800099E-5</c:v>
                </c:pt>
                <c:pt idx="233" formatCode="0.00E+00">
                  <c:v>1.48790197551455E-5</c:v>
                </c:pt>
                <c:pt idx="234" formatCode="0.00E+00">
                  <c:v>1.45625207893297E-5</c:v>
                </c:pt>
                <c:pt idx="235" formatCode="0.00E+00">
                  <c:v>9.5372838478570302E-6</c:v>
                </c:pt>
                <c:pt idx="236" formatCode="0.00E+00">
                  <c:v>2.3897103672647098E-6</c:v>
                </c:pt>
                <c:pt idx="237" formatCode="0.00E+00">
                  <c:v>6.5585615781926999E-7</c:v>
                </c:pt>
                <c:pt idx="238" formatCode="0.00E+00">
                  <c:v>1.50788384972265E-5</c:v>
                </c:pt>
                <c:pt idx="239" formatCode="0.00E+00">
                  <c:v>5.65131791804815E-5</c:v>
                </c:pt>
                <c:pt idx="240" formatCode="0.00E+00">
                  <c:v>1.3350521196929199E-4</c:v>
                </c:pt>
                <c:pt idx="241" formatCode="0.00E+00">
                  <c:v>2.5245352800346401E-4</c:v>
                </c:pt>
                <c:pt idx="242" formatCode="0.00E+00">
                  <c:v>4.1708846110116802E-4</c:v>
                </c:pt>
                <c:pt idx="243" formatCode="0.00E+00">
                  <c:v>6.2489518878774497E-4</c:v>
                </c:pt>
                <c:pt idx="244" formatCode="0.00E+00">
                  <c:v>8.6312901824342199E-4</c:v>
                </c:pt>
                <c:pt idx="245">
                  <c:v>1.1058905508449499E-3</c:v>
                </c:pt>
                <c:pt idx="246">
                  <c:v>1.3173754368858901E-3</c:v>
                </c:pt>
                <c:pt idx="247">
                  <c:v>1.4593451138126001E-3</c:v>
                </c:pt>
                <c:pt idx="248">
                  <c:v>1.5031775348423901E-3</c:v>
                </c:pt>
                <c:pt idx="249">
                  <c:v>1.4405017354911199E-3</c:v>
                </c:pt>
                <c:pt idx="250">
                  <c:v>1.28461313341745E-3</c:v>
                </c:pt>
                <c:pt idx="251">
                  <c:v>1.06685805365589E-3</c:v>
                </c:pt>
                <c:pt idx="252" formatCode="0.00E+00">
                  <c:v>8.2386866355776598E-4</c:v>
                </c:pt>
                <c:pt idx="253" formatCode="0.00E+00">
                  <c:v>5.8672551337885599E-4</c:v>
                </c:pt>
                <c:pt idx="254" formatCode="0.00E+00">
                  <c:v>3.7918578964308999E-4</c:v>
                </c:pt>
                <c:pt idx="255" formatCode="0.00E+00">
                  <c:v>2.1558610348591399E-4</c:v>
                </c:pt>
                <c:pt idx="256" formatCode="0.00E+00">
                  <c:v>1.00968727993345E-4</c:v>
                </c:pt>
                <c:pt idx="257" formatCode="0.00E+00">
                  <c:v>3.2962337282527801E-5</c:v>
                </c:pt>
                <c:pt idx="258" formatCode="0.00E+00">
                  <c:v>3.56671613075277E-6</c:v>
                </c:pt>
                <c:pt idx="259" formatCode="0.00E+00">
                  <c:v>2.0767250761061699E-6</c:v>
                </c:pt>
                <c:pt idx="260" formatCode="0.00E+00">
                  <c:v>1.7762486571852298E-5</c:v>
                </c:pt>
                <c:pt idx="261" formatCode="0.00E+00">
                  <c:v>4.0736565280691801E-5</c:v>
                </c:pt>
                <c:pt idx="262" formatCode="0.00E+00">
                  <c:v>6.2617265909997404E-5</c:v>
                </c:pt>
                <c:pt idx="263" formatCode="0.00E+00">
                  <c:v>7.7644394211368495E-5</c:v>
                </c:pt>
                <c:pt idx="264">
                  <c:v>0.99991832249207802</c:v>
                </c:pt>
                <c:pt idx="265" formatCode="0.00E+00">
                  <c:v>7.3366540301693497E-5</c:v>
                </c:pt>
                <c:pt idx="266" formatCode="0.00E+00">
                  <c:v>5.5149689813386801E-5</c:v>
                </c:pt>
                <c:pt idx="267" formatCode="0.00E+00">
                  <c:v>3.3279665589247703E-5</c:v>
                </c:pt>
                <c:pt idx="268" formatCode="0.00E+00">
                  <c:v>1.4405361612242E-5</c:v>
                </c:pt>
                <c:pt idx="269" formatCode="0.00E+00">
                  <c:v>3.0470617343319102E-6</c:v>
                </c:pt>
                <c:pt idx="270" formatCode="0.00E+00">
                  <c:v>1.5348833217209301E-8</c:v>
                </c:pt>
                <c:pt idx="271" formatCode="0.00E+00">
                  <c:v>2.47306602391591E-6</c:v>
                </c:pt>
                <c:pt idx="272">
                  <c:v>0.99999428232145904</c:v>
                </c:pt>
                <c:pt idx="273" formatCode="0.00E+00">
                  <c:v>6.3519628308613601E-6</c:v>
                </c:pt>
                <c:pt idx="274" formatCode="0.00E+00">
                  <c:v>3.91056504322435E-6</c:v>
                </c:pt>
                <c:pt idx="275" formatCode="0.00E+00">
                  <c:v>9.0455964089809602E-7</c:v>
                </c:pt>
                <c:pt idx="276" formatCode="0.00E+00">
                  <c:v>9.21181265668739E-8</c:v>
                </c:pt>
                <c:pt idx="277" formatCode="0.00E+00">
                  <c:v>2.2310061012860002E-6</c:v>
                </c:pt>
                <c:pt idx="278" formatCode="0.00E+00">
                  <c:v>5.4023045057617703E-6</c:v>
                </c:pt>
                <c:pt idx="279">
                  <c:v>0.99999341619739501</c:v>
                </c:pt>
                <c:pt idx="280" formatCode="0.00E+00">
                  <c:v>5.1758515289099398E-6</c:v>
                </c:pt>
                <c:pt idx="281" formatCode="0.00E+00">
                  <c:v>2.4454802801741798E-6</c:v>
                </c:pt>
                <c:pt idx="282" formatCode="0.00E+00">
                  <c:v>6.0968995206034298E-7</c:v>
                </c:pt>
                <c:pt idx="283" formatCode="0.00E+00">
                  <c:v>5.7277172635092996E-7</c:v>
                </c:pt>
                <c:pt idx="284" formatCode="0.00E+00">
                  <c:v>2.5492613209780201E-8</c:v>
                </c:pt>
                <c:pt idx="285" formatCode="0.00E+00">
                  <c:v>3.4815043686723097E-7</c:v>
                </c:pt>
                <c:pt idx="286" formatCode="0.00E+00">
                  <c:v>2.0353983166361398E-6</c:v>
                </c:pt>
                <c:pt idx="287" formatCode="0.00E+00">
                  <c:v>6.0578930473302496E-6</c:v>
                </c:pt>
                <c:pt idx="288" formatCode="0.00E+00">
                  <c:v>1.20416176522666E-5</c:v>
                </c:pt>
                <c:pt idx="289" formatCode="0.00E+00">
                  <c:v>1.8185842241455899E-5</c:v>
                </c:pt>
                <c:pt idx="290">
                  <c:v>4.1659506250146902E-2</c:v>
                </c:pt>
                <c:pt idx="291" formatCode="0.00E+00">
                  <c:v>1.9542775927749201E-5</c:v>
                </c:pt>
                <c:pt idx="292" formatCode="0.00E+00">
                  <c:v>1.31680316124094E-5</c:v>
                </c:pt>
                <c:pt idx="293" formatCode="0.00E+00">
                  <c:v>6.1570610240348299E-6</c:v>
                </c:pt>
                <c:pt idx="294" formatCode="0.00E+00">
                  <c:v>4.75130078826285E-6</c:v>
                </c:pt>
                <c:pt idx="295" formatCode="0.00E+00">
                  <c:v>1.15357128725388E-7</c:v>
                </c:pt>
                <c:pt idx="296" formatCode="0.00E+00">
                  <c:v>7.9380633382006003E-8</c:v>
                </c:pt>
                <c:pt idx="297" formatCode="0.00E+00">
                  <c:v>3.3555655134903099E-7</c:v>
                </c:pt>
                <c:pt idx="298" formatCode="0.00E+00">
                  <c:v>3.84339908899813E-7</c:v>
                </c:pt>
                <c:pt idx="299">
                  <c:v>0.99999978014129198</c:v>
                </c:pt>
                <c:pt idx="300" formatCode="0.00E+00">
                  <c:v>3.6570443869488401E-8</c:v>
                </c:pt>
                <c:pt idx="301" formatCode="0.00E+00">
                  <c:v>3.64652886215971E-9</c:v>
                </c:pt>
                <c:pt idx="302">
                  <c:v>0.99999997432324506</c:v>
                </c:pt>
                <c:pt idx="303" formatCode="0.00E+00">
                  <c:v>7.8117922541633306E-9</c:v>
                </c:pt>
                <c:pt idx="304" formatCode="0.00E+00">
                  <c:v>7.4349184902035496E-10</c:v>
                </c:pt>
                <c:pt idx="305" formatCode="0.00E+00">
                  <c:v>6.1380811904806801E-9</c:v>
                </c:pt>
                <c:pt idx="306">
                  <c:v>0.99999999838349096</c:v>
                </c:pt>
                <c:pt idx="307">
                  <c:v>0.999999998149387</c:v>
                </c:pt>
                <c:pt idx="308" formatCode="0.00E+00">
                  <c:v>9.9578509266216708E-9</c:v>
                </c:pt>
                <c:pt idx="309" formatCode="0.00E+00">
                  <c:v>1.41965505637369E-8</c:v>
                </c:pt>
                <c:pt idx="310" formatCode="0.00E+00">
                  <c:v>7.3684172199857399E-9</c:v>
                </c:pt>
                <c:pt idx="311" formatCode="0.00E+00">
                  <c:v>1.6547789379227199E-12</c:v>
                </c:pt>
                <c:pt idx="312" formatCode="0.00E+00">
                  <c:v>8.2427893510612806E-9</c:v>
                </c:pt>
                <c:pt idx="313" formatCode="0.00E+00">
                  <c:v>1.4505882223689601E-8</c:v>
                </c:pt>
                <c:pt idx="314">
                  <c:v>0.99999999670234097</c:v>
                </c:pt>
                <c:pt idx="315">
                  <c:v>0.99999999635194703</c:v>
                </c:pt>
                <c:pt idx="316" formatCode="0.00E+00">
                  <c:v>1.20032754607573E-8</c:v>
                </c:pt>
                <c:pt idx="317" formatCode="0.00E+00">
                  <c:v>1.7620573119473801E-9</c:v>
                </c:pt>
                <c:pt idx="318" formatCode="0.00E+00">
                  <c:v>1.1348959242063901E-8</c:v>
                </c:pt>
                <c:pt idx="319" formatCode="0.00E+00">
                  <c:v>5.3504587525903301E-8</c:v>
                </c:pt>
                <c:pt idx="320" formatCode="0.00E+00">
                  <c:v>5.7893509998603201E-8</c:v>
                </c:pt>
                <c:pt idx="321" formatCode="0.00E+00">
                  <c:v>2.3333257735029199E-8</c:v>
                </c:pt>
                <c:pt idx="322">
                  <c:v>0.99999999827977404</c:v>
                </c:pt>
                <c:pt idx="323">
                  <c:v>0.99999999886128099</c:v>
                </c:pt>
                <c:pt idx="324" formatCode="0.00E+00">
                  <c:v>3.0451169460690099E-10</c:v>
                </c:pt>
                <c:pt idx="325">
                  <c:v>0.99999997728313506</c:v>
                </c:pt>
                <c:pt idx="326" formatCode="0.00E+00">
                  <c:v>5.6351898859045603E-8</c:v>
                </c:pt>
                <c:pt idx="327" formatCode="0.00E+00">
                  <c:v>4.5022897460987103E-8</c:v>
                </c:pt>
                <c:pt idx="328" formatCode="0.00E+00">
                  <c:v>1.14497858164793E-8</c:v>
                </c:pt>
                <c:pt idx="329" formatCode="0.00E+00">
                  <c:v>2.8958865951003E-9</c:v>
                </c:pt>
                <c:pt idx="330" formatCode="0.00E+00">
                  <c:v>5.7618755408903798E-8</c:v>
                </c:pt>
                <c:pt idx="331" formatCode="0.00E+00">
                  <c:v>1.3704836941238801E-7</c:v>
                </c:pt>
                <c:pt idx="332" formatCode="0.00E+00">
                  <c:v>1.2814817047437201E-7</c:v>
                </c:pt>
                <c:pt idx="333" formatCode="0.00E+00">
                  <c:v>2.8624690193065802E-8</c:v>
                </c:pt>
                <c:pt idx="334" formatCode="0.00E+00">
                  <c:v>6.0062027742576499E-9</c:v>
                </c:pt>
                <c:pt idx="335">
                  <c:v>0.99999996308170103</c:v>
                </c:pt>
                <c:pt idx="336" formatCode="0.00E+00">
                  <c:v>1.07306310401431E-8</c:v>
                </c:pt>
                <c:pt idx="337" formatCode="0.00E+00">
                  <c:v>3.4132183511635001E-9</c:v>
                </c:pt>
                <c:pt idx="338">
                  <c:v>0.99999998518654598</c:v>
                </c:pt>
                <c:pt idx="339" formatCode="0.00E+00">
                  <c:v>2.4939422699870601E-11</c:v>
                </c:pt>
                <c:pt idx="340" formatCode="0.00E+00">
                  <c:v>5.3416385255163203E-8</c:v>
                </c:pt>
                <c:pt idx="341">
                  <c:v>0.99999985505747002</c:v>
                </c:pt>
                <c:pt idx="342" formatCode="0.00E+00">
                  <c:v>1.0781300546781E-7</c:v>
                </c:pt>
                <c:pt idx="343" formatCode="0.00E+00">
                  <c:v>3.9122580439409403E-8</c:v>
                </c:pt>
                <c:pt idx="344" formatCode="0.00E+00">
                  <c:v>9.8380240376516596E-9</c:v>
                </c:pt>
                <c:pt idx="345" formatCode="0.00E+00">
                  <c:v>9.0527447491033997E-9</c:v>
                </c:pt>
                <c:pt idx="346">
                  <c:v>0.99999997779003402</c:v>
                </c:pt>
                <c:pt idx="347" formatCode="0.00E+00">
                  <c:v>2.3510208811735199E-8</c:v>
                </c:pt>
                <c:pt idx="348" formatCode="0.00E+00">
                  <c:v>5.9718764817911301E-9</c:v>
                </c:pt>
                <c:pt idx="349" formatCode="0.00E+00">
                  <c:v>1.80959158377563E-10</c:v>
                </c:pt>
                <c:pt idx="350">
                  <c:v>0.99999999928238004</c:v>
                </c:pt>
                <c:pt idx="351">
                  <c:v>0.99999999940912299</c:v>
                </c:pt>
                <c:pt idx="352" formatCode="0.00E+00">
                  <c:v>2.28459244280108E-9</c:v>
                </c:pt>
                <c:pt idx="353" formatCode="0.00E+00">
                  <c:v>6.6278247407596297E-10</c:v>
                </c:pt>
                <c:pt idx="354" formatCode="0.00E+00">
                  <c:v>1.3981820268450299E-10</c:v>
                </c:pt>
                <c:pt idx="355">
                  <c:v>0.99999999903325099</c:v>
                </c:pt>
                <c:pt idx="356" formatCode="0.00E+00">
                  <c:v>6.5468324815632198E-11</c:v>
                </c:pt>
                <c:pt idx="357">
                  <c:v>0.99999999828504804</c:v>
                </c:pt>
                <c:pt idx="358" formatCode="0.00E+00">
                  <c:v>1.2976346209056299E-9</c:v>
                </c:pt>
                <c:pt idx="359" formatCode="0.00E+00">
                  <c:v>3.1326552784071701E-10</c:v>
                </c:pt>
                <c:pt idx="360">
                  <c:v>0.99999999985714105</c:v>
                </c:pt>
                <c:pt idx="361">
                  <c:v>0.99999999999372302</c:v>
                </c:pt>
                <c:pt idx="362">
                  <c:v>0.99999999999841704</c:v>
                </c:pt>
                <c:pt idx="363">
                  <c:v>0.99999999999818501</c:v>
                </c:pt>
                <c:pt idx="364" formatCode="0.00E+00">
                  <c:v>6.80796948072142E-9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E-4DE8-B830-A0FB0598878A}"/>
            </c:ext>
          </c:extLst>
        </c:ser>
        <c:ser>
          <c:idx val="1"/>
          <c:order val="1"/>
          <c:tx>
            <c:v>Final selection (23 knots)</c:v>
          </c:tx>
          <c:spPr>
            <a:solidFill>
              <a:schemeClr val="accent2"/>
            </a:solidFill>
            <a:ln w="25400">
              <a:solidFill>
                <a:schemeClr val="accent2">
                  <a:alpha val="99000"/>
                </a:schemeClr>
              </a:solidFill>
            </a:ln>
            <a:effectLst/>
          </c:spPr>
          <c:invertIfNegative val="0"/>
          <c:val>
            <c:numRef>
              <c:f>Feuil1!$E$110:$NE$110</c:f>
              <c:numCache>
                <c:formatCode>0.00E+00</c:formatCode>
                <c:ptCount val="365"/>
                <c:pt idx="0" formatCode="General">
                  <c:v>0.99994490639687295</c:v>
                </c:pt>
                <c:pt idx="1">
                  <c:v>1.7745021723198399E-8</c:v>
                </c:pt>
                <c:pt idx="2">
                  <c:v>4.3837812274545598E-8</c:v>
                </c:pt>
                <c:pt idx="3">
                  <c:v>1.19879565423802E-7</c:v>
                </c:pt>
                <c:pt idx="4">
                  <c:v>3.5517146825806002E-7</c:v>
                </c:pt>
                <c:pt idx="5">
                  <c:v>9.2036316260057696E-7</c:v>
                </c:pt>
                <c:pt idx="6">
                  <c:v>1.97836196367351E-6</c:v>
                </c:pt>
                <c:pt idx="7">
                  <c:v>3.6708576438376699E-6</c:v>
                </c:pt>
                <c:pt idx="8">
                  <c:v>6.1253836186987398E-6</c:v>
                </c:pt>
                <c:pt idx="9">
                  <c:v>9.5151767403983002E-6</c:v>
                </c:pt>
                <c:pt idx="10">
                  <c:v>1.39927047706753E-5</c:v>
                </c:pt>
                <c:pt idx="11">
                  <c:v>1.9267102833081399E-5</c:v>
                </c:pt>
                <c:pt idx="12">
                  <c:v>2.4229909661451401E-5</c:v>
                </c:pt>
                <c:pt idx="13">
                  <c:v>2.71511486029806E-5</c:v>
                </c:pt>
                <c:pt idx="14">
                  <c:v>2.6378433357020801E-5</c:v>
                </c:pt>
                <c:pt idx="15">
                  <c:v>2.11293107724316E-5</c:v>
                </c:pt>
                <c:pt idx="16">
                  <c:v>1.2243988391371699E-5</c:v>
                </c:pt>
                <c:pt idx="17">
                  <c:v>3.1470111551860999E-6</c:v>
                </c:pt>
                <c:pt idx="18">
                  <c:v>3.736090850305E-7</c:v>
                </c:pt>
                <c:pt idx="19">
                  <c:v>1.3256578423941301E-5</c:v>
                </c:pt>
                <c:pt idx="20">
                  <c:v>5.2586652264161297E-5</c:v>
                </c:pt>
                <c:pt idx="21">
                  <c:v>1.2902316269871599E-4</c:v>
                </c:pt>
                <c:pt idx="22">
                  <c:v>2.5223050640956E-4</c:v>
                </c:pt>
                <c:pt idx="23">
                  <c:v>4.29818963340687E-4</c:v>
                </c:pt>
                <c:pt idx="24">
                  <c:v>6.6517728371935701E-4</c:v>
                </c:pt>
                <c:pt idx="25">
                  <c:v>9.5650280903926399E-4</c:v>
                </c:pt>
                <c:pt idx="26" formatCode="General">
                  <c:v>1.2969516405442201E-3</c:v>
                </c:pt>
                <c:pt idx="27" formatCode="General">
                  <c:v>1.675677168526E-3</c:v>
                </c:pt>
                <c:pt idx="28" formatCode="General">
                  <c:v>2.2257391799433502E-3</c:v>
                </c:pt>
                <c:pt idx="29" formatCode="General">
                  <c:v>2.49295890327806E-3</c:v>
                </c:pt>
                <c:pt idx="30" formatCode="General">
                  <c:v>2.8954676200484701E-3</c:v>
                </c:pt>
                <c:pt idx="31" formatCode="General">
                  <c:v>3.267064224573E-3</c:v>
                </c:pt>
                <c:pt idx="32" formatCode="General">
                  <c:v>3.5893825941202E-3</c:v>
                </c:pt>
                <c:pt idx="33" formatCode="General">
                  <c:v>3.8453227777832601E-3</c:v>
                </c:pt>
                <c:pt idx="34" formatCode="General">
                  <c:v>4.02177533485843E-3</c:v>
                </c:pt>
                <c:pt idx="35" formatCode="General">
                  <c:v>4.1129145087681097E-3</c:v>
                </c:pt>
                <c:pt idx="36" formatCode="General">
                  <c:v>4.1184146995652399E-3</c:v>
                </c:pt>
                <c:pt idx="37" formatCode="General">
                  <c:v>4.0416548930923201E-3</c:v>
                </c:pt>
                <c:pt idx="38" formatCode="General">
                  <c:v>3.8919290757150598E-3</c:v>
                </c:pt>
                <c:pt idx="39" formatCode="General">
                  <c:v>3.6832005327470602E-3</c:v>
                </c:pt>
                <c:pt idx="40" formatCode="General">
                  <c:v>3.42965360374726E-3</c:v>
                </c:pt>
                <c:pt idx="41" formatCode="General">
                  <c:v>3.14511565934654E-3</c:v>
                </c:pt>
                <c:pt idx="42" formatCode="General">
                  <c:v>2.8426822644842401E-3</c:v>
                </c:pt>
                <c:pt idx="43" formatCode="General">
                  <c:v>2.5351424891586999E-3</c:v>
                </c:pt>
                <c:pt idx="44" formatCode="General">
                  <c:v>2.2358732956945398E-3</c:v>
                </c:pt>
                <c:pt idx="45" formatCode="General">
                  <c:v>1.9563277943467901E-3</c:v>
                </c:pt>
                <c:pt idx="46" formatCode="General">
                  <c:v>1.70174719843406E-3</c:v>
                </c:pt>
                <c:pt idx="47" formatCode="General">
                  <c:v>1.4731919606272401E-3</c:v>
                </c:pt>
                <c:pt idx="48" formatCode="General">
                  <c:v>1.2697905171912801E-3</c:v>
                </c:pt>
                <c:pt idx="49" formatCode="General">
                  <c:v>1.08937249871781E-3</c:v>
                </c:pt>
                <c:pt idx="50">
                  <c:v>9.3020133788069995E-4</c:v>
                </c:pt>
                <c:pt idx="51">
                  <c:v>7.9126848476493905E-4</c:v>
                </c:pt>
                <c:pt idx="52">
                  <c:v>6.7039700512358405E-4</c:v>
                </c:pt>
                <c:pt idx="53">
                  <c:v>5.6528677171409304E-4</c:v>
                </c:pt>
                <c:pt idx="54">
                  <c:v>4.7482996653365001E-4</c:v>
                </c:pt>
                <c:pt idx="55">
                  <c:v>3.9828093122431802E-4</c:v>
                </c:pt>
                <c:pt idx="56">
                  <c:v>3.34295718699509E-4</c:v>
                </c:pt>
                <c:pt idx="57">
                  <c:v>2.8093074036961803E-4</c:v>
                </c:pt>
                <c:pt idx="58">
                  <c:v>2.3570763886419799E-4</c:v>
                </c:pt>
                <c:pt idx="59">
                  <c:v>1.9588739099589899E-4</c:v>
                </c:pt>
                <c:pt idx="60">
                  <c:v>1.58988638300852E-4</c:v>
                </c:pt>
                <c:pt idx="61">
                  <c:v>1.2314626191355701E-4</c:v>
                </c:pt>
                <c:pt idx="62">
                  <c:v>8.7803518592933298E-5</c:v>
                </c:pt>
                <c:pt idx="63">
                  <c:v>5.4246588255465398E-5</c:v>
                </c:pt>
                <c:pt idx="64">
                  <c:v>2.5434867258743201E-5</c:v>
                </c:pt>
                <c:pt idx="65">
                  <c:v>5.8592316713706201E-6</c:v>
                </c:pt>
                <c:pt idx="66">
                  <c:v>1.7160416063549301E-7</c:v>
                </c:pt>
                <c:pt idx="67">
                  <c:v>1.1229299349738699E-5</c:v>
                </c:pt>
                <c:pt idx="68">
                  <c:v>3.9786988511196301E-5</c:v>
                </c:pt>
                <c:pt idx="69">
                  <c:v>8.52035908269044E-5</c:v>
                </c:pt>
                <c:pt idx="70">
                  <c:v>1.45725303052018E-4</c:v>
                </c:pt>
                <c:pt idx="71">
                  <c:v>2.1856579456620501E-4</c:v>
                </c:pt>
                <c:pt idx="72">
                  <c:v>3.0043387294869799E-4</c:v>
                </c:pt>
                <c:pt idx="73">
                  <c:v>3.87629962690134E-4</c:v>
                </c:pt>
                <c:pt idx="74">
                  <c:v>4.7561856372231798E-4</c:v>
                </c:pt>
                <c:pt idx="75">
                  <c:v>5.59953103259898E-4</c:v>
                </c:pt>
                <c:pt idx="76">
                  <c:v>6.3756815501594304E-4</c:v>
                </c:pt>
                <c:pt idx="77">
                  <c:v>7.0635948588950001E-4</c:v>
                </c:pt>
                <c:pt idx="78">
                  <c:v>7.6408238431994199E-4</c:v>
                </c:pt>
                <c:pt idx="79">
                  <c:v>8.0747895614521404E-4</c:v>
                </c:pt>
                <c:pt idx="80">
                  <c:v>8.3296318548128901E-4</c:v>
                </c:pt>
                <c:pt idx="81">
                  <c:v>8.3790969119552396E-4</c:v>
                </c:pt>
                <c:pt idx="82">
                  <c:v>8.2055263571013004E-4</c:v>
                </c:pt>
                <c:pt idx="83">
                  <c:v>7.8124156882285699E-4</c:v>
                </c:pt>
                <c:pt idx="84">
                  <c:v>7.2312889103469499E-4</c:v>
                </c:pt>
                <c:pt idx="85">
                  <c:v>6.5153315090238904E-4</c:v>
                </c:pt>
                <c:pt idx="86">
                  <c:v>5.7185040626050304E-4</c:v>
                </c:pt>
                <c:pt idx="87">
                  <c:v>4.8885624763330196E-4</c:v>
                </c:pt>
                <c:pt idx="88">
                  <c:v>4.0641324330665699E-4</c:v>
                </c:pt>
                <c:pt idx="89">
                  <c:v>3.2817589601525298E-4</c:v>
                </c:pt>
                <c:pt idx="90">
                  <c:v>2.5734201159772298E-4</c:v>
                </c:pt>
                <c:pt idx="91">
                  <c:v>1.9623093009311099E-4</c:v>
                </c:pt>
                <c:pt idx="92">
                  <c:v>1.4576877871316901E-4</c:v>
                </c:pt>
                <c:pt idx="93">
                  <c:v>1.05600674763462E-4</c:v>
                </c:pt>
                <c:pt idx="94">
                  <c:v>7.4641447088481301E-5</c:v>
                </c:pt>
                <c:pt idx="95">
                  <c:v>5.13800218517309E-5</c:v>
                </c:pt>
                <c:pt idx="96">
                  <c:v>3.41318508582231E-5</c:v>
                </c:pt>
                <c:pt idx="97">
                  <c:v>2.13411745351886E-5</c:v>
                </c:pt>
                <c:pt idx="98" formatCode="General">
                  <c:v>0.99998702622258195</c:v>
                </c:pt>
                <c:pt idx="99">
                  <c:v>5.3158352598985403E-6</c:v>
                </c:pt>
                <c:pt idx="100">
                  <c:v>1.4557831908803001E-6</c:v>
                </c:pt>
                <c:pt idx="101">
                  <c:v>4.44801322290659E-8</c:v>
                </c:pt>
                <c:pt idx="102">
                  <c:v>3.7067849246812897E-7</c:v>
                </c:pt>
                <c:pt idx="103">
                  <c:v>1.41276092156322E-6</c:v>
                </c:pt>
                <c:pt idx="104">
                  <c:v>2.2115882155211199E-6</c:v>
                </c:pt>
                <c:pt idx="105">
                  <c:v>2.2298243649750401E-6</c:v>
                </c:pt>
                <c:pt idx="106">
                  <c:v>1.5025915146349801E-6</c:v>
                </c:pt>
                <c:pt idx="107" formatCode="General">
                  <c:v>0.99999936661519395</c:v>
                </c:pt>
                <c:pt idx="108">
                  <c:v>1.9408941573776101E-8</c:v>
                </c:pt>
                <c:pt idx="109">
                  <c:v>2.00185441846581E-7</c:v>
                </c:pt>
                <c:pt idx="110" formatCode="General">
                  <c:v>0.99999907354624795</c:v>
                </c:pt>
                <c:pt idx="111">
                  <c:v>1.11582726442528E-6</c:v>
                </c:pt>
                <c:pt idx="112">
                  <c:v>8.54121474988044E-7</c:v>
                </c:pt>
                <c:pt idx="113">
                  <c:v>2.30228010801554E-7</c:v>
                </c:pt>
                <c:pt idx="114">
                  <c:v>7.0479076733282103E-8</c:v>
                </c:pt>
                <c:pt idx="115">
                  <c:v>1.6789328660999801E-6</c:v>
                </c:pt>
                <c:pt idx="116">
                  <c:v>6.7083389141778499E-6</c:v>
                </c:pt>
                <c:pt idx="117">
                  <c:v>1.7057606725687099E-5</c:v>
                </c:pt>
                <c:pt idx="118">
                  <c:v>3.7340516187579901E-5</c:v>
                </c:pt>
                <c:pt idx="119">
                  <c:v>6.3657445450011503E-5</c:v>
                </c:pt>
                <c:pt idx="120" formatCode="General">
                  <c:v>5.1163655751148901E-3</c:v>
                </c:pt>
                <c:pt idx="121">
                  <c:v>1.7007317050983999E-4</c:v>
                </c:pt>
                <c:pt idx="122" formatCode="General">
                  <c:v>0.99961763246308999</c:v>
                </c:pt>
                <c:pt idx="123">
                  <c:v>3.52829494115015E-4</c:v>
                </c:pt>
                <c:pt idx="124">
                  <c:v>4.63915476085233E-4</c:v>
                </c:pt>
                <c:pt idx="125">
                  <c:v>5.7943603179321196E-4</c:v>
                </c:pt>
                <c:pt idx="126">
                  <c:v>6.9308659638761603E-4</c:v>
                </c:pt>
                <c:pt idx="127">
                  <c:v>8.0055842457974196E-4</c:v>
                </c:pt>
                <c:pt idx="128">
                  <c:v>8.9519005589209697E-4</c:v>
                </c:pt>
                <c:pt idx="129">
                  <c:v>9.7196633359419697E-4</c:v>
                </c:pt>
                <c:pt idx="130" formatCode="General">
                  <c:v>1.02208336823997E-3</c:v>
                </c:pt>
                <c:pt idx="131" formatCode="General">
                  <c:v>1.0400623969688101E-3</c:v>
                </c:pt>
                <c:pt idx="132" formatCode="General">
                  <c:v>1.0250400543271E-3</c:v>
                </c:pt>
                <c:pt idx="133">
                  <c:v>9.7944383247423406E-4</c:v>
                </c:pt>
                <c:pt idx="134">
                  <c:v>9.0677191995693703E-4</c:v>
                </c:pt>
                <c:pt idx="135">
                  <c:v>8.1217913220655203E-4</c:v>
                </c:pt>
                <c:pt idx="136">
                  <c:v>7.0258360741849799E-4</c:v>
                </c:pt>
                <c:pt idx="137">
                  <c:v>5.84741247275014E-4</c:v>
                </c:pt>
                <c:pt idx="138">
                  <c:v>4.6371435179691901E-4</c:v>
                </c:pt>
                <c:pt idx="139">
                  <c:v>3.4444619853373702E-4</c:v>
                </c:pt>
                <c:pt idx="140">
                  <c:v>2.3310990679394999E-4</c:v>
                </c:pt>
                <c:pt idx="141">
                  <c:v>1.36585387484961E-4</c:v>
                </c:pt>
                <c:pt idx="142">
                  <c:v>6.1530413313824601E-5</c:v>
                </c:pt>
                <c:pt idx="143">
                  <c:v>1.420445065551E-5</c:v>
                </c:pt>
                <c:pt idx="144">
                  <c:v>2.5674686474904301E-7</c:v>
                </c:pt>
                <c:pt idx="145">
                  <c:v>2.45052970737041E-5</c:v>
                </c:pt>
                <c:pt idx="146">
                  <c:v>9.0663771845298405E-5</c:v>
                </c:pt>
                <c:pt idx="147">
                  <c:v>2.0064280991382099E-4</c:v>
                </c:pt>
                <c:pt idx="148">
                  <c:v>3.53604333563222E-4</c:v>
                </c:pt>
                <c:pt idx="149">
                  <c:v>5.4516526609787205E-4</c:v>
                </c:pt>
                <c:pt idx="150">
                  <c:v>7.6692658219457903E-4</c:v>
                </c:pt>
                <c:pt idx="151" formatCode="General">
                  <c:v>1.0066892471654199E-3</c:v>
                </c:pt>
                <c:pt idx="152" formatCode="General">
                  <c:v>1.25044288354947E-3</c:v>
                </c:pt>
                <c:pt idx="153" formatCode="General">
                  <c:v>1.48567873190465E-3</c:v>
                </c:pt>
                <c:pt idx="154" formatCode="General">
                  <c:v>1.7032530291614899E-3</c:v>
                </c:pt>
                <c:pt idx="155" formatCode="General">
                  <c:v>1.89589040564223E-3</c:v>
                </c:pt>
                <c:pt idx="156" formatCode="General">
                  <c:v>2.0573325975456499E-3</c:v>
                </c:pt>
                <c:pt idx="157" formatCode="General">
                  <c:v>2.1817957882736098E-3</c:v>
                </c:pt>
                <c:pt idx="158" formatCode="General">
                  <c:v>2.2648817279253301E-3</c:v>
                </c:pt>
                <c:pt idx="159" formatCode="General">
                  <c:v>2.3046827156146701E-3</c:v>
                </c:pt>
                <c:pt idx="160" formatCode="General">
                  <c:v>2.3019510554469899E-3</c:v>
                </c:pt>
                <c:pt idx="161" formatCode="General">
                  <c:v>2.2590100780557399E-3</c:v>
                </c:pt>
                <c:pt idx="162" formatCode="General">
                  <c:v>2.1787359824401499E-3</c:v>
                </c:pt>
                <c:pt idx="163" formatCode="General">
                  <c:v>2.0648837043296801E-3</c:v>
                </c:pt>
                <c:pt idx="164" formatCode="General">
                  <c:v>1.9220599660706101E-3</c:v>
                </c:pt>
                <c:pt idx="165" formatCode="General">
                  <c:v>1.75609028612741E-3</c:v>
                </c:pt>
                <c:pt idx="166" formatCode="General">
                  <c:v>1.57370830964578E-3</c:v>
                </c:pt>
                <c:pt idx="167" formatCode="General">
                  <c:v>1.3820880156142901E-3</c:v>
                </c:pt>
                <c:pt idx="168" formatCode="General">
                  <c:v>1.1881080097491099E-3</c:v>
                </c:pt>
                <c:pt idx="169">
                  <c:v>9.9805615168975796E-4</c:v>
                </c:pt>
                <c:pt idx="170">
                  <c:v>8.17416745603608E-4</c:v>
                </c:pt>
                <c:pt idx="171">
                  <c:v>6.5051186364290404E-4</c:v>
                </c:pt>
                <c:pt idx="172">
                  <c:v>5.0069567978109795E-4</c:v>
                </c:pt>
                <c:pt idx="173">
                  <c:v>3.7066884565499801E-4</c:v>
                </c:pt>
                <c:pt idx="174">
                  <c:v>2.6233583596154401E-4</c:v>
                </c:pt>
                <c:pt idx="175">
                  <c:v>1.76144776479381E-4</c:v>
                </c:pt>
                <c:pt idx="176">
                  <c:v>1.10956016882648E-4</c:v>
                </c:pt>
                <c:pt idx="177">
                  <c:v>6.4537112515672E-5</c:v>
                </c:pt>
                <c:pt idx="178">
                  <c:v>3.3915822870508199E-5</c:v>
                </c:pt>
                <c:pt idx="179">
                  <c:v>1.5658400605970598E-5</c:v>
                </c:pt>
                <c:pt idx="180">
                  <c:v>6.1530281968380497E-6</c:v>
                </c:pt>
                <c:pt idx="181">
                  <c:v>2.03249290605918E-6</c:v>
                </c:pt>
                <c:pt idx="182">
                  <c:v>6.3943073205782298E-7</c:v>
                </c:pt>
                <c:pt idx="183">
                  <c:v>3.3380909229037701E-7</c:v>
                </c:pt>
                <c:pt idx="184">
                  <c:v>4.9501062802139101E-7</c:v>
                </c:pt>
                <c:pt idx="185">
                  <c:v>1.19852926848946E-6</c:v>
                </c:pt>
                <c:pt idx="186">
                  <c:v>2.74478732716937E-6</c:v>
                </c:pt>
                <c:pt idx="187">
                  <c:v>5.2701255222793902E-6</c:v>
                </c:pt>
                <c:pt idx="188">
                  <c:v>8.5421488770351697E-6</c:v>
                </c:pt>
                <c:pt idx="189">
                  <c:v>1.1899693497816901E-5</c:v>
                </c:pt>
                <c:pt idx="190">
                  <c:v>1.4344304294579701E-5</c:v>
                </c:pt>
                <c:pt idx="191" formatCode="General">
                  <c:v>0.71487776738240305</c:v>
                </c:pt>
                <c:pt idx="192">
                  <c:v>1.2310297623167501E-5</c:v>
                </c:pt>
                <c:pt idx="193" formatCode="General">
                  <c:v>0.99979291248420199</c:v>
                </c:pt>
                <c:pt idx="194">
                  <c:v>1.8228371026848601E-6</c:v>
                </c:pt>
                <c:pt idx="195">
                  <c:v>2.3967922324829402E-7</c:v>
                </c:pt>
                <c:pt idx="196" formatCode="General">
                  <c:v>0.999666628818212</c:v>
                </c:pt>
                <c:pt idx="197">
                  <c:v>2.6683794811335401E-5</c:v>
                </c:pt>
                <c:pt idx="198">
                  <c:v>5.9102883651092502E-5</c:v>
                </c:pt>
                <c:pt idx="199">
                  <c:v>1.0253916360909899E-4</c:v>
                </c:pt>
                <c:pt idx="200">
                  <c:v>1.5219370035244901E-4</c:v>
                </c:pt>
                <c:pt idx="201">
                  <c:v>2.01399803397423E-4</c:v>
                </c:pt>
                <c:pt idx="202">
                  <c:v>2.4278480866657699E-4</c:v>
                </c:pt>
                <c:pt idx="203">
                  <c:v>2.6962203811467099E-4</c:v>
                </c:pt>
                <c:pt idx="204">
                  <c:v>2.7727375671642203E-4</c:v>
                </c:pt>
                <c:pt idx="205">
                  <c:v>2.64221174008248E-4</c:v>
                </c:pt>
                <c:pt idx="206">
                  <c:v>2.3245870316994E-4</c:v>
                </c:pt>
                <c:pt idx="207">
                  <c:v>1.8700585361739201E-4</c:v>
                </c:pt>
                <c:pt idx="208" formatCode="General">
                  <c:v>0.99994565241543298</c:v>
                </c:pt>
                <c:pt idx="209">
                  <c:v>8.3885932799584198E-5</c:v>
                </c:pt>
                <c:pt idx="210">
                  <c:v>4.1380445595171703E-5</c:v>
                </c:pt>
                <c:pt idx="211">
                  <c:v>1.27600283820997E-5</c:v>
                </c:pt>
                <c:pt idx="212">
                  <c:v>5.2141810389726403E-7</c:v>
                </c:pt>
                <c:pt idx="213">
                  <c:v>3.8915278814260599E-6</c:v>
                </c:pt>
                <c:pt idx="214">
                  <c:v>1.9191179923683801E-5</c:v>
                </c:pt>
                <c:pt idx="215">
                  <c:v>4.0925723520223597E-5</c:v>
                </c:pt>
                <c:pt idx="216">
                  <c:v>6.3212789711453502E-5</c:v>
                </c:pt>
                <c:pt idx="217">
                  <c:v>8.1151229575004795E-5</c:v>
                </c:pt>
                <c:pt idx="218">
                  <c:v>9.1780720244732499E-5</c:v>
                </c:pt>
                <c:pt idx="219">
                  <c:v>9.4225789787570697E-5</c:v>
                </c:pt>
                <c:pt idx="220">
                  <c:v>8.9188783318394795E-5</c:v>
                </c:pt>
                <c:pt idx="221">
                  <c:v>7.8229824209989103E-5</c:v>
                </c:pt>
                <c:pt idx="222">
                  <c:v>6.3328859911117804E-5</c:v>
                </c:pt>
                <c:pt idx="223">
                  <c:v>4.57133477298219E-5</c:v>
                </c:pt>
                <c:pt idx="224">
                  <c:v>2.8204628235191299E-5</c:v>
                </c:pt>
                <c:pt idx="225">
                  <c:v>1.3078334352381499E-5</c:v>
                </c:pt>
                <c:pt idx="226" formatCode="General">
                  <c:v>0.99999787746104096</c:v>
                </c:pt>
                <c:pt idx="227">
                  <c:v>1.3852872473768699E-7</c:v>
                </c:pt>
                <c:pt idx="228" formatCode="General">
                  <c:v>0.99999567535932099</c:v>
                </c:pt>
                <c:pt idx="229">
                  <c:v>2.1445165618411999E-5</c:v>
                </c:pt>
                <c:pt idx="230">
                  <c:v>4.35409942549786E-5</c:v>
                </c:pt>
                <c:pt idx="231">
                  <c:v>6.9474602350215597E-5</c:v>
                </c:pt>
                <c:pt idx="232">
                  <c:v>9.5300620889565699E-5</c:v>
                </c:pt>
                <c:pt idx="233">
                  <c:v>1.1695946496433901E-4</c:v>
                </c:pt>
                <c:pt idx="234">
                  <c:v>1.3091947161404099E-4</c:v>
                </c:pt>
                <c:pt idx="235">
                  <c:v>1.34784351606693E-4</c:v>
                </c:pt>
                <c:pt idx="236">
                  <c:v>1.2802078463648801E-4</c:v>
                </c:pt>
                <c:pt idx="237">
                  <c:v>1.1207602946887201E-4</c:v>
                </c:pt>
                <c:pt idx="238">
                  <c:v>8.9867823379260998E-5</c:v>
                </c:pt>
                <c:pt idx="239" formatCode="General">
                  <c:v>0.99993289725898904</c:v>
                </c:pt>
                <c:pt idx="240">
                  <c:v>4.1166390496187501E-5</c:v>
                </c:pt>
                <c:pt idx="241">
                  <c:v>2.1173852447452299E-5</c:v>
                </c:pt>
                <c:pt idx="242">
                  <c:v>7.2117874002186101E-6</c:v>
                </c:pt>
                <c:pt idx="243">
                  <c:v>5.4203054161972498E-7</c:v>
                </c:pt>
                <c:pt idx="244">
                  <c:v>1.37752362110197E-6</c:v>
                </c:pt>
                <c:pt idx="245">
                  <c:v>8.8120072811964296E-6</c:v>
                </c:pt>
                <c:pt idx="246">
                  <c:v>2.0956026172240801E-5</c:v>
                </c:pt>
                <c:pt idx="247">
                  <c:v>3.5319914432082103E-5</c:v>
                </c:pt>
                <c:pt idx="248">
                  <c:v>4.9378820740209201E-5</c:v>
                </c:pt>
                <c:pt idx="249">
                  <c:v>6.1151411316425795E-5</c:v>
                </c:pt>
                <c:pt idx="250">
                  <c:v>6.9513393710631002E-5</c:v>
                </c:pt>
                <c:pt idx="251">
                  <c:v>7.4290365709489298E-5</c:v>
                </c:pt>
                <c:pt idx="252">
                  <c:v>7.5970581069168306E-5</c:v>
                </c:pt>
                <c:pt idx="253">
                  <c:v>7.53117380093611E-5</c:v>
                </c:pt>
                <c:pt idx="254">
                  <c:v>7.3196009485404495E-5</c:v>
                </c:pt>
                <c:pt idx="255">
                  <c:v>7.0461301920654996E-5</c:v>
                </c:pt>
                <c:pt idx="256">
                  <c:v>6.78000343287532E-5</c:v>
                </c:pt>
                <c:pt idx="257">
                  <c:v>6.5753665001282995E-5</c:v>
                </c:pt>
                <c:pt idx="258">
                  <c:v>6.46656081010408E-5</c:v>
                </c:pt>
                <c:pt idx="259">
                  <c:v>6.46703237773373E-5</c:v>
                </c:pt>
                <c:pt idx="260">
                  <c:v>6.5752973487983194E-5</c:v>
                </c:pt>
                <c:pt idx="261">
                  <c:v>6.7860090351318906E-5</c:v>
                </c:pt>
                <c:pt idx="262">
                  <c:v>7.0814336766612904E-5</c:v>
                </c:pt>
                <c:pt idx="263">
                  <c:v>7.4252001988927001E-5</c:v>
                </c:pt>
                <c:pt idx="264">
                  <c:v>7.7791962033838796E-5</c:v>
                </c:pt>
                <c:pt idx="265">
                  <c:v>8.0986459012212598E-5</c:v>
                </c:pt>
                <c:pt idx="266">
                  <c:v>8.3101025042682598E-5</c:v>
                </c:pt>
                <c:pt idx="267">
                  <c:v>8.3181490728659397E-5</c:v>
                </c:pt>
                <c:pt idx="268">
                  <c:v>8.0268106562052E-5</c:v>
                </c:pt>
                <c:pt idx="269">
                  <c:v>7.3651064959924298E-5</c:v>
                </c:pt>
                <c:pt idx="270">
                  <c:v>6.3145981552497097E-5</c:v>
                </c:pt>
                <c:pt idx="271">
                  <c:v>4.9356522556489697E-5</c:v>
                </c:pt>
                <c:pt idx="272" formatCode="General">
                  <c:v>0.99996647024875496</c:v>
                </c:pt>
                <c:pt idx="273">
                  <c:v>1.8732062679939001E-5</c:v>
                </c:pt>
                <c:pt idx="274">
                  <c:v>6.9108740187586499E-6</c:v>
                </c:pt>
                <c:pt idx="275">
                  <c:v>6.3581671903793299E-7</c:v>
                </c:pt>
                <c:pt idx="276">
                  <c:v>1.1362487752085201E-6</c:v>
                </c:pt>
                <c:pt idx="277">
                  <c:v>8.1439976611163698E-6</c:v>
                </c:pt>
                <c:pt idx="278">
                  <c:v>1.9905623259176399E-5</c:v>
                </c:pt>
                <c:pt idx="279" formatCode="General">
                  <c:v>0.99996639046136704</c:v>
                </c:pt>
                <c:pt idx="280">
                  <c:v>4.6770862380792802E-5</c:v>
                </c:pt>
                <c:pt idx="281">
                  <c:v>5.7147521350042199E-5</c:v>
                </c:pt>
                <c:pt idx="282">
                  <c:v>6.4005807354429806E-5</c:v>
                </c:pt>
                <c:pt idx="283">
                  <c:v>6.7399152630227599E-5</c:v>
                </c:pt>
                <c:pt idx="284">
                  <c:v>6.7894324422515203E-5</c:v>
                </c:pt>
                <c:pt idx="285">
                  <c:v>6.6135194721670702E-5</c:v>
                </c:pt>
                <c:pt idx="286">
                  <c:v>6.2719951812040297E-5</c:v>
                </c:pt>
                <c:pt idx="287">
                  <c:v>5.8166117559489201E-5</c:v>
                </c:pt>
                <c:pt idx="288">
                  <c:v>5.2999594851585001E-5</c:v>
                </c:pt>
                <c:pt idx="289">
                  <c:v>4.7754786128046303E-5</c:v>
                </c:pt>
                <c:pt idx="290">
                  <c:v>4.2795596497102301E-5</c:v>
                </c:pt>
                <c:pt idx="291">
                  <c:v>3.83490395940159E-5</c:v>
                </c:pt>
                <c:pt idx="292">
                  <c:v>3.47848476549055E-5</c:v>
                </c:pt>
                <c:pt idx="293">
                  <c:v>3.2531885768480797E-5</c:v>
                </c:pt>
                <c:pt idx="294">
                  <c:v>3.1965419419531098E-5</c:v>
                </c:pt>
                <c:pt idx="295">
                  <c:v>3.3262642390153103E-5</c:v>
                </c:pt>
                <c:pt idx="296">
                  <c:v>3.6302267570408402E-5</c:v>
                </c:pt>
                <c:pt idx="297">
                  <c:v>4.0661712574254901E-5</c:v>
                </c:pt>
                <c:pt idx="298">
                  <c:v>4.5601708190084198E-5</c:v>
                </c:pt>
                <c:pt idx="299">
                  <c:v>5.0132685019821697E-5</c:v>
                </c:pt>
                <c:pt idx="300">
                  <c:v>5.3081838350038501E-5</c:v>
                </c:pt>
                <c:pt idx="301">
                  <c:v>5.3284267833767799E-5</c:v>
                </c:pt>
                <c:pt idx="302">
                  <c:v>5.0088303399340399E-5</c:v>
                </c:pt>
                <c:pt idx="303">
                  <c:v>4.37999809561075E-5</c:v>
                </c:pt>
                <c:pt idx="304">
                  <c:v>3.5619681223799598E-5</c:v>
                </c:pt>
                <c:pt idx="305">
                  <c:v>2.6835485161388999E-5</c:v>
                </c:pt>
                <c:pt idx="306">
                  <c:v>1.8374942500211899E-5</c:v>
                </c:pt>
                <c:pt idx="307">
                  <c:v>1.0835056784783E-5</c:v>
                </c:pt>
                <c:pt idx="308">
                  <c:v>4.7867489040936901E-6</c:v>
                </c:pt>
                <c:pt idx="309">
                  <c:v>9.9273506283892892E-7</c:v>
                </c:pt>
                <c:pt idx="310">
                  <c:v>5.1795033521622697E-8</c:v>
                </c:pt>
                <c:pt idx="311">
                  <c:v>1.94863720777952E-6</c:v>
                </c:pt>
                <c:pt idx="312">
                  <c:v>5.7652391585403598E-6</c:v>
                </c:pt>
                <c:pt idx="313">
                  <c:v>9.8955019802543008E-6</c:v>
                </c:pt>
                <c:pt idx="314" formatCode="General">
                  <c:v>0.99998683890268303</c:v>
                </c:pt>
                <c:pt idx="315">
                  <c:v>1.3448023607947E-5</c:v>
                </c:pt>
                <c:pt idx="316">
                  <c:v>1.21198359710833E-5</c:v>
                </c:pt>
                <c:pt idx="317">
                  <c:v>9.3803294972514201E-6</c:v>
                </c:pt>
                <c:pt idx="318">
                  <c:v>6.0287528058563897E-6</c:v>
                </c:pt>
                <c:pt idx="319">
                  <c:v>2.8803123077195901E-6</c:v>
                </c:pt>
                <c:pt idx="320">
                  <c:v>7.0120564438926796E-7</c:v>
                </c:pt>
                <c:pt idx="321">
                  <c:v>1.8553379036565301E-9</c:v>
                </c:pt>
                <c:pt idx="322">
                  <c:v>7.0161104250093604E-7</c:v>
                </c:pt>
                <c:pt idx="323">
                  <c:v>2.0571824831947401E-6</c:v>
                </c:pt>
                <c:pt idx="324" formatCode="General">
                  <c:v>0.99999680143598302</c:v>
                </c:pt>
                <c:pt idx="325">
                  <c:v>2.9229749043040601E-6</c:v>
                </c:pt>
                <c:pt idx="326">
                  <c:v>1.9647160804494199E-6</c:v>
                </c:pt>
                <c:pt idx="327">
                  <c:v>7.9202310583671901E-7</c:v>
                </c:pt>
                <c:pt idx="328">
                  <c:v>7.3304751646640202E-8</c:v>
                </c:pt>
                <c:pt idx="329">
                  <c:v>1.2165918692450701E-7</c:v>
                </c:pt>
                <c:pt idx="330">
                  <c:v>7.5553817914561705E-7</c:v>
                </c:pt>
                <c:pt idx="331">
                  <c:v>1.4876426045010701E-6</c:v>
                </c:pt>
                <c:pt idx="332">
                  <c:v>1.8578682728399801E-6</c:v>
                </c:pt>
                <c:pt idx="333">
                  <c:v>1.6769473587171199E-6</c:v>
                </c:pt>
                <c:pt idx="334">
                  <c:v>1.06518913604425E-6</c:v>
                </c:pt>
                <c:pt idx="335" formatCode="General">
                  <c:v>0.99999957567726405</c:v>
                </c:pt>
                <c:pt idx="336">
                  <c:v>1.9907592517978998E-8</c:v>
                </c:pt>
                <c:pt idx="337">
                  <c:v>7.8381816213367005E-8</c:v>
                </c:pt>
                <c:pt idx="338" formatCode="General">
                  <c:v>0.99999968780417603</c:v>
                </c:pt>
                <c:pt idx="339">
                  <c:v>3.2945333609922198E-7</c:v>
                </c:pt>
                <c:pt idx="340">
                  <c:v>1.7127039532964701E-7</c:v>
                </c:pt>
                <c:pt idx="341">
                  <c:v>1.8811566342276601E-8</c:v>
                </c:pt>
                <c:pt idx="342">
                  <c:v>2.6586343095956098E-8</c:v>
                </c:pt>
                <c:pt idx="343">
                  <c:v>1.74280922758692E-7</c:v>
                </c:pt>
                <c:pt idx="344">
                  <c:v>3.37111138313219E-7</c:v>
                </c:pt>
                <c:pt idx="345">
                  <c:v>3.9937260279294701E-7</c:v>
                </c:pt>
                <c:pt idx="346" formatCode="General">
                  <c:v>0.99999968652041005</c:v>
                </c:pt>
                <c:pt idx="347">
                  <c:v>1.9111204923773101E-7</c:v>
                </c:pt>
                <c:pt idx="348">
                  <c:v>7.3630038761494396E-8</c:v>
                </c:pt>
                <c:pt idx="349">
                  <c:v>1.8646421897521801E-8</c:v>
                </c:pt>
                <c:pt idx="350">
                  <c:v>4.16324448206293E-9</c:v>
                </c:pt>
                <c:pt idx="351">
                  <c:v>1.28404071920085E-9</c:v>
                </c:pt>
                <c:pt idx="352">
                  <c:v>2.0678505583765301E-11</c:v>
                </c:pt>
                <c:pt idx="353">
                  <c:v>1.9870008277968901E-9</c:v>
                </c:pt>
                <c:pt idx="354">
                  <c:v>8.1334490073880099E-9</c:v>
                </c:pt>
                <c:pt idx="355" formatCode="General">
                  <c:v>0.999999991564269</c:v>
                </c:pt>
                <c:pt idx="356">
                  <c:v>4.0544785677160603E-9</c:v>
                </c:pt>
                <c:pt idx="357">
                  <c:v>5.1080635644151901E-11</c:v>
                </c:pt>
                <c:pt idx="358">
                  <c:v>1.0428064017422499E-9</c:v>
                </c:pt>
                <c:pt idx="359" formatCode="General">
                  <c:v>0.99999999931336803</c:v>
                </c:pt>
                <c:pt idx="360" formatCode="General">
                  <c:v>0.99999999987533505</c:v>
                </c:pt>
                <c:pt idx="361">
                  <c:v>1.2052567011808901E-9</c:v>
                </c:pt>
                <c:pt idx="362" formatCode="General">
                  <c:v>0.80693321514467997</c:v>
                </c:pt>
                <c:pt idx="363" formatCode="General">
                  <c:v>0.99999999998115396</c:v>
                </c:pt>
                <c:pt idx="364" formatCode="General">
                  <c:v>0.99999999898960701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E-4DE8-B830-A0FB05988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457583"/>
        <c:axId val="284460943"/>
      </c:barChart>
      <c:catAx>
        <c:axId val="284457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60943"/>
        <c:crosses val="autoZero"/>
        <c:auto val="1"/>
        <c:lblAlgn val="ctr"/>
        <c:lblOffset val="100"/>
        <c:tickLblSkip val="15"/>
        <c:tickMarkSkip val="10"/>
        <c:noMultiLvlLbl val="0"/>
      </c:catAx>
      <c:valAx>
        <c:axId val="28446094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5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Electricity in</a:t>
            </a:r>
            <a:r>
              <a:rPr lang="en-GB" baseline="0"/>
              <a:t> France (consumption). Annual component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adaptive spline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Feuil2!$JUA$1:$NCO$1</c:f>
              <c:numCache>
                <c:formatCode>m/d/yyyy</c:formatCode>
                <c:ptCount val="2251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</c:numCache>
            </c:numRef>
          </c:cat>
          <c:val>
            <c:numRef>
              <c:f>Feuil2!$JUA$6:$NCP$6</c:f>
              <c:numCache>
                <c:formatCode>General</c:formatCode>
                <c:ptCount val="2252"/>
                <c:pt idx="0">
                  <c:v>0.186166284397426</c:v>
                </c:pt>
                <c:pt idx="1">
                  <c:v>0.19374706675279599</c:v>
                </c:pt>
                <c:pt idx="2">
                  <c:v>0.20102645447600001</c:v>
                </c:pt>
                <c:pt idx="3">
                  <c:v>0.20785055750225101</c:v>
                </c:pt>
                <c:pt idx="4">
                  <c:v>0.21437784147345501</c:v>
                </c:pt>
                <c:pt idx="5">
                  <c:v>0.22050854995125899</c:v>
                </c:pt>
                <c:pt idx="6">
                  <c:v>0.226280631846211</c:v>
                </c:pt>
                <c:pt idx="7">
                  <c:v>0.231710728242326</c:v>
                </c:pt>
                <c:pt idx="8">
                  <c:v>0.236768592589789</c:v>
                </c:pt>
                <c:pt idx="9">
                  <c:v>0.24164672169936799</c:v>
                </c:pt>
                <c:pt idx="10">
                  <c:v>0.24620693282970099</c:v>
                </c:pt>
                <c:pt idx="11">
                  <c:v>0.25051716744255398</c:v>
                </c:pt>
                <c:pt idx="12">
                  <c:v>0.25454605418399701</c:v>
                </c:pt>
                <c:pt idx="13">
                  <c:v>0.25820931380634898</c:v>
                </c:pt>
                <c:pt idx="14">
                  <c:v>0.26173587888156002</c:v>
                </c:pt>
                <c:pt idx="15">
                  <c:v>0.26501888703250598</c:v>
                </c:pt>
                <c:pt idx="16">
                  <c:v>0.26780658187168899</c:v>
                </c:pt>
                <c:pt idx="17">
                  <c:v>0.27033041014897302</c:v>
                </c:pt>
                <c:pt idx="18">
                  <c:v>0.27237995524244202</c:v>
                </c:pt>
                <c:pt idx="19">
                  <c:v>0.27411640515373897</c:v>
                </c:pt>
                <c:pt idx="20">
                  <c:v>0.27573220214941402</c:v>
                </c:pt>
                <c:pt idx="21">
                  <c:v>0.27699214703056602</c:v>
                </c:pt>
                <c:pt idx="22">
                  <c:v>0.27752859596373403</c:v>
                </c:pt>
                <c:pt idx="23">
                  <c:v>0.27813373154610799</c:v>
                </c:pt>
                <c:pt idx="24">
                  <c:v>0.27839913085512002</c:v>
                </c:pt>
                <c:pt idx="25">
                  <c:v>0.27853694464671802</c:v>
                </c:pt>
                <c:pt idx="26">
                  <c:v>0.27853359539510297</c:v>
                </c:pt>
                <c:pt idx="27">
                  <c:v>0.27839223826912901</c:v>
                </c:pt>
                <c:pt idx="28">
                  <c:v>0.27828022032045202</c:v>
                </c:pt>
                <c:pt idx="29">
                  <c:v>0.27786192341514099</c:v>
                </c:pt>
                <c:pt idx="30">
                  <c:v>0.27683384328963001</c:v>
                </c:pt>
                <c:pt idx="31">
                  <c:v>0.27555278389458499</c:v>
                </c:pt>
                <c:pt idx="32">
                  <c:v>0.27439380948916398</c:v>
                </c:pt>
                <c:pt idx="33">
                  <c:v>0.27333741023197999</c:v>
                </c:pt>
                <c:pt idx="34">
                  <c:v>0.27212488124720602</c:v>
                </c:pt>
                <c:pt idx="35">
                  <c:v>0.26998883515297001</c:v>
                </c:pt>
                <c:pt idx="36">
                  <c:v>0.26801066248430899</c:v>
                </c:pt>
                <c:pt idx="37">
                  <c:v>0.266012063656967</c:v>
                </c:pt>
                <c:pt idx="38">
                  <c:v>0.263815491515135</c:v>
                </c:pt>
                <c:pt idx="39">
                  <c:v>0.26147677614981901</c:v>
                </c:pt>
                <c:pt idx="40">
                  <c:v>0.25909923357142101</c:v>
                </c:pt>
                <c:pt idx="41">
                  <c:v>0.25632867186032898</c:v>
                </c:pt>
                <c:pt idx="42">
                  <c:v>0.25352879978564502</c:v>
                </c:pt>
                <c:pt idx="43">
                  <c:v>0.25034210886514702</c:v>
                </c:pt>
                <c:pt idx="44">
                  <c:v>0.24706907445988599</c:v>
                </c:pt>
                <c:pt idx="45">
                  <c:v>0.244011132770317</c:v>
                </c:pt>
                <c:pt idx="46">
                  <c:v>0.240670149947879</c:v>
                </c:pt>
                <c:pt idx="47">
                  <c:v>0.23712560283376199</c:v>
                </c:pt>
                <c:pt idx="48">
                  <c:v>0.233357032589563</c:v>
                </c:pt>
                <c:pt idx="49">
                  <c:v>0.229339400794356</c:v>
                </c:pt>
                <c:pt idx="50">
                  <c:v>0.22523817281578301</c:v>
                </c:pt>
                <c:pt idx="51">
                  <c:v>0.22069456948059099</c:v>
                </c:pt>
                <c:pt idx="52">
                  <c:v>0.21642772160657001</c:v>
                </c:pt>
                <c:pt idx="53">
                  <c:v>0.212178197603761</c:v>
                </c:pt>
                <c:pt idx="54">
                  <c:v>0.207944030208292</c:v>
                </c:pt>
                <c:pt idx="55">
                  <c:v>0.20352688460674101</c:v>
                </c:pt>
                <c:pt idx="56">
                  <c:v>0.19914159393040401</c:v>
                </c:pt>
                <c:pt idx="57">
                  <c:v>0.19469472619137501</c:v>
                </c:pt>
                <c:pt idx="58">
                  <c:v>0.19009852954874201</c:v>
                </c:pt>
                <c:pt idx="59">
                  <c:v>0.19010066286017199</c:v>
                </c:pt>
                <c:pt idx="60">
                  <c:v>0.18524493545314</c:v>
                </c:pt>
                <c:pt idx="61">
                  <c:v>0.18011113330032599</c:v>
                </c:pt>
                <c:pt idx="62">
                  <c:v>0.17531458351882201</c:v>
                </c:pt>
                <c:pt idx="63">
                  <c:v>0.170316803377531</c:v>
                </c:pt>
                <c:pt idx="64">
                  <c:v>0.16541478845767599</c:v>
                </c:pt>
                <c:pt idx="65">
                  <c:v>0.160523090424953</c:v>
                </c:pt>
                <c:pt idx="66">
                  <c:v>0.155409487766139</c:v>
                </c:pt>
                <c:pt idx="67">
                  <c:v>0.150309058856545</c:v>
                </c:pt>
                <c:pt idx="68">
                  <c:v>0.14503865608927199</c:v>
                </c:pt>
                <c:pt idx="69">
                  <c:v>0.13977175550590101</c:v>
                </c:pt>
                <c:pt idx="70">
                  <c:v>0.13450463607280599</c:v>
                </c:pt>
                <c:pt idx="71">
                  <c:v>0.12925150045231401</c:v>
                </c:pt>
                <c:pt idx="72">
                  <c:v>0.124083242685224</c:v>
                </c:pt>
                <c:pt idx="73">
                  <c:v>0.118768474965171</c:v>
                </c:pt>
                <c:pt idx="74">
                  <c:v>0.113471804390501</c:v>
                </c:pt>
                <c:pt idx="75">
                  <c:v>0.108402095029176</c:v>
                </c:pt>
                <c:pt idx="76">
                  <c:v>0.103177979066384</c:v>
                </c:pt>
                <c:pt idx="77">
                  <c:v>9.7924454090481103E-2</c:v>
                </c:pt>
                <c:pt idx="78">
                  <c:v>9.2833429476624402E-2</c:v>
                </c:pt>
                <c:pt idx="79">
                  <c:v>8.77309191498266E-2</c:v>
                </c:pt>
                <c:pt idx="80">
                  <c:v>8.2529245706803797E-2</c:v>
                </c:pt>
                <c:pt idx="81">
                  <c:v>7.7416134088832203E-2</c:v>
                </c:pt>
                <c:pt idx="82">
                  <c:v>7.2454052155635204E-2</c:v>
                </c:pt>
                <c:pt idx="83">
                  <c:v>6.7481215749612605E-2</c:v>
                </c:pt>
                <c:pt idx="84">
                  <c:v>6.2591017028072196E-2</c:v>
                </c:pt>
                <c:pt idx="85">
                  <c:v>5.76831903796301E-2</c:v>
                </c:pt>
                <c:pt idx="86">
                  <c:v>5.2936450173683702E-2</c:v>
                </c:pt>
                <c:pt idx="87">
                  <c:v>4.8270268436465001E-2</c:v>
                </c:pt>
                <c:pt idx="88">
                  <c:v>4.3662438390842002E-2</c:v>
                </c:pt>
                <c:pt idx="89">
                  <c:v>3.9137447617750003E-2</c:v>
                </c:pt>
                <c:pt idx="90">
                  <c:v>3.4729044729907302E-2</c:v>
                </c:pt>
                <c:pt idx="91">
                  <c:v>3.0443931550574701E-2</c:v>
                </c:pt>
                <c:pt idx="92">
                  <c:v>2.6226696149689199E-2</c:v>
                </c:pt>
                <c:pt idx="93">
                  <c:v>2.2077215023564401E-2</c:v>
                </c:pt>
                <c:pt idx="94">
                  <c:v>1.8074692817684101E-2</c:v>
                </c:pt>
                <c:pt idx="95">
                  <c:v>1.41928771596707E-2</c:v>
                </c:pt>
                <c:pt idx="96">
                  <c:v>1.0376099592531199E-2</c:v>
                </c:pt>
                <c:pt idx="97">
                  <c:v>6.57287787644633E-3</c:v>
                </c:pt>
                <c:pt idx="98">
                  <c:v>2.7226824403761701E-3</c:v>
                </c:pt>
                <c:pt idx="99">
                  <c:v>-1.25372513221811E-3</c:v>
                </c:pt>
                <c:pt idx="100">
                  <c:v>-5.41978471221895E-3</c:v>
                </c:pt>
                <c:pt idx="101">
                  <c:v>-9.8272176747798198E-3</c:v>
                </c:pt>
                <c:pt idx="102">
                  <c:v>-1.45004557224588E-2</c:v>
                </c:pt>
                <c:pt idx="103">
                  <c:v>-1.9516703035380601E-2</c:v>
                </c:pt>
                <c:pt idx="104">
                  <c:v>-2.4884234780165299E-2</c:v>
                </c:pt>
                <c:pt idx="105">
                  <c:v>-3.0449250917387601E-2</c:v>
                </c:pt>
                <c:pt idx="106">
                  <c:v>-3.6000172987489899E-2</c:v>
                </c:pt>
                <c:pt idx="107">
                  <c:v>-4.1353521735186097E-2</c:v>
                </c:pt>
                <c:pt idx="108">
                  <c:v>-4.6504277813939503E-2</c:v>
                </c:pt>
                <c:pt idx="109">
                  <c:v>-5.1491844037896299E-2</c:v>
                </c:pt>
                <c:pt idx="110">
                  <c:v>-5.6315123673303498E-2</c:v>
                </c:pt>
                <c:pt idx="111">
                  <c:v>-6.0946463647825001E-2</c:v>
                </c:pt>
                <c:pt idx="112">
                  <c:v>-6.5404418150759203E-2</c:v>
                </c:pt>
                <c:pt idx="113">
                  <c:v>-6.9684169909055502E-2</c:v>
                </c:pt>
                <c:pt idx="114">
                  <c:v>-7.3812269857954596E-2</c:v>
                </c:pt>
                <c:pt idx="115">
                  <c:v>-7.7846191082681898E-2</c:v>
                </c:pt>
                <c:pt idx="116">
                  <c:v>-8.1782860633494006E-2</c:v>
                </c:pt>
                <c:pt idx="117">
                  <c:v>-8.5616513893643401E-2</c:v>
                </c:pt>
                <c:pt idx="118">
                  <c:v>-8.9371870902300601E-2</c:v>
                </c:pt>
                <c:pt idx="119">
                  <c:v>-9.3045469722292606E-2</c:v>
                </c:pt>
                <c:pt idx="120">
                  <c:v>-9.6633355717178293E-2</c:v>
                </c:pt>
                <c:pt idx="121">
                  <c:v>-0.100150569101338</c:v>
                </c:pt>
                <c:pt idx="122">
                  <c:v>-0.103629872477125</c:v>
                </c:pt>
                <c:pt idx="123">
                  <c:v>-0.107017452763198</c:v>
                </c:pt>
                <c:pt idx="124">
                  <c:v>-0.110321009982666</c:v>
                </c:pt>
                <c:pt idx="125">
                  <c:v>-0.113607682671701</c:v>
                </c:pt>
                <c:pt idx="126">
                  <c:v>-0.11682775920298701</c:v>
                </c:pt>
                <c:pt idx="127">
                  <c:v>-0.119786626483624</c:v>
                </c:pt>
                <c:pt idx="128">
                  <c:v>-0.12271401960532</c:v>
                </c:pt>
                <c:pt idx="129">
                  <c:v>-0.125476095845754</c:v>
                </c:pt>
                <c:pt idx="130">
                  <c:v>-0.128191729598847</c:v>
                </c:pt>
                <c:pt idx="131">
                  <c:v>-0.13084494455133999</c:v>
                </c:pt>
                <c:pt idx="132">
                  <c:v>-0.133400646516107</c:v>
                </c:pt>
                <c:pt idx="133">
                  <c:v>-0.13586814060808</c:v>
                </c:pt>
                <c:pt idx="134">
                  <c:v>-0.13830214853571701</c:v>
                </c:pt>
                <c:pt idx="135">
                  <c:v>-0.14064726141733</c:v>
                </c:pt>
                <c:pt idx="136">
                  <c:v>-0.14292627518762199</c:v>
                </c:pt>
                <c:pt idx="137">
                  <c:v>-0.14517991769224201</c:v>
                </c:pt>
                <c:pt idx="138">
                  <c:v>-0.14724441744272099</c:v>
                </c:pt>
                <c:pt idx="139">
                  <c:v>-0.14918203148356801</c:v>
                </c:pt>
                <c:pt idx="140">
                  <c:v>-0.15113742973827499</c:v>
                </c:pt>
                <c:pt idx="141">
                  <c:v>-0.15323920684846801</c:v>
                </c:pt>
                <c:pt idx="142">
                  <c:v>-0.15501581969211001</c:v>
                </c:pt>
                <c:pt idx="143">
                  <c:v>-0.15647997118315199</c:v>
                </c:pt>
                <c:pt idx="144">
                  <c:v>-0.15806004117344699</c:v>
                </c:pt>
                <c:pt idx="145">
                  <c:v>-0.15977341115626101</c:v>
                </c:pt>
                <c:pt idx="146">
                  <c:v>-0.16142092361424701</c:v>
                </c:pt>
                <c:pt idx="147">
                  <c:v>-0.16283208327252699</c:v>
                </c:pt>
                <c:pt idx="148">
                  <c:v>-0.164279422527597</c:v>
                </c:pt>
                <c:pt idx="149">
                  <c:v>-0.165522221839422</c:v>
                </c:pt>
                <c:pt idx="150">
                  <c:v>-0.16630801112013499</c:v>
                </c:pt>
                <c:pt idx="151">
                  <c:v>-0.16708200886348701</c:v>
                </c:pt>
                <c:pt idx="152">
                  <c:v>-0.16814203709141401</c:v>
                </c:pt>
                <c:pt idx="153">
                  <c:v>-0.168934111396499</c:v>
                </c:pt>
                <c:pt idx="154">
                  <c:v>-0.169738250393729</c:v>
                </c:pt>
                <c:pt idx="155">
                  <c:v>-0.17072835327938701</c:v>
                </c:pt>
                <c:pt idx="156">
                  <c:v>-0.17165768189151501</c:v>
                </c:pt>
                <c:pt idx="157">
                  <c:v>-0.17232749298369901</c:v>
                </c:pt>
                <c:pt idx="158">
                  <c:v>-0.17287078430112501</c:v>
                </c:pt>
                <c:pt idx="159">
                  <c:v>-0.17331086551817201</c:v>
                </c:pt>
                <c:pt idx="160">
                  <c:v>-0.173676290276226</c:v>
                </c:pt>
                <c:pt idx="161">
                  <c:v>-0.17397334196835099</c:v>
                </c:pt>
                <c:pt idx="162">
                  <c:v>-0.174297005672303</c:v>
                </c:pt>
                <c:pt idx="163">
                  <c:v>-0.17437946867821699</c:v>
                </c:pt>
                <c:pt idx="164">
                  <c:v>-0.17429348452753701</c:v>
                </c:pt>
                <c:pt idx="165">
                  <c:v>-0.174273113247913</c:v>
                </c:pt>
                <c:pt idx="166">
                  <c:v>-0.17399194604250401</c:v>
                </c:pt>
                <c:pt idx="167">
                  <c:v>-0.17374385259538699</c:v>
                </c:pt>
                <c:pt idx="168">
                  <c:v>-0.17344685638669599</c:v>
                </c:pt>
                <c:pt idx="169">
                  <c:v>-0.173232468041988</c:v>
                </c:pt>
                <c:pt idx="170">
                  <c:v>-0.17286116161993501</c:v>
                </c:pt>
                <c:pt idx="171">
                  <c:v>-0.172213865498788</c:v>
                </c:pt>
                <c:pt idx="172">
                  <c:v>-0.17152596479440901</c:v>
                </c:pt>
                <c:pt idx="173">
                  <c:v>-0.170810666161965</c:v>
                </c:pt>
                <c:pt idx="174">
                  <c:v>-0.17006093844798301</c:v>
                </c:pt>
                <c:pt idx="175">
                  <c:v>-0.169343013797528</c:v>
                </c:pt>
                <c:pt idx="176">
                  <c:v>-0.16868232202934599</c:v>
                </c:pt>
                <c:pt idx="177">
                  <c:v>-0.16779785444523601</c:v>
                </c:pt>
                <c:pt idx="178">
                  <c:v>-0.16669475441964701</c:v>
                </c:pt>
                <c:pt idx="179">
                  <c:v>-0.16553778165020899</c:v>
                </c:pt>
                <c:pt idx="180">
                  <c:v>-0.16431593866218899</c:v>
                </c:pt>
                <c:pt idx="181">
                  <c:v>-0.16302499242580301</c:v>
                </c:pt>
                <c:pt idx="182">
                  <c:v>-0.16167071069863601</c:v>
                </c:pt>
                <c:pt idx="183">
                  <c:v>-0.16035260873304</c:v>
                </c:pt>
                <c:pt idx="184">
                  <c:v>-0.15888367590961699</c:v>
                </c:pt>
                <c:pt idx="185">
                  <c:v>-0.15727741965427899</c:v>
                </c:pt>
                <c:pt idx="186">
                  <c:v>-0.155625142108991</c:v>
                </c:pt>
                <c:pt idx="187">
                  <c:v>-0.15390716581963901</c:v>
                </c:pt>
                <c:pt idx="188">
                  <c:v>-0.15210954713684299</c:v>
                </c:pt>
                <c:pt idx="189">
                  <c:v>-0.15024101122220901</c:v>
                </c:pt>
                <c:pt idx="190">
                  <c:v>-0.14831438061440499</c:v>
                </c:pt>
                <c:pt idx="191">
                  <c:v>-0.14636046571689601</c:v>
                </c:pt>
                <c:pt idx="192">
                  <c:v>-0.144430744454942</c:v>
                </c:pt>
                <c:pt idx="193">
                  <c:v>-0.14257551170757801</c:v>
                </c:pt>
                <c:pt idx="194">
                  <c:v>-0.140850837414465</c:v>
                </c:pt>
                <c:pt idx="195">
                  <c:v>-0.13931975183623899</c:v>
                </c:pt>
                <c:pt idx="196">
                  <c:v>-0.138044454162429</c:v>
                </c:pt>
                <c:pt idx="197">
                  <c:v>-0.13701467377184801</c:v>
                </c:pt>
                <c:pt idx="198">
                  <c:v>-0.136373455692124</c:v>
                </c:pt>
                <c:pt idx="199">
                  <c:v>-0.13615314617448501</c:v>
                </c:pt>
                <c:pt idx="200">
                  <c:v>-0.13643282559158601</c:v>
                </c:pt>
                <c:pt idx="201">
                  <c:v>-0.137275868851824</c:v>
                </c:pt>
                <c:pt idx="202">
                  <c:v>-0.13873465732286699</c:v>
                </c:pt>
                <c:pt idx="203">
                  <c:v>-0.140866896892933</c:v>
                </c:pt>
                <c:pt idx="204">
                  <c:v>-0.143733595323841</c:v>
                </c:pt>
                <c:pt idx="205">
                  <c:v>-0.14736159569950599</c:v>
                </c:pt>
                <c:pt idx="206">
                  <c:v>-0.15169456840914899</c:v>
                </c:pt>
                <c:pt idx="207">
                  <c:v>-0.15667069325920399</c:v>
                </c:pt>
                <c:pt idx="208">
                  <c:v>-0.16220578535497099</c:v>
                </c:pt>
                <c:pt idx="209">
                  <c:v>-0.16822080172367901</c:v>
                </c:pt>
                <c:pt idx="210">
                  <c:v>-0.17464267811324199</c:v>
                </c:pt>
                <c:pt idx="211">
                  <c:v>-0.181402998585796</c:v>
                </c:pt>
                <c:pt idx="212">
                  <c:v>-0.18842398755112599</c:v>
                </c:pt>
                <c:pt idx="213">
                  <c:v>-0.19564924604539899</c:v>
                </c:pt>
                <c:pt idx="214">
                  <c:v>-0.202904965846566</c:v>
                </c:pt>
                <c:pt idx="215">
                  <c:v>-0.210164158646233</c:v>
                </c:pt>
                <c:pt idx="216">
                  <c:v>-0.217395058406746</c:v>
                </c:pt>
                <c:pt idx="217">
                  <c:v>-0.224519674572315</c:v>
                </c:pt>
                <c:pt idx="218">
                  <c:v>-0.23137082955890101</c:v>
                </c:pt>
                <c:pt idx="219">
                  <c:v>-0.23793720154982601</c:v>
                </c:pt>
                <c:pt idx="220">
                  <c:v>-0.24421662208548101</c:v>
                </c:pt>
                <c:pt idx="221">
                  <c:v>-0.250035540649933</c:v>
                </c:pt>
                <c:pt idx="222">
                  <c:v>-0.25533167208475899</c:v>
                </c:pt>
                <c:pt idx="223">
                  <c:v>-0.25987712899035498</c:v>
                </c:pt>
                <c:pt idx="224">
                  <c:v>-0.26286309987461798</c:v>
                </c:pt>
                <c:pt idx="225">
                  <c:v>-0.26353545475811002</c:v>
                </c:pt>
                <c:pt idx="226">
                  <c:v>-0.26201562622148</c:v>
                </c:pt>
                <c:pt idx="227">
                  <c:v>-0.25861029168593003</c:v>
                </c:pt>
                <c:pt idx="228">
                  <c:v>-0.25354033507734502</c:v>
                </c:pt>
                <c:pt idx="229">
                  <c:v>-0.24712147643169999</c:v>
                </c:pt>
                <c:pt idx="230">
                  <c:v>-0.23967743094827801</c:v>
                </c:pt>
                <c:pt idx="231">
                  <c:v>-0.231475390269476</c:v>
                </c:pt>
                <c:pt idx="232">
                  <c:v>-0.22281678943896099</c:v>
                </c:pt>
                <c:pt idx="233">
                  <c:v>-0.214008762740901</c:v>
                </c:pt>
                <c:pt idx="234">
                  <c:v>-0.20532797132785499</c:v>
                </c:pt>
                <c:pt idx="235">
                  <c:v>-0.197079245987723</c:v>
                </c:pt>
                <c:pt idx="236">
                  <c:v>-0.189511904921319</c:v>
                </c:pt>
                <c:pt idx="237">
                  <c:v>-0.18264651349178199</c:v>
                </c:pt>
                <c:pt idx="238">
                  <c:v>-0.17645113329345999</c:v>
                </c:pt>
                <c:pt idx="239">
                  <c:v>-0.170890813490991</c:v>
                </c:pt>
                <c:pt idx="240">
                  <c:v>-0.16594596806814901</c:v>
                </c:pt>
                <c:pt idx="241">
                  <c:v>-0.16154222178730601</c:v>
                </c:pt>
                <c:pt idx="242">
                  <c:v>-0.15766683275856899</c:v>
                </c:pt>
                <c:pt idx="243">
                  <c:v>-0.15427226542741701</c:v>
                </c:pt>
                <c:pt idx="244">
                  <c:v>-0.15133988284131</c:v>
                </c:pt>
                <c:pt idx="245">
                  <c:v>-0.14883223898682699</c:v>
                </c:pt>
                <c:pt idx="246">
                  <c:v>-0.14673640819763401</c:v>
                </c:pt>
                <c:pt idx="247">
                  <c:v>-0.14497089965818899</c:v>
                </c:pt>
                <c:pt idx="248">
                  <c:v>-0.14350085379243599</c:v>
                </c:pt>
                <c:pt idx="249">
                  <c:v>-0.142319139658734</c:v>
                </c:pt>
                <c:pt idx="250">
                  <c:v>-0.141405756324707</c:v>
                </c:pt>
                <c:pt idx="251">
                  <c:v>-0.14070167497455299</c:v>
                </c:pt>
                <c:pt idx="252">
                  <c:v>-0.140173066199131</c:v>
                </c:pt>
                <c:pt idx="253">
                  <c:v>-0.13980114456755699</c:v>
                </c:pt>
                <c:pt idx="254">
                  <c:v>-0.139518667050293</c:v>
                </c:pt>
                <c:pt idx="255">
                  <c:v>-0.13927155108584699</c:v>
                </c:pt>
                <c:pt idx="256">
                  <c:v>-0.13908940178972801</c:v>
                </c:pt>
                <c:pt idx="257">
                  <c:v>-0.13893124136840801</c:v>
                </c:pt>
                <c:pt idx="258">
                  <c:v>-0.138735076927512</c:v>
                </c:pt>
                <c:pt idx="259">
                  <c:v>-0.13846071951283601</c:v>
                </c:pt>
                <c:pt idx="260">
                  <c:v>-0.13808791162196199</c:v>
                </c:pt>
                <c:pt idx="261">
                  <c:v>-0.13755176274851</c:v>
                </c:pt>
                <c:pt idx="262">
                  <c:v>-0.136836753960911</c:v>
                </c:pt>
                <c:pt idx="263">
                  <c:v>-0.135922160080136</c:v>
                </c:pt>
                <c:pt idx="264">
                  <c:v>-0.13476165044393401</c:v>
                </c:pt>
                <c:pt idx="265">
                  <c:v>-0.13331934600736201</c:v>
                </c:pt>
                <c:pt idx="266">
                  <c:v>-0.13156214536895899</c:v>
                </c:pt>
                <c:pt idx="267">
                  <c:v>-0.12945488627414101</c:v>
                </c:pt>
                <c:pt idx="268">
                  <c:v>-0.12695595301586499</c:v>
                </c:pt>
                <c:pt idx="269">
                  <c:v>-0.124042022886183</c:v>
                </c:pt>
                <c:pt idx="270">
                  <c:v>-0.120785989725726</c:v>
                </c:pt>
                <c:pt idx="271">
                  <c:v>-0.11725984544214101</c:v>
                </c:pt>
                <c:pt idx="272">
                  <c:v>-0.11353731875650901</c:v>
                </c:pt>
                <c:pt idx="273">
                  <c:v>-0.109694842699922</c:v>
                </c:pt>
                <c:pt idx="274">
                  <c:v>-0.105807917758245</c:v>
                </c:pt>
                <c:pt idx="275">
                  <c:v>-0.101951590106115</c:v>
                </c:pt>
                <c:pt idx="276">
                  <c:v>-9.8183119142309302E-2</c:v>
                </c:pt>
                <c:pt idx="277">
                  <c:v>-9.4515550725117706E-2</c:v>
                </c:pt>
                <c:pt idx="278">
                  <c:v>-9.0933177033982501E-2</c:v>
                </c:pt>
                <c:pt idx="279">
                  <c:v>-8.7417657868292503E-2</c:v>
                </c:pt>
                <c:pt idx="280">
                  <c:v>-8.3964843765164304E-2</c:v>
                </c:pt>
                <c:pt idx="281">
                  <c:v>-8.0580862902368794E-2</c:v>
                </c:pt>
                <c:pt idx="282">
                  <c:v>-7.7221933138646004E-2</c:v>
                </c:pt>
                <c:pt idx="283">
                  <c:v>-7.3865077290693804E-2</c:v>
                </c:pt>
                <c:pt idx="284">
                  <c:v>-7.0554110462184197E-2</c:v>
                </c:pt>
                <c:pt idx="285">
                  <c:v>-6.7243915996881995E-2</c:v>
                </c:pt>
                <c:pt idx="286">
                  <c:v>-6.3934159217080302E-2</c:v>
                </c:pt>
                <c:pt idx="287">
                  <c:v>-6.0639711666508202E-2</c:v>
                </c:pt>
                <c:pt idx="288">
                  <c:v>-5.7342309249035703E-2</c:v>
                </c:pt>
                <c:pt idx="289">
                  <c:v>-5.3982750523694299E-2</c:v>
                </c:pt>
                <c:pt idx="290">
                  <c:v>-5.0551024870551901E-2</c:v>
                </c:pt>
                <c:pt idx="291">
                  <c:v>-4.7048454350844197E-2</c:v>
                </c:pt>
                <c:pt idx="292">
                  <c:v>-4.3451545631125098E-2</c:v>
                </c:pt>
                <c:pt idx="293">
                  <c:v>-3.9779001303612303E-2</c:v>
                </c:pt>
                <c:pt idx="294">
                  <c:v>-3.6009309879578601E-2</c:v>
                </c:pt>
                <c:pt idx="295">
                  <c:v>-3.2119231727981798E-2</c:v>
                </c:pt>
                <c:pt idx="296">
                  <c:v>-2.8109381098428601E-2</c:v>
                </c:pt>
                <c:pt idx="297">
                  <c:v>-2.40107951856804E-2</c:v>
                </c:pt>
                <c:pt idx="298">
                  <c:v>-1.9751272325534999E-2</c:v>
                </c:pt>
                <c:pt idx="299">
                  <c:v>-1.53059129856787E-2</c:v>
                </c:pt>
                <c:pt idx="300">
                  <c:v>-1.0681698906175501E-2</c:v>
                </c:pt>
                <c:pt idx="301">
                  <c:v>-5.8728964306562501E-3</c:v>
                </c:pt>
                <c:pt idx="302" formatCode="0.00E+00">
                  <c:v>-8.7306128681945096E-4</c:v>
                </c:pt>
                <c:pt idx="303">
                  <c:v>4.3320062183563202E-3</c:v>
                </c:pt>
                <c:pt idx="304">
                  <c:v>9.7333707455556605E-3</c:v>
                </c:pt>
                <c:pt idx="305">
                  <c:v>1.5423882810830699E-2</c:v>
                </c:pt>
                <c:pt idx="306">
                  <c:v>2.13660217011768E-2</c:v>
                </c:pt>
                <c:pt idx="307">
                  <c:v>2.7581882155387601E-2</c:v>
                </c:pt>
                <c:pt idx="308">
                  <c:v>3.4048708981871199E-2</c:v>
                </c:pt>
                <c:pt idx="309">
                  <c:v>4.0775862599400102E-2</c:v>
                </c:pt>
                <c:pt idx="310">
                  <c:v>4.7829481920654102E-2</c:v>
                </c:pt>
                <c:pt idx="311">
                  <c:v>5.5172488506893998E-2</c:v>
                </c:pt>
                <c:pt idx="312">
                  <c:v>6.2680447028844899E-2</c:v>
                </c:pt>
                <c:pt idx="313">
                  <c:v>7.0242109371300196E-2</c:v>
                </c:pt>
                <c:pt idx="314">
                  <c:v>7.7729149304411299E-2</c:v>
                </c:pt>
                <c:pt idx="315">
                  <c:v>8.5028800157413598E-2</c:v>
                </c:pt>
                <c:pt idx="316">
                  <c:v>9.20185752006836E-2</c:v>
                </c:pt>
                <c:pt idx="317">
                  <c:v>9.8548698233597895E-2</c:v>
                </c:pt>
                <c:pt idx="318">
                  <c:v>0.10450935454744301</c:v>
                </c:pt>
                <c:pt idx="319">
                  <c:v>0.109756893162652</c:v>
                </c:pt>
                <c:pt idx="320">
                  <c:v>0.11416690717695201</c:v>
                </c:pt>
                <c:pt idx="321">
                  <c:v>0.117690567689246</c:v>
                </c:pt>
                <c:pt idx="322">
                  <c:v>0.120552765611166</c:v>
                </c:pt>
                <c:pt idx="323">
                  <c:v>0.12304172601362599</c:v>
                </c:pt>
                <c:pt idx="324">
                  <c:v>0.12542781269181499</c:v>
                </c:pt>
                <c:pt idx="325">
                  <c:v>0.12802128228381299</c:v>
                </c:pt>
                <c:pt idx="326">
                  <c:v>0.13113830414066799</c:v>
                </c:pt>
                <c:pt idx="327">
                  <c:v>0.135055042279244</c:v>
                </c:pt>
                <c:pt idx="328">
                  <c:v>0.14007634506981201</c:v>
                </c:pt>
                <c:pt idx="329">
                  <c:v>0.14652340177374201</c:v>
                </c:pt>
                <c:pt idx="330">
                  <c:v>0.15466773089197899</c:v>
                </c:pt>
                <c:pt idx="331">
                  <c:v>0.164829635380593</c:v>
                </c:pt>
                <c:pt idx="332">
                  <c:v>0.176965229859291</c:v>
                </c:pt>
                <c:pt idx="333">
                  <c:v>0.18961797077405701</c:v>
                </c:pt>
                <c:pt idx="334">
                  <c:v>0.20098751241628501</c:v>
                </c:pt>
                <c:pt idx="335">
                  <c:v>0.20966540543010601</c:v>
                </c:pt>
                <c:pt idx="336">
                  <c:v>0.21571543165923501</c:v>
                </c:pt>
                <c:pt idx="337">
                  <c:v>0.219570048999115</c:v>
                </c:pt>
                <c:pt idx="338">
                  <c:v>0.221688346102835</c:v>
                </c:pt>
                <c:pt idx="339">
                  <c:v>0.222466224210595</c:v>
                </c:pt>
                <c:pt idx="340">
                  <c:v>0.222365857045071</c:v>
                </c:pt>
                <c:pt idx="341">
                  <c:v>0.22182969058799501</c:v>
                </c:pt>
                <c:pt idx="342">
                  <c:v>0.221278336069992</c:v>
                </c:pt>
                <c:pt idx="343">
                  <c:v>0.22104281626945199</c:v>
                </c:pt>
                <c:pt idx="344">
                  <c:v>0.22108673182750899</c:v>
                </c:pt>
                <c:pt idx="345">
                  <c:v>0.221259352707526</c:v>
                </c:pt>
                <c:pt idx="346">
                  <c:v>0.22142407268054101</c:v>
                </c:pt>
                <c:pt idx="347">
                  <c:v>0.22143584180190101</c:v>
                </c:pt>
                <c:pt idx="348">
                  <c:v>0.221182132244133</c:v>
                </c:pt>
                <c:pt idx="349">
                  <c:v>0.22055058264362301</c:v>
                </c:pt>
                <c:pt idx="350">
                  <c:v>0.21937202676964901</c:v>
                </c:pt>
                <c:pt idx="351">
                  <c:v>0.21758383526727301</c:v>
                </c:pt>
                <c:pt idx="352">
                  <c:v>0.21482770870536599</c:v>
                </c:pt>
                <c:pt idx="353">
                  <c:v>0.209923995176161</c:v>
                </c:pt>
                <c:pt idx="354">
                  <c:v>0.20146615590091799</c:v>
                </c:pt>
                <c:pt idx="355">
                  <c:v>0.188128940378367</c:v>
                </c:pt>
                <c:pt idx="356">
                  <c:v>0.16766545969798399</c:v>
                </c:pt>
                <c:pt idx="357">
                  <c:v>0.138202735702534</c:v>
                </c:pt>
                <c:pt idx="358">
                  <c:v>0.112116659946413</c:v>
                </c:pt>
                <c:pt idx="359">
                  <c:v>0.10556880038227</c:v>
                </c:pt>
                <c:pt idx="360">
                  <c:v>0.123577005212314</c:v>
                </c:pt>
                <c:pt idx="361">
                  <c:v>0.13751715870682801</c:v>
                </c:pt>
                <c:pt idx="362">
                  <c:v>0.14858834868149401</c:v>
                </c:pt>
                <c:pt idx="363">
                  <c:v>0.159207810586798</c:v>
                </c:pt>
                <c:pt idx="364">
                  <c:v>0.16937036343933001</c:v>
                </c:pt>
                <c:pt idx="365">
                  <c:v>0.179112585259565</c:v>
                </c:pt>
                <c:pt idx="366">
                  <c:v>0.19840889907964701</c:v>
                </c:pt>
                <c:pt idx="367">
                  <c:v>0.20687974316566199</c:v>
                </c:pt>
                <c:pt idx="368">
                  <c:v>0.21504810766196999</c:v>
                </c:pt>
                <c:pt idx="369">
                  <c:v>0.22275061322637199</c:v>
                </c:pt>
                <c:pt idx="370">
                  <c:v>0.22995357909838399</c:v>
                </c:pt>
                <c:pt idx="371">
                  <c:v>0.23695311740397501</c:v>
                </c:pt>
                <c:pt idx="372">
                  <c:v>0.24352372069468001</c:v>
                </c:pt>
                <c:pt idx="373">
                  <c:v>0.249310731897847</c:v>
                </c:pt>
                <c:pt idx="374">
                  <c:v>0.25474105825982502</c:v>
                </c:pt>
                <c:pt idx="375">
                  <c:v>0.259794607481453</c:v>
                </c:pt>
                <c:pt idx="376">
                  <c:v>0.26449290467430903</c:v>
                </c:pt>
                <c:pt idx="377">
                  <c:v>0.26891387743731299</c:v>
                </c:pt>
                <c:pt idx="378">
                  <c:v>0.273336476442128</c:v>
                </c:pt>
                <c:pt idx="379">
                  <c:v>0.27733729935631801</c:v>
                </c:pt>
                <c:pt idx="380">
                  <c:v>0.280958241082922</c:v>
                </c:pt>
                <c:pt idx="381">
                  <c:v>0.28402836043929303</c:v>
                </c:pt>
                <c:pt idx="382">
                  <c:v>0.28713220662477701</c:v>
                </c:pt>
                <c:pt idx="383">
                  <c:v>0.28986043931072403</c:v>
                </c:pt>
                <c:pt idx="384">
                  <c:v>0.292092733221331</c:v>
                </c:pt>
                <c:pt idx="385">
                  <c:v>0.29387559702157801</c:v>
                </c:pt>
                <c:pt idx="386">
                  <c:v>0.29540399562709502</c:v>
                </c:pt>
                <c:pt idx="387">
                  <c:v>0.296627613359707</c:v>
                </c:pt>
                <c:pt idx="388">
                  <c:v>0.29730888345357698</c:v>
                </c:pt>
                <c:pt idx="389">
                  <c:v>0.29789088108830503</c:v>
                </c:pt>
                <c:pt idx="390">
                  <c:v>0.298303482785231</c:v>
                </c:pt>
                <c:pt idx="391">
                  <c:v>0.29838000401645298</c:v>
                </c:pt>
                <c:pt idx="392">
                  <c:v>0.29773090165627197</c:v>
                </c:pt>
                <c:pt idx="393">
                  <c:v>0.29664741035427</c:v>
                </c:pt>
                <c:pt idx="394">
                  <c:v>0.295907261524543</c:v>
                </c:pt>
                <c:pt idx="395">
                  <c:v>0.29472538763659101</c:v>
                </c:pt>
                <c:pt idx="396">
                  <c:v>0.29298361944899698</c:v>
                </c:pt>
                <c:pt idx="397">
                  <c:v>0.29134848603784402</c:v>
                </c:pt>
                <c:pt idx="398">
                  <c:v>0.28970142712940899</c:v>
                </c:pt>
                <c:pt idx="399">
                  <c:v>0.28799414815581598</c:v>
                </c:pt>
                <c:pt idx="400">
                  <c:v>0.28607289933033597</c:v>
                </c:pt>
                <c:pt idx="401">
                  <c:v>0.283970163136612</c:v>
                </c:pt>
                <c:pt idx="402">
                  <c:v>0.281700093991126</c:v>
                </c:pt>
                <c:pt idx="403">
                  <c:v>0.27884782897668797</c:v>
                </c:pt>
                <c:pt idx="404">
                  <c:v>0.27610899547572099</c:v>
                </c:pt>
                <c:pt idx="405">
                  <c:v>0.27335485301930901</c:v>
                </c:pt>
                <c:pt idx="406">
                  <c:v>0.27030246029246502</c:v>
                </c:pt>
                <c:pt idx="407">
                  <c:v>0.267114378851879</c:v>
                </c:pt>
                <c:pt idx="408">
                  <c:v>0.26342441021037699</c:v>
                </c:pt>
                <c:pt idx="409">
                  <c:v>0.259329049813806</c:v>
                </c:pt>
                <c:pt idx="410">
                  <c:v>0.25522615630832002</c:v>
                </c:pt>
                <c:pt idx="411">
                  <c:v>0.25092149830601601</c:v>
                </c:pt>
                <c:pt idx="412">
                  <c:v>0.24680715907343401</c:v>
                </c:pt>
                <c:pt idx="413">
                  <c:v>0.24264672162908499</c:v>
                </c:pt>
                <c:pt idx="414">
                  <c:v>0.23836334919266999</c:v>
                </c:pt>
                <c:pt idx="415">
                  <c:v>0.23405117933717301</c:v>
                </c:pt>
                <c:pt idx="416">
                  <c:v>0.22940586464342799</c:v>
                </c:pt>
                <c:pt idx="417">
                  <c:v>0.22449165871466101</c:v>
                </c:pt>
                <c:pt idx="418">
                  <c:v>0.219632091963084</c:v>
                </c:pt>
                <c:pt idx="419">
                  <c:v>0.21486642164882999</c:v>
                </c:pt>
                <c:pt idx="420">
                  <c:v>0.210030405105157</c:v>
                </c:pt>
                <c:pt idx="421">
                  <c:v>0.20519722457862299</c:v>
                </c:pt>
                <c:pt idx="422">
                  <c:v>0.19998273594777499</c:v>
                </c:pt>
                <c:pt idx="423">
                  <c:v>0.19483119616797401</c:v>
                </c:pt>
                <c:pt idx="424">
                  <c:v>0.189789134668334</c:v>
                </c:pt>
                <c:pt idx="425">
                  <c:v>0.18450306955318899</c:v>
                </c:pt>
                <c:pt idx="426">
                  <c:v>0.178909497042228</c:v>
                </c:pt>
                <c:pt idx="427">
                  <c:v>0.17343362915232799</c:v>
                </c:pt>
                <c:pt idx="428">
                  <c:v>0.16807312613987699</c:v>
                </c:pt>
                <c:pt idx="429">
                  <c:v>0.16294694957751699</c:v>
                </c:pt>
                <c:pt idx="430">
                  <c:v>0.157486301033507</c:v>
                </c:pt>
                <c:pt idx="431">
                  <c:v>0.151964695140933</c:v>
                </c:pt>
                <c:pt idx="432">
                  <c:v>0.146318142450444</c:v>
                </c:pt>
                <c:pt idx="433">
                  <c:v>0.140461667601843</c:v>
                </c:pt>
                <c:pt idx="434">
                  <c:v>0.13478339844873699</c:v>
                </c:pt>
                <c:pt idx="435">
                  <c:v>0.12913143993713599</c:v>
                </c:pt>
                <c:pt idx="436">
                  <c:v>0.123665183192428</c:v>
                </c:pt>
                <c:pt idx="437">
                  <c:v>0.118267318670953</c:v>
                </c:pt>
                <c:pt idx="438">
                  <c:v>0.11280671854566</c:v>
                </c:pt>
                <c:pt idx="439">
                  <c:v>0.107238648545275</c:v>
                </c:pt>
                <c:pt idx="440">
                  <c:v>0.101761001158916</c:v>
                </c:pt>
                <c:pt idx="441">
                  <c:v>9.6389788871697996E-2</c:v>
                </c:pt>
                <c:pt idx="442">
                  <c:v>9.1210326516809895E-2</c:v>
                </c:pt>
                <c:pt idx="443">
                  <c:v>8.58704098423589E-2</c:v>
                </c:pt>
                <c:pt idx="444">
                  <c:v>8.0707108077677406E-2</c:v>
                </c:pt>
                <c:pt idx="445">
                  <c:v>7.5592331541205898E-2</c:v>
                </c:pt>
                <c:pt idx="446">
                  <c:v>7.0599405125979106E-2</c:v>
                </c:pt>
                <c:pt idx="447">
                  <c:v>6.5623148924855601E-2</c:v>
                </c:pt>
                <c:pt idx="448">
                  <c:v>6.0701747753649699E-2</c:v>
                </c:pt>
                <c:pt idx="449">
                  <c:v>5.5747903036048298E-2</c:v>
                </c:pt>
                <c:pt idx="450">
                  <c:v>5.0910147580285899E-2</c:v>
                </c:pt>
                <c:pt idx="451">
                  <c:v>4.6162806442979501E-2</c:v>
                </c:pt>
                <c:pt idx="452">
                  <c:v>4.1530720645248501E-2</c:v>
                </c:pt>
                <c:pt idx="453">
                  <c:v>3.7011961065592798E-2</c:v>
                </c:pt>
                <c:pt idx="454">
                  <c:v>3.2618773420917201E-2</c:v>
                </c:pt>
                <c:pt idx="455">
                  <c:v>2.83606870435167E-2</c:v>
                </c:pt>
                <c:pt idx="456">
                  <c:v>2.42608572959985E-2</c:v>
                </c:pt>
                <c:pt idx="457">
                  <c:v>2.0284022560628698E-2</c:v>
                </c:pt>
                <c:pt idx="458">
                  <c:v>1.6423576219550901E-2</c:v>
                </c:pt>
                <c:pt idx="459">
                  <c:v>1.2688245424035301E-2</c:v>
                </c:pt>
                <c:pt idx="460">
                  <c:v>9.0321248272766993E-3</c:v>
                </c:pt>
                <c:pt idx="461">
                  <c:v>5.3953803646436703E-3</c:v>
                </c:pt>
                <c:pt idx="462">
                  <c:v>1.7013221224927799E-3</c:v>
                </c:pt>
                <c:pt idx="463">
                  <c:v>-2.1293286350432998E-3</c:v>
                </c:pt>
                <c:pt idx="464">
                  <c:v>-6.1265740603161402E-3</c:v>
                </c:pt>
                <c:pt idx="465">
                  <c:v>-1.03276882438388E-2</c:v>
                </c:pt>
                <c:pt idx="466">
                  <c:v>-1.48169502491048E-2</c:v>
                </c:pt>
                <c:pt idx="467">
                  <c:v>-1.9667303725406898E-2</c:v>
                </c:pt>
                <c:pt idx="468">
                  <c:v>-2.48869527440349E-2</c:v>
                </c:pt>
                <c:pt idx="469">
                  <c:v>-3.0322055683808701E-2</c:v>
                </c:pt>
                <c:pt idx="470">
                  <c:v>-3.5768154186118499E-2</c:v>
                </c:pt>
                <c:pt idx="471">
                  <c:v>-4.1074040781779501E-2</c:v>
                </c:pt>
                <c:pt idx="472">
                  <c:v>-4.6204933589578501E-2</c:v>
                </c:pt>
                <c:pt idx="473">
                  <c:v>-5.1161433154625298E-2</c:v>
                </c:pt>
                <c:pt idx="474">
                  <c:v>-5.5952593750360199E-2</c:v>
                </c:pt>
                <c:pt idx="475">
                  <c:v>-6.0617950953036903E-2</c:v>
                </c:pt>
                <c:pt idx="476">
                  <c:v>-6.5174045843115494E-2</c:v>
                </c:pt>
                <c:pt idx="477">
                  <c:v>-6.96093443634965E-2</c:v>
                </c:pt>
                <c:pt idx="478">
                  <c:v>-7.3902963386071996E-2</c:v>
                </c:pt>
                <c:pt idx="479">
                  <c:v>-7.80727527873743E-2</c:v>
                </c:pt>
                <c:pt idx="480">
                  <c:v>-8.2119796096559894E-2</c:v>
                </c:pt>
                <c:pt idx="481">
                  <c:v>-8.60527311796873E-2</c:v>
                </c:pt>
                <c:pt idx="482">
                  <c:v>-8.9896819722123003E-2</c:v>
                </c:pt>
                <c:pt idx="483">
                  <c:v>-9.36626015165581E-2</c:v>
                </c:pt>
                <c:pt idx="484">
                  <c:v>-9.7361425621056499E-2</c:v>
                </c:pt>
                <c:pt idx="485">
                  <c:v>-0.10096608641510101</c:v>
                </c:pt>
                <c:pt idx="486">
                  <c:v>-0.10446794376915999</c:v>
                </c:pt>
                <c:pt idx="487">
                  <c:v>-0.107887039814325</c:v>
                </c:pt>
                <c:pt idx="488">
                  <c:v>-0.111199559203118</c:v>
                </c:pt>
                <c:pt idx="489">
                  <c:v>-0.11444371085449299</c:v>
                </c:pt>
                <c:pt idx="490">
                  <c:v>-0.117616319654531</c:v>
                </c:pt>
                <c:pt idx="491">
                  <c:v>-0.12066745404442</c:v>
                </c:pt>
                <c:pt idx="492">
                  <c:v>-0.12362787898813</c:v>
                </c:pt>
                <c:pt idx="493">
                  <c:v>-0.126531453023593</c:v>
                </c:pt>
                <c:pt idx="494">
                  <c:v>-0.12932053900795601</c:v>
                </c:pt>
                <c:pt idx="495">
                  <c:v>-0.13206912457334</c:v>
                </c:pt>
                <c:pt idx="496">
                  <c:v>-0.13469564250281901</c:v>
                </c:pt>
                <c:pt idx="497">
                  <c:v>-0.137221734140928</c:v>
                </c:pt>
                <c:pt idx="498">
                  <c:v>-0.13972965618150701</c:v>
                </c:pt>
                <c:pt idx="499">
                  <c:v>-0.142083233539084</c:v>
                </c:pt>
                <c:pt idx="500">
                  <c:v>-0.14430796991876901</c:v>
                </c:pt>
                <c:pt idx="501">
                  <c:v>-0.14653012045525801</c:v>
                </c:pt>
                <c:pt idx="502">
                  <c:v>-0.148642975410782</c:v>
                </c:pt>
                <c:pt idx="503">
                  <c:v>-0.150566115077165</c:v>
                </c:pt>
                <c:pt idx="504">
                  <c:v>-0.152356545315945</c:v>
                </c:pt>
                <c:pt idx="505">
                  <c:v>-0.154159488769577</c:v>
                </c:pt>
                <c:pt idx="506">
                  <c:v>-0.15590995454631601</c:v>
                </c:pt>
                <c:pt idx="507">
                  <c:v>-0.157529382502541</c:v>
                </c:pt>
                <c:pt idx="508">
                  <c:v>-0.15909823037950899</c:v>
                </c:pt>
                <c:pt idx="509">
                  <c:v>-0.16061012658424001</c:v>
                </c:pt>
                <c:pt idx="510">
                  <c:v>-0.16232301932899099</c:v>
                </c:pt>
                <c:pt idx="511">
                  <c:v>-0.16387084420054901</c:v>
                </c:pt>
                <c:pt idx="512">
                  <c:v>-0.16456048834511899</c:v>
                </c:pt>
                <c:pt idx="513">
                  <c:v>-0.16550977616207199</c:v>
                </c:pt>
                <c:pt idx="514">
                  <c:v>-0.16625243533591899</c:v>
                </c:pt>
                <c:pt idx="515">
                  <c:v>-0.167188009032638</c:v>
                </c:pt>
                <c:pt idx="516">
                  <c:v>-0.16811911524495399</c:v>
                </c:pt>
                <c:pt idx="517">
                  <c:v>-0.16881301258966699</c:v>
                </c:pt>
                <c:pt idx="518">
                  <c:v>-0.169426216893516</c:v>
                </c:pt>
                <c:pt idx="519">
                  <c:v>-0.17031618775368701</c:v>
                </c:pt>
                <c:pt idx="520">
                  <c:v>-0.17112903014606101</c:v>
                </c:pt>
                <c:pt idx="521">
                  <c:v>-0.17153508677436299</c:v>
                </c:pt>
                <c:pt idx="522">
                  <c:v>-0.17176261479149399</c:v>
                </c:pt>
                <c:pt idx="523">
                  <c:v>-0.17193534866745799</c:v>
                </c:pt>
                <c:pt idx="524">
                  <c:v>-0.17203907035867999</c:v>
                </c:pt>
                <c:pt idx="525">
                  <c:v>-0.172100697517929</c:v>
                </c:pt>
                <c:pt idx="526">
                  <c:v>-0.172283878322576</c:v>
                </c:pt>
                <c:pt idx="527">
                  <c:v>-0.17220309029858699</c:v>
                </c:pt>
                <c:pt idx="528">
                  <c:v>-0.17196572590241699</c:v>
                </c:pt>
                <c:pt idx="529">
                  <c:v>-0.17169187161994501</c:v>
                </c:pt>
                <c:pt idx="530">
                  <c:v>-0.17142609572905099</c:v>
                </c:pt>
                <c:pt idx="531">
                  <c:v>-0.171025698619239</c:v>
                </c:pt>
                <c:pt idx="532">
                  <c:v>-0.17076056235968701</c:v>
                </c:pt>
                <c:pt idx="533">
                  <c:v>-0.170474255543765</c:v>
                </c:pt>
                <c:pt idx="534">
                  <c:v>-0.169911331428342</c:v>
                </c:pt>
                <c:pt idx="535">
                  <c:v>-0.169021186617592</c:v>
                </c:pt>
                <c:pt idx="536">
                  <c:v>-0.16824706123137001</c:v>
                </c:pt>
                <c:pt idx="537">
                  <c:v>-0.16750936803585501</c:v>
                </c:pt>
                <c:pt idx="538">
                  <c:v>-0.16674418392413901</c:v>
                </c:pt>
                <c:pt idx="539">
                  <c:v>-0.16623706479404299</c:v>
                </c:pt>
                <c:pt idx="540">
                  <c:v>-0.16563098870746601</c:v>
                </c:pt>
                <c:pt idx="541">
                  <c:v>-0.164852677872909</c:v>
                </c:pt>
                <c:pt idx="542">
                  <c:v>-0.16382382733321799</c:v>
                </c:pt>
                <c:pt idx="543">
                  <c:v>-0.16283076809501101</c:v>
                </c:pt>
                <c:pt idx="544">
                  <c:v>-0.16195973096514099</c:v>
                </c:pt>
                <c:pt idx="545">
                  <c:v>-0.16094779323956199</c:v>
                </c:pt>
                <c:pt idx="546">
                  <c:v>-0.159788140195914</c:v>
                </c:pt>
                <c:pt idx="547">
                  <c:v>-0.15858820130820001</c:v>
                </c:pt>
                <c:pt idx="548">
                  <c:v>-0.15732394569090599</c:v>
                </c:pt>
                <c:pt idx="549">
                  <c:v>-0.15598484106072</c:v>
                </c:pt>
                <c:pt idx="550">
                  <c:v>-0.15460845862292699</c:v>
                </c:pt>
                <c:pt idx="551">
                  <c:v>-0.15318844138809401</c:v>
                </c:pt>
                <c:pt idx="552">
                  <c:v>-0.15172806692105301</c:v>
                </c:pt>
                <c:pt idx="553">
                  <c:v>-0.15023478497288001</c:v>
                </c:pt>
                <c:pt idx="554">
                  <c:v>-0.14871731586749101</c:v>
                </c:pt>
                <c:pt idx="555">
                  <c:v>-0.14717954842249301</c:v>
                </c:pt>
                <c:pt idx="556">
                  <c:v>-0.145630463646925</c:v>
                </c:pt>
                <c:pt idx="557">
                  <c:v>-0.14409415558518199</c:v>
                </c:pt>
                <c:pt idx="558">
                  <c:v>-0.14261201666887799</c:v>
                </c:pt>
                <c:pt idx="559">
                  <c:v>-0.14126077086990499</c:v>
                </c:pt>
                <c:pt idx="560">
                  <c:v>-0.14008502607259801</c:v>
                </c:pt>
                <c:pt idx="561">
                  <c:v>-0.139143026402443</c:v>
                </c:pt>
                <c:pt idx="562">
                  <c:v>-0.138456220531192</c:v>
                </c:pt>
                <c:pt idx="563">
                  <c:v>-0.13811463592905601</c:v>
                </c:pt>
                <c:pt idx="564">
                  <c:v>-0.13818914962162099</c:v>
                </c:pt>
                <c:pt idx="565">
                  <c:v>-0.13873630747091301</c:v>
                </c:pt>
                <c:pt idx="566">
                  <c:v>-0.13981064111236599</c:v>
                </c:pt>
                <c:pt idx="567">
                  <c:v>-0.141459608053908</c:v>
                </c:pt>
                <c:pt idx="568">
                  <c:v>-0.143746138250745</c:v>
                </c:pt>
                <c:pt idx="569">
                  <c:v>-0.14670962258819401</c:v>
                </c:pt>
                <c:pt idx="570">
                  <c:v>-0.15031116126333999</c:v>
                </c:pt>
                <c:pt idx="571">
                  <c:v>-0.15450419199821799</c:v>
                </c:pt>
                <c:pt idx="572">
                  <c:v>-0.15922919108667499</c:v>
                </c:pt>
                <c:pt idx="573">
                  <c:v>-0.164438175133864</c:v>
                </c:pt>
                <c:pt idx="574">
                  <c:v>-0.170086404796261</c:v>
                </c:pt>
                <c:pt idx="575">
                  <c:v>-0.17610733164263401</c:v>
                </c:pt>
                <c:pt idx="576">
                  <c:v>-0.18246402347178001</c:v>
                </c:pt>
                <c:pt idx="577">
                  <c:v>-0.18911872826366899</c:v>
                </c:pt>
                <c:pt idx="578">
                  <c:v>-0.195964380147124</c:v>
                </c:pt>
                <c:pt idx="579">
                  <c:v>-0.202962472394697</c:v>
                </c:pt>
                <c:pt idx="580">
                  <c:v>-0.21008039075545701</c:v>
                </c:pt>
                <c:pt idx="581">
                  <c:v>-0.21728912078898299</c:v>
                </c:pt>
                <c:pt idx="582">
                  <c:v>-0.224525424949122</c:v>
                </c:pt>
                <c:pt idx="583">
                  <c:v>-0.23178633086586201</c:v>
                </c:pt>
                <c:pt idx="584">
                  <c:v>-0.23898252394672301</c:v>
                </c:pt>
                <c:pt idx="585">
                  <c:v>-0.246019934748409</c:v>
                </c:pt>
                <c:pt idx="586">
                  <c:v>-0.25285949382425099</c:v>
                </c:pt>
                <c:pt idx="587">
                  <c:v>-0.25923470331647402</c:v>
                </c:pt>
                <c:pt idx="588">
                  <c:v>-0.26400001806093598</c:v>
                </c:pt>
                <c:pt idx="589">
                  <c:v>-0.26606345211503801</c:v>
                </c:pt>
                <c:pt idx="590">
                  <c:v>-0.26550778214617499</c:v>
                </c:pt>
                <c:pt idx="591">
                  <c:v>-0.262724289776127</c:v>
                </c:pt>
                <c:pt idx="592">
                  <c:v>-0.25791095242505602</c:v>
                </c:pt>
                <c:pt idx="593">
                  <c:v>-0.25150141106130502</c:v>
                </c:pt>
                <c:pt idx="594">
                  <c:v>-0.24379567837881799</c:v>
                </c:pt>
                <c:pt idx="595">
                  <c:v>-0.235178474253012</c:v>
                </c:pt>
                <c:pt idx="596">
                  <c:v>-0.22598115854996201</c:v>
                </c:pt>
                <c:pt idx="597">
                  <c:v>-0.216549304508833</c:v>
                </c:pt>
                <c:pt idx="598">
                  <c:v>-0.20721893944367401</c:v>
                </c:pt>
                <c:pt idx="599">
                  <c:v>-0.19833294563073001</c:v>
                </c:pt>
                <c:pt idx="600">
                  <c:v>-0.19017674829759601</c:v>
                </c:pt>
                <c:pt idx="601">
                  <c:v>-0.182773171102427</c:v>
                </c:pt>
                <c:pt idx="602">
                  <c:v>-0.176088056438161</c:v>
                </c:pt>
                <c:pt idx="603">
                  <c:v>-0.170085826681074</c:v>
                </c:pt>
                <c:pt idx="604">
                  <c:v>-0.16473662745099599</c:v>
                </c:pt>
                <c:pt idx="605">
                  <c:v>-0.159961640236608</c:v>
                </c:pt>
                <c:pt idx="606">
                  <c:v>-0.15577618906926599</c:v>
                </c:pt>
                <c:pt idx="607">
                  <c:v>-0.152146533392649</c:v>
                </c:pt>
                <c:pt idx="608">
                  <c:v>-0.14904177534840801</c:v>
                </c:pt>
                <c:pt idx="609">
                  <c:v>-0.14637399703690501</c:v>
                </c:pt>
                <c:pt idx="610">
                  <c:v>-0.14413087526867399</c:v>
                </c:pt>
                <c:pt idx="611">
                  <c:v>-0.14224897712083601</c:v>
                </c:pt>
                <c:pt idx="612">
                  <c:v>-0.140700830182202</c:v>
                </c:pt>
                <c:pt idx="613">
                  <c:v>-0.13947390231861001</c:v>
                </c:pt>
                <c:pt idx="614">
                  <c:v>-0.13853812006171101</c:v>
                </c:pt>
                <c:pt idx="615">
                  <c:v>-0.13783205594532999</c:v>
                </c:pt>
                <c:pt idx="616">
                  <c:v>-0.13732060638288901</c:v>
                </c:pt>
                <c:pt idx="617">
                  <c:v>-0.137010098554668</c:v>
                </c:pt>
                <c:pt idx="618">
                  <c:v>-0.13680695668117701</c:v>
                </c:pt>
                <c:pt idx="619">
                  <c:v>-0.136665487506691</c:v>
                </c:pt>
                <c:pt idx="620">
                  <c:v>-0.13660786614201201</c:v>
                </c:pt>
                <c:pt idx="621">
                  <c:v>-0.13653016549328101</c:v>
                </c:pt>
                <c:pt idx="622">
                  <c:v>-0.13645771947494001</c:v>
                </c:pt>
                <c:pt idx="623">
                  <c:v>-0.13633257053073999</c:v>
                </c:pt>
                <c:pt idx="624">
                  <c:v>-0.13611506833242901</c:v>
                </c:pt>
                <c:pt idx="625">
                  <c:v>-0.135756392380115</c:v>
                </c:pt>
                <c:pt idx="626">
                  <c:v>-0.13523790559760099</c:v>
                </c:pt>
                <c:pt idx="627">
                  <c:v>-0.134520144510197</c:v>
                </c:pt>
                <c:pt idx="628">
                  <c:v>-0.13356771831391101</c:v>
                </c:pt>
                <c:pt idx="629">
                  <c:v>-0.13234505302851901</c:v>
                </c:pt>
                <c:pt idx="630">
                  <c:v>-0.130803452813813</c:v>
                </c:pt>
                <c:pt idx="631">
                  <c:v>-0.128914681849742</c:v>
                </c:pt>
                <c:pt idx="632">
                  <c:v>-0.12663545695159001</c:v>
                </c:pt>
                <c:pt idx="633">
                  <c:v>-0.123939896174078</c:v>
                </c:pt>
                <c:pt idx="634">
                  <c:v>-0.120896222773423</c:v>
                </c:pt>
                <c:pt idx="635">
                  <c:v>-0.117578467200492</c:v>
                </c:pt>
                <c:pt idx="636">
                  <c:v>-0.114061597780082</c:v>
                </c:pt>
                <c:pt idx="637">
                  <c:v>-0.110423236149489</c:v>
                </c:pt>
                <c:pt idx="638">
                  <c:v>-0.10673839210416</c:v>
                </c:pt>
                <c:pt idx="639">
                  <c:v>-0.103078071350725</c:v>
                </c:pt>
                <c:pt idx="640">
                  <c:v>-9.9507752506450498E-2</c:v>
                </c:pt>
                <c:pt idx="641">
                  <c:v>-9.6034499828742501E-2</c:v>
                </c:pt>
                <c:pt idx="642">
                  <c:v>-9.2634563043202403E-2</c:v>
                </c:pt>
                <c:pt idx="643">
                  <c:v>-8.9298835636041907E-2</c:v>
                </c:pt>
                <c:pt idx="644">
                  <c:v>-8.6025252357658705E-2</c:v>
                </c:pt>
                <c:pt idx="645">
                  <c:v>-8.2791373517380404E-2</c:v>
                </c:pt>
                <c:pt idx="646">
                  <c:v>-7.9613848887837901E-2</c:v>
                </c:pt>
                <c:pt idx="647">
                  <c:v>-7.6448537361929997E-2</c:v>
                </c:pt>
                <c:pt idx="648">
                  <c:v>-7.3292152012112297E-2</c:v>
                </c:pt>
                <c:pt idx="649">
                  <c:v>-7.0127728558006697E-2</c:v>
                </c:pt>
                <c:pt idx="650">
                  <c:v>-6.6949019808026006E-2</c:v>
                </c:pt>
                <c:pt idx="651">
                  <c:v>-6.3742501081453698E-2</c:v>
                </c:pt>
                <c:pt idx="652">
                  <c:v>-6.0508419236297802E-2</c:v>
                </c:pt>
                <c:pt idx="653">
                  <c:v>-5.7217885799706998E-2</c:v>
                </c:pt>
                <c:pt idx="654">
                  <c:v>-5.3836904111313998E-2</c:v>
                </c:pt>
                <c:pt idx="655">
                  <c:v>-5.0379015281130202E-2</c:v>
                </c:pt>
                <c:pt idx="656">
                  <c:v>-4.6829076979191302E-2</c:v>
                </c:pt>
                <c:pt idx="657">
                  <c:v>-4.3178511027762399E-2</c:v>
                </c:pt>
                <c:pt idx="658">
                  <c:v>-3.9405253527146897E-2</c:v>
                </c:pt>
                <c:pt idx="659">
                  <c:v>-3.5518726719181902E-2</c:v>
                </c:pt>
                <c:pt idx="660">
                  <c:v>-3.1465840681658599E-2</c:v>
                </c:pt>
                <c:pt idx="661">
                  <c:v>-2.7263009569666499E-2</c:v>
                </c:pt>
                <c:pt idx="662">
                  <c:v>-2.2939895955283399E-2</c:v>
                </c:pt>
                <c:pt idx="663">
                  <c:v>-1.8437309898420701E-2</c:v>
                </c:pt>
                <c:pt idx="664">
                  <c:v>-1.37216593928571E-2</c:v>
                </c:pt>
                <c:pt idx="665">
                  <c:v>-8.8104255026541494E-3</c:v>
                </c:pt>
                <c:pt idx="666">
                  <c:v>-3.6651194867042499E-3</c:v>
                </c:pt>
                <c:pt idx="667">
                  <c:v>1.6901531487335799E-3</c:v>
                </c:pt>
                <c:pt idx="668">
                  <c:v>7.2864557136052702E-3</c:v>
                </c:pt>
                <c:pt idx="669">
                  <c:v>1.3147585347451999E-2</c:v>
                </c:pt>
                <c:pt idx="670">
                  <c:v>1.9240124752079101E-2</c:v>
                </c:pt>
                <c:pt idx="671">
                  <c:v>2.5596801601959498E-2</c:v>
                </c:pt>
                <c:pt idx="672">
                  <c:v>3.22499477724629E-2</c:v>
                </c:pt>
                <c:pt idx="673">
                  <c:v>3.9203500570925399E-2</c:v>
                </c:pt>
                <c:pt idx="674">
                  <c:v>4.6483109292241198E-2</c:v>
                </c:pt>
                <c:pt idx="675">
                  <c:v>5.4071332614720899E-2</c:v>
                </c:pt>
                <c:pt idx="676">
                  <c:v>6.1842137216993998E-2</c:v>
                </c:pt>
                <c:pt idx="677">
                  <c:v>6.96659393214938E-2</c:v>
                </c:pt>
                <c:pt idx="678">
                  <c:v>7.7417234829205997E-2</c:v>
                </c:pt>
                <c:pt idx="679">
                  <c:v>8.4969653295707798E-2</c:v>
                </c:pt>
                <c:pt idx="680">
                  <c:v>9.2185849934463604E-2</c:v>
                </c:pt>
                <c:pt idx="681">
                  <c:v>9.8958572373625001E-2</c:v>
                </c:pt>
                <c:pt idx="682">
                  <c:v>0.105168767692284</c:v>
                </c:pt>
                <c:pt idx="683">
                  <c:v>0.110653813141013</c:v>
                </c:pt>
                <c:pt idx="684">
                  <c:v>0.115285993914636</c:v>
                </c:pt>
                <c:pt idx="685">
                  <c:v>0.119017352525656</c:v>
                </c:pt>
                <c:pt idx="686">
                  <c:v>0.122058618725454</c:v>
                </c:pt>
                <c:pt idx="687">
                  <c:v>0.12470675493618399</c:v>
                </c:pt>
                <c:pt idx="688">
                  <c:v>0.12723536804485</c:v>
                </c:pt>
                <c:pt idx="689">
                  <c:v>0.12993707583824099</c:v>
                </c:pt>
                <c:pt idx="690">
                  <c:v>0.133079099040702</c:v>
                </c:pt>
                <c:pt idx="691">
                  <c:v>0.13695858026732699</c:v>
                </c:pt>
                <c:pt idx="692">
                  <c:v>0.14187031191336899</c:v>
                </c:pt>
                <c:pt idx="693">
                  <c:v>0.148128211902779</c:v>
                </c:pt>
                <c:pt idx="694">
                  <c:v>0.156005330105356</c:v>
                </c:pt>
                <c:pt idx="695">
                  <c:v>0.16577195894327601</c:v>
                </c:pt>
                <c:pt idx="696">
                  <c:v>0.17733432701384</c:v>
                </c:pt>
                <c:pt idx="697">
                  <c:v>0.18936794024925299</c:v>
                </c:pt>
                <c:pt idx="698">
                  <c:v>0.20021924232663499</c:v>
                </c:pt>
                <c:pt idx="699">
                  <c:v>0.208577375964173</c:v>
                </c:pt>
                <c:pt idx="700">
                  <c:v>0.21449417394065001</c:v>
                </c:pt>
                <c:pt idx="701">
                  <c:v>0.218382667750254</c:v>
                </c:pt>
                <c:pt idx="702">
                  <c:v>0.220633542493924</c:v>
                </c:pt>
                <c:pt idx="703">
                  <c:v>0.22163464196491001</c:v>
                </c:pt>
                <c:pt idx="704">
                  <c:v>0.221843275780714</c:v>
                </c:pt>
                <c:pt idx="705">
                  <c:v>0.22165762062248001</c:v>
                </c:pt>
                <c:pt idx="706">
                  <c:v>0.22147068304484099</c:v>
                </c:pt>
                <c:pt idx="707">
                  <c:v>0.221569824903597</c:v>
                </c:pt>
                <c:pt idx="708">
                  <c:v>0.22192821150721201</c:v>
                </c:pt>
                <c:pt idx="709">
                  <c:v>0.222341772471744</c:v>
                </c:pt>
                <c:pt idx="710">
                  <c:v>0.222670440894047</c:v>
                </c:pt>
                <c:pt idx="711">
                  <c:v>0.22283216930092301</c:v>
                </c:pt>
                <c:pt idx="712">
                  <c:v>0.22261952471722601</c:v>
                </c:pt>
                <c:pt idx="713">
                  <c:v>0.22186481705031699</c:v>
                </c:pt>
                <c:pt idx="714">
                  <c:v>0.22048517456848099</c:v>
                </c:pt>
                <c:pt idx="715">
                  <c:v>0.21829871673818199</c:v>
                </c:pt>
                <c:pt idx="716">
                  <c:v>0.21497793893637901</c:v>
                </c:pt>
                <c:pt idx="717">
                  <c:v>0.20954580202294301</c:v>
                </c:pt>
                <c:pt idx="718">
                  <c:v>0.200962206193356</c:v>
                </c:pt>
                <c:pt idx="719">
                  <c:v>0.18809748973296</c:v>
                </c:pt>
                <c:pt idx="720">
                  <c:v>0.16891055509083899</c:v>
                </c:pt>
                <c:pt idx="721">
                  <c:v>0.140996223380076</c:v>
                </c:pt>
                <c:pt idx="722">
                  <c:v>0.11557079914330801</c:v>
                </c:pt>
                <c:pt idx="723">
                  <c:v>0.107547265917047</c:v>
                </c:pt>
                <c:pt idx="724">
                  <c:v>0.12210671183544999</c:v>
                </c:pt>
                <c:pt idx="725">
                  <c:v>0.13450427597711301</c:v>
                </c:pt>
                <c:pt idx="726">
                  <c:v>0.14469197320156399</c:v>
                </c:pt>
                <c:pt idx="727">
                  <c:v>0.154467965537435</c:v>
                </c:pt>
                <c:pt idx="728">
                  <c:v>0.16381355255696001</c:v>
                </c:pt>
                <c:pt idx="729">
                  <c:v>0.172683899613015</c:v>
                </c:pt>
                <c:pt idx="730">
                  <c:v>0.18115627904699599</c:v>
                </c:pt>
                <c:pt idx="731">
                  <c:v>0.18926620709424199</c:v>
                </c:pt>
                <c:pt idx="732">
                  <c:v>0.19699885953879101</c:v>
                </c:pt>
                <c:pt idx="733">
                  <c:v>0.20435302217974399</c:v>
                </c:pt>
                <c:pt idx="734">
                  <c:v>0.21131075871619601</c:v>
                </c:pt>
                <c:pt idx="735">
                  <c:v>0.21791411346752901</c:v>
                </c:pt>
                <c:pt idx="736">
                  <c:v>0.22427403184136999</c:v>
                </c:pt>
                <c:pt idx="737">
                  <c:v>0.230280641653929</c:v>
                </c:pt>
                <c:pt idx="738">
                  <c:v>0.23588546265705601</c:v>
                </c:pt>
                <c:pt idx="739">
                  <c:v>0.24107695831712</c:v>
                </c:pt>
                <c:pt idx="740">
                  <c:v>0.24576154640122599</c:v>
                </c:pt>
                <c:pt idx="741">
                  <c:v>0.25037285868301901</c:v>
                </c:pt>
                <c:pt idx="742">
                  <c:v>0.25474362603268302</c:v>
                </c:pt>
                <c:pt idx="743">
                  <c:v>0.25874892835747498</c:v>
                </c:pt>
                <c:pt idx="744">
                  <c:v>0.26229785679556</c:v>
                </c:pt>
                <c:pt idx="745">
                  <c:v>0.265407070847615</c:v>
                </c:pt>
                <c:pt idx="746">
                  <c:v>0.26793222225734797</c:v>
                </c:pt>
                <c:pt idx="747">
                  <c:v>0.270673334861459</c:v>
                </c:pt>
                <c:pt idx="748">
                  <c:v>0.27290198319087899</c:v>
                </c:pt>
                <c:pt idx="749">
                  <c:v>0.27491698664281999</c:v>
                </c:pt>
                <c:pt idx="750">
                  <c:v>0.27677870721391601</c:v>
                </c:pt>
                <c:pt idx="751">
                  <c:v>0.27788841523476199</c:v>
                </c:pt>
                <c:pt idx="752">
                  <c:v>0.27873267248663097</c:v>
                </c:pt>
                <c:pt idx="753">
                  <c:v>0.279552028450545</c:v>
                </c:pt>
                <c:pt idx="754">
                  <c:v>0.279973639021947</c:v>
                </c:pt>
                <c:pt idx="755">
                  <c:v>0.280572612562143</c:v>
                </c:pt>
                <c:pt idx="756">
                  <c:v>0.28107432305958702</c:v>
                </c:pt>
                <c:pt idx="757">
                  <c:v>0.28128232428602801</c:v>
                </c:pt>
                <c:pt idx="758">
                  <c:v>0.28078795394130701</c:v>
                </c:pt>
                <c:pt idx="759">
                  <c:v>0.27998817289844802</c:v>
                </c:pt>
                <c:pt idx="760">
                  <c:v>0.279072988121285</c:v>
                </c:pt>
                <c:pt idx="761">
                  <c:v>0.27813331921599799</c:v>
                </c:pt>
                <c:pt idx="762">
                  <c:v>0.27724886521586001</c:v>
                </c:pt>
                <c:pt idx="763">
                  <c:v>0.276161261464481</c:v>
                </c:pt>
                <c:pt idx="764">
                  <c:v>0.27463353885078001</c:v>
                </c:pt>
                <c:pt idx="765">
                  <c:v>0.27297694173487402</c:v>
                </c:pt>
                <c:pt idx="766">
                  <c:v>0.27115819435155097</c:v>
                </c:pt>
                <c:pt idx="767">
                  <c:v>0.26889742287771701</c:v>
                </c:pt>
                <c:pt idx="768">
                  <c:v>0.26652551471727798</c:v>
                </c:pt>
                <c:pt idx="769">
                  <c:v>0.26396153492902602</c:v>
                </c:pt>
                <c:pt idx="770">
                  <c:v>0.26124141329828598</c:v>
                </c:pt>
                <c:pt idx="771">
                  <c:v>0.258213554502916</c:v>
                </c:pt>
                <c:pt idx="772">
                  <c:v>0.254877572119801</c:v>
                </c:pt>
                <c:pt idx="773">
                  <c:v>0.25146559204053198</c:v>
                </c:pt>
                <c:pt idx="774">
                  <c:v>0.24828420825967101</c:v>
                </c:pt>
                <c:pt idx="775">
                  <c:v>0.24456678773145701</c:v>
                </c:pt>
                <c:pt idx="776">
                  <c:v>0.24036062878405601</c:v>
                </c:pt>
                <c:pt idx="777">
                  <c:v>0.23633310007414399</c:v>
                </c:pt>
                <c:pt idx="778">
                  <c:v>0.23235795320639799</c:v>
                </c:pt>
                <c:pt idx="779">
                  <c:v>0.22847009836521101</c:v>
                </c:pt>
                <c:pt idx="780">
                  <c:v>0.22424566557824199</c:v>
                </c:pt>
                <c:pt idx="781">
                  <c:v>0.21977957248772301</c:v>
                </c:pt>
                <c:pt idx="782">
                  <c:v>0.21551934360357</c:v>
                </c:pt>
                <c:pt idx="783">
                  <c:v>0.21130866749906399</c:v>
                </c:pt>
                <c:pt idx="784">
                  <c:v>0.206849420655904</c:v>
                </c:pt>
                <c:pt idx="785">
                  <c:v>0.20225393965157801</c:v>
                </c:pt>
                <c:pt idx="786">
                  <c:v>0.19754552322074201</c:v>
                </c:pt>
                <c:pt idx="787">
                  <c:v>0.192824245011947</c:v>
                </c:pt>
                <c:pt idx="788">
                  <c:v>0.18809780722865499</c:v>
                </c:pt>
                <c:pt idx="789">
                  <c:v>0.18319895258549301</c:v>
                </c:pt>
                <c:pt idx="790">
                  <c:v>0.177818096097137</c:v>
                </c:pt>
                <c:pt idx="791">
                  <c:v>0.172257268337597</c:v>
                </c:pt>
                <c:pt idx="792">
                  <c:v>0.16682610153150201</c:v>
                </c:pt>
                <c:pt idx="793">
                  <c:v>0.16143533810934599</c:v>
                </c:pt>
                <c:pt idx="794">
                  <c:v>0.15591079015123499</c:v>
                </c:pt>
                <c:pt idx="795">
                  <c:v>0.15048276049443701</c:v>
                </c:pt>
                <c:pt idx="796">
                  <c:v>0.14522233815767099</c:v>
                </c:pt>
                <c:pt idx="797">
                  <c:v>0.13991571227691299</c:v>
                </c:pt>
                <c:pt idx="798">
                  <c:v>0.13440806888611401</c:v>
                </c:pt>
                <c:pt idx="799">
                  <c:v>0.12880046862820799</c:v>
                </c:pt>
                <c:pt idx="800">
                  <c:v>0.123287420759238</c:v>
                </c:pt>
                <c:pt idx="801">
                  <c:v>0.118156451392553</c:v>
                </c:pt>
                <c:pt idx="802">
                  <c:v>0.112954511203485</c:v>
                </c:pt>
                <c:pt idx="803">
                  <c:v>0.107664213468702</c:v>
                </c:pt>
                <c:pt idx="804">
                  <c:v>0.102406945600778</c:v>
                </c:pt>
                <c:pt idx="805">
                  <c:v>9.7240978940759004E-2</c:v>
                </c:pt>
                <c:pt idx="806">
                  <c:v>9.2415707208097594E-2</c:v>
                </c:pt>
                <c:pt idx="807">
                  <c:v>8.7648384458654E-2</c:v>
                </c:pt>
                <c:pt idx="808">
                  <c:v>8.2700063123706397E-2</c:v>
                </c:pt>
                <c:pt idx="809">
                  <c:v>7.7715363172404295E-2</c:v>
                </c:pt>
                <c:pt idx="810">
                  <c:v>7.2715993119794806E-2</c:v>
                </c:pt>
                <c:pt idx="811">
                  <c:v>6.7789263094459803E-2</c:v>
                </c:pt>
                <c:pt idx="812">
                  <c:v>6.2919570048455997E-2</c:v>
                </c:pt>
                <c:pt idx="813">
                  <c:v>5.8103117191766897E-2</c:v>
                </c:pt>
                <c:pt idx="814">
                  <c:v>5.3401928454251402E-2</c:v>
                </c:pt>
                <c:pt idx="815">
                  <c:v>4.8813869922518502E-2</c:v>
                </c:pt>
                <c:pt idx="816">
                  <c:v>4.4413817170981897E-2</c:v>
                </c:pt>
                <c:pt idx="817">
                  <c:v>4.0062134321117902E-2</c:v>
                </c:pt>
                <c:pt idx="818">
                  <c:v>3.5877771073760202E-2</c:v>
                </c:pt>
                <c:pt idx="819">
                  <c:v>3.1830834809466198E-2</c:v>
                </c:pt>
                <c:pt idx="820">
                  <c:v>2.7911889251513802E-2</c:v>
                </c:pt>
                <c:pt idx="821">
                  <c:v>2.4101940535987999E-2</c:v>
                </c:pt>
                <c:pt idx="822">
                  <c:v>2.0419399353956199E-2</c:v>
                </c:pt>
                <c:pt idx="823">
                  <c:v>1.6888610789223001E-2</c:v>
                </c:pt>
                <c:pt idx="824">
                  <c:v>1.35288672390551E-2</c:v>
                </c:pt>
                <c:pt idx="825">
                  <c:v>1.02421454594935E-2</c:v>
                </c:pt>
                <c:pt idx="826">
                  <c:v>6.9281754281850299E-3</c:v>
                </c:pt>
                <c:pt idx="827">
                  <c:v>3.4882481451665899E-3</c:v>
                </c:pt>
                <c:pt idx="828" formatCode="0.00E+00">
                  <c:v>-1.4587001260240101E-4</c:v>
                </c:pt>
                <c:pt idx="829">
                  <c:v>-4.0622479733061698E-3</c:v>
                </c:pt>
                <c:pt idx="830">
                  <c:v>-8.3767945430410998E-3</c:v>
                </c:pt>
                <c:pt idx="831">
                  <c:v>-1.31977749554117E-2</c:v>
                </c:pt>
                <c:pt idx="832">
                  <c:v>-1.8637141534788002E-2</c:v>
                </c:pt>
                <c:pt idx="833">
                  <c:v>-2.4716787768400601E-2</c:v>
                </c:pt>
                <c:pt idx="834">
                  <c:v>-3.11452166416025E-2</c:v>
                </c:pt>
                <c:pt idx="835">
                  <c:v>-3.7554988747645797E-2</c:v>
                </c:pt>
                <c:pt idx="836">
                  <c:v>-4.3631703932331303E-2</c:v>
                </c:pt>
                <c:pt idx="837">
                  <c:v>-4.9333809979836302E-2</c:v>
                </c:pt>
                <c:pt idx="838">
                  <c:v>-5.4696293476091097E-2</c:v>
                </c:pt>
                <c:pt idx="839">
                  <c:v>-5.9700165133746902E-2</c:v>
                </c:pt>
                <c:pt idx="840">
                  <c:v>-6.4355735915247694E-2</c:v>
                </c:pt>
                <c:pt idx="841">
                  <c:v>-6.87431984886408E-2</c:v>
                </c:pt>
                <c:pt idx="842">
                  <c:v>-7.2867833353042893E-2</c:v>
                </c:pt>
                <c:pt idx="843">
                  <c:v>-7.6741218260451605E-2</c:v>
                </c:pt>
                <c:pt idx="844">
                  <c:v>-8.0406659206643305E-2</c:v>
                </c:pt>
                <c:pt idx="845">
                  <c:v>-8.3890389176939598E-2</c:v>
                </c:pt>
                <c:pt idx="846">
                  <c:v>-8.7227939363457893E-2</c:v>
                </c:pt>
                <c:pt idx="847">
                  <c:v>-9.0448504171478095E-2</c:v>
                </c:pt>
                <c:pt idx="848">
                  <c:v>-9.3582935149796306E-2</c:v>
                </c:pt>
                <c:pt idx="849">
                  <c:v>-9.6615007079581997E-2</c:v>
                </c:pt>
                <c:pt idx="850">
                  <c:v>-9.9570774409573598E-2</c:v>
                </c:pt>
                <c:pt idx="851">
                  <c:v>-0.10244682065989</c:v>
                </c:pt>
                <c:pt idx="852">
                  <c:v>-0.10525359426285399</c:v>
                </c:pt>
                <c:pt idx="853">
                  <c:v>-0.107999910095468</c:v>
                </c:pt>
                <c:pt idx="854">
                  <c:v>-0.11067519099034701</c:v>
                </c:pt>
                <c:pt idx="855">
                  <c:v>-0.113304823747562</c:v>
                </c:pt>
                <c:pt idx="856">
                  <c:v>-0.115886096344754</c:v>
                </c:pt>
                <c:pt idx="857">
                  <c:v>-0.11841242416466601</c:v>
                </c:pt>
                <c:pt idx="858">
                  <c:v>-0.120753607970585</c:v>
                </c:pt>
                <c:pt idx="859">
                  <c:v>-0.123080957336168</c:v>
                </c:pt>
                <c:pt idx="860">
                  <c:v>-0.12519279056850199</c:v>
                </c:pt>
                <c:pt idx="861">
                  <c:v>-0.12731862740399799</c:v>
                </c:pt>
                <c:pt idx="862">
                  <c:v>-0.12913128742895699</c:v>
                </c:pt>
                <c:pt idx="863">
                  <c:v>-0.13088520354326799</c:v>
                </c:pt>
                <c:pt idx="864">
                  <c:v>-0.132584684499789</c:v>
                </c:pt>
                <c:pt idx="865">
                  <c:v>-0.134461128692628</c:v>
                </c:pt>
                <c:pt idx="866">
                  <c:v>-0.13635268571605499</c:v>
                </c:pt>
                <c:pt idx="867">
                  <c:v>-0.138106306697689</c:v>
                </c:pt>
                <c:pt idx="868">
                  <c:v>-0.139793737392892</c:v>
                </c:pt>
                <c:pt idx="869">
                  <c:v>-0.141428983736028</c:v>
                </c:pt>
                <c:pt idx="870">
                  <c:v>-0.14302807513320501</c:v>
                </c:pt>
                <c:pt idx="871">
                  <c:v>-0.144492440437304</c:v>
                </c:pt>
                <c:pt idx="872">
                  <c:v>-0.14585590254078701</c:v>
                </c:pt>
                <c:pt idx="873">
                  <c:v>-0.147063676254477</c:v>
                </c:pt>
                <c:pt idx="874">
                  <c:v>-0.148259114874045</c:v>
                </c:pt>
                <c:pt idx="875">
                  <c:v>-0.14933321574997599</c:v>
                </c:pt>
                <c:pt idx="876">
                  <c:v>-0.15057116561419401</c:v>
                </c:pt>
                <c:pt idx="877">
                  <c:v>-0.15169774520118701</c:v>
                </c:pt>
                <c:pt idx="878">
                  <c:v>-0.152604012607814</c:v>
                </c:pt>
                <c:pt idx="879">
                  <c:v>-0.15354692253316199</c:v>
                </c:pt>
                <c:pt idx="880">
                  <c:v>-0.15429005323522499</c:v>
                </c:pt>
                <c:pt idx="881">
                  <c:v>-0.15510038354965999</c:v>
                </c:pt>
                <c:pt idx="882">
                  <c:v>-0.155864868772321</c:v>
                </c:pt>
                <c:pt idx="883">
                  <c:v>-0.15671763642696801</c:v>
                </c:pt>
                <c:pt idx="884">
                  <c:v>-0.15745381335347899</c:v>
                </c:pt>
                <c:pt idx="885">
                  <c:v>-0.15782970671330299</c:v>
                </c:pt>
                <c:pt idx="886">
                  <c:v>-0.15830990521970201</c:v>
                </c:pt>
                <c:pt idx="887">
                  <c:v>-0.15872447907365</c:v>
                </c:pt>
                <c:pt idx="888">
                  <c:v>-0.15921436091598801</c:v>
                </c:pt>
                <c:pt idx="889">
                  <c:v>-0.15953968826037501</c:v>
                </c:pt>
                <c:pt idx="890">
                  <c:v>-0.159892185018186</c:v>
                </c:pt>
                <c:pt idx="891">
                  <c:v>-0.16021746003644199</c:v>
                </c:pt>
                <c:pt idx="892">
                  <c:v>-0.16032098508203499</c:v>
                </c:pt>
                <c:pt idx="893">
                  <c:v>-0.16061514076457101</c:v>
                </c:pt>
                <c:pt idx="894">
                  <c:v>-0.16080924444742001</c:v>
                </c:pt>
                <c:pt idx="895">
                  <c:v>-0.16075354762344801</c:v>
                </c:pt>
                <c:pt idx="896">
                  <c:v>-0.16070969539861099</c:v>
                </c:pt>
                <c:pt idx="897">
                  <c:v>-0.16081705033604601</c:v>
                </c:pt>
                <c:pt idx="898">
                  <c:v>-0.160885968322699</c:v>
                </c:pt>
                <c:pt idx="899">
                  <c:v>-0.16062756754586499</c:v>
                </c:pt>
                <c:pt idx="900">
                  <c:v>-0.16027549749716699</c:v>
                </c:pt>
                <c:pt idx="901">
                  <c:v>-0.15986924318111401</c:v>
                </c:pt>
                <c:pt idx="902">
                  <c:v>-0.159698381116884</c:v>
                </c:pt>
                <c:pt idx="903">
                  <c:v>-0.159634343097736</c:v>
                </c:pt>
                <c:pt idx="904">
                  <c:v>-0.159389566152006</c:v>
                </c:pt>
                <c:pt idx="905">
                  <c:v>-0.15899913402540899</c:v>
                </c:pt>
                <c:pt idx="906">
                  <c:v>-0.15842681306746101</c:v>
                </c:pt>
                <c:pt idx="907">
                  <c:v>-0.157855950588287</c:v>
                </c:pt>
                <c:pt idx="908">
                  <c:v>-0.15729530106672601</c:v>
                </c:pt>
                <c:pt idx="909">
                  <c:v>-0.156723557773393</c:v>
                </c:pt>
                <c:pt idx="910">
                  <c:v>-0.15607934851351801</c:v>
                </c:pt>
                <c:pt idx="911">
                  <c:v>-0.15538405416415299</c:v>
                </c:pt>
                <c:pt idx="912">
                  <c:v>-0.15473140055682599</c:v>
                </c:pt>
                <c:pt idx="913">
                  <c:v>-0.15401640037711101</c:v>
                </c:pt>
                <c:pt idx="914">
                  <c:v>-0.153257398355959</c:v>
                </c:pt>
                <c:pt idx="915">
                  <c:v>-0.152482372146797</c:v>
                </c:pt>
                <c:pt idx="916">
                  <c:v>-0.15169123809790699</c:v>
                </c:pt>
                <c:pt idx="917">
                  <c:v>-0.15084111967097799</c:v>
                </c:pt>
                <c:pt idx="918">
                  <c:v>-0.149952064331726</c:v>
                </c:pt>
                <c:pt idx="919">
                  <c:v>-0.14902625913839401</c:v>
                </c:pt>
                <c:pt idx="920">
                  <c:v>-0.148036401540838</c:v>
                </c:pt>
                <c:pt idx="921">
                  <c:v>-0.14696143708786899</c:v>
                </c:pt>
                <c:pt idx="922">
                  <c:v>-0.145789157995726</c:v>
                </c:pt>
                <c:pt idx="923">
                  <c:v>-0.14455673986118101</c:v>
                </c:pt>
                <c:pt idx="924">
                  <c:v>-0.143335243102578</c:v>
                </c:pt>
                <c:pt idx="925">
                  <c:v>-0.14221412021439001</c:v>
                </c:pt>
                <c:pt idx="926">
                  <c:v>-0.141213152455991</c:v>
                </c:pt>
                <c:pt idx="927">
                  <c:v>-0.140423735595611</c:v>
                </c:pt>
                <c:pt idx="928">
                  <c:v>-0.13989908583013</c:v>
                </c:pt>
                <c:pt idx="929">
                  <c:v>-0.13970749819959999</c:v>
                </c:pt>
                <c:pt idx="930">
                  <c:v>-0.139915581410994</c:v>
                </c:pt>
                <c:pt idx="931">
                  <c:v>-0.14059338381603201</c:v>
                </c:pt>
                <c:pt idx="932">
                  <c:v>-0.14180071275384501</c:v>
                </c:pt>
                <c:pt idx="933">
                  <c:v>-0.14359288417024499</c:v>
                </c:pt>
                <c:pt idx="934">
                  <c:v>-0.14601163340916101</c:v>
                </c:pt>
                <c:pt idx="935">
                  <c:v>-0.14904936321390599</c:v>
                </c:pt>
                <c:pt idx="936">
                  <c:v>-0.152664280662171</c:v>
                </c:pt>
                <c:pt idx="937">
                  <c:v>-0.15682084127148099</c:v>
                </c:pt>
                <c:pt idx="938">
                  <c:v>-0.16149452157409599</c:v>
                </c:pt>
                <c:pt idx="939">
                  <c:v>-0.166659859511989</c:v>
                </c:pt>
                <c:pt idx="940">
                  <c:v>-0.17222848850578401</c:v>
                </c:pt>
                <c:pt idx="941">
                  <c:v>-0.178180917936484</c:v>
                </c:pt>
                <c:pt idx="942">
                  <c:v>-0.18447217068939301</c:v>
                </c:pt>
                <c:pt idx="943">
                  <c:v>-0.19108231867623501</c:v>
                </c:pt>
                <c:pt idx="944">
                  <c:v>-0.197952666444103</c:v>
                </c:pt>
                <c:pt idx="945">
                  <c:v>-0.205064644363461</c:v>
                </c:pt>
                <c:pt idx="946">
                  <c:v>-0.212383228587222</c:v>
                </c:pt>
                <c:pt idx="947">
                  <c:v>-0.219918160711709</c:v>
                </c:pt>
                <c:pt idx="948">
                  <c:v>-0.227634817003217</c:v>
                </c:pt>
                <c:pt idx="949">
                  <c:v>-0.23540645336058899</c:v>
                </c:pt>
                <c:pt idx="950">
                  <c:v>-0.24324069963113901</c:v>
                </c:pt>
                <c:pt idx="951">
                  <c:v>-0.25107553966906998</c:v>
                </c:pt>
                <c:pt idx="952">
                  <c:v>-0.25860342966357303</c:v>
                </c:pt>
                <c:pt idx="953">
                  <c:v>-0.26446806427170799</c:v>
                </c:pt>
                <c:pt idx="954">
                  <c:v>-0.26741042131640802</c:v>
                </c:pt>
                <c:pt idx="955">
                  <c:v>-0.26750295044279498</c:v>
                </c:pt>
                <c:pt idx="956">
                  <c:v>-0.26506018947475801</c:v>
                </c:pt>
                <c:pt idx="957">
                  <c:v>-0.26044874208202301</c:v>
                </c:pt>
                <c:pt idx="958">
                  <c:v>-0.25407656824860098</c:v>
                </c:pt>
                <c:pt idx="959">
                  <c:v>-0.246303645734048</c:v>
                </c:pt>
                <c:pt idx="960">
                  <c:v>-0.23748916321427599</c:v>
                </c:pt>
                <c:pt idx="961">
                  <c:v>-0.22804373789715299</c:v>
                </c:pt>
                <c:pt idx="962">
                  <c:v>-0.218327803536637</c:v>
                </c:pt>
                <c:pt idx="963">
                  <c:v>-0.20869813698016201</c:v>
                </c:pt>
                <c:pt idx="964">
                  <c:v>-0.19952953461346801</c:v>
                </c:pt>
                <c:pt idx="965">
                  <c:v>-0.191125160011378</c:v>
                </c:pt>
                <c:pt idx="966">
                  <c:v>-0.183518186034174</c:v>
                </c:pt>
                <c:pt idx="967">
                  <c:v>-0.17665684111889601</c:v>
                </c:pt>
                <c:pt idx="968">
                  <c:v>-0.17050520862972199</c:v>
                </c:pt>
                <c:pt idx="969">
                  <c:v>-0.165004380777722</c:v>
                </c:pt>
                <c:pt idx="970">
                  <c:v>-0.160136220640854</c:v>
                </c:pt>
                <c:pt idx="971">
                  <c:v>-0.155877897323356</c:v>
                </c:pt>
                <c:pt idx="972">
                  <c:v>-0.15217489681061599</c:v>
                </c:pt>
                <c:pt idx="973">
                  <c:v>-0.14898279698522701</c:v>
                </c:pt>
                <c:pt idx="974">
                  <c:v>-0.14628441465735001</c:v>
                </c:pt>
                <c:pt idx="975">
                  <c:v>-0.144019756702506</c:v>
                </c:pt>
                <c:pt idx="976">
                  <c:v>-0.14212881309363401</c:v>
                </c:pt>
                <c:pt idx="977">
                  <c:v>-0.14060589804732099</c:v>
                </c:pt>
                <c:pt idx="978">
                  <c:v>-0.13940635884441799</c:v>
                </c:pt>
                <c:pt idx="979">
                  <c:v>-0.138497975048432</c:v>
                </c:pt>
                <c:pt idx="980">
                  <c:v>-0.137839249120599</c:v>
                </c:pt>
                <c:pt idx="981">
                  <c:v>-0.13740806470727099</c:v>
                </c:pt>
                <c:pt idx="982">
                  <c:v>-0.13713110881773199</c:v>
                </c:pt>
                <c:pt idx="983">
                  <c:v>-0.13695901973899199</c:v>
                </c:pt>
                <c:pt idx="984">
                  <c:v>-0.13688860550179599</c:v>
                </c:pt>
                <c:pt idx="985">
                  <c:v>-0.13688105872430301</c:v>
                </c:pt>
                <c:pt idx="986">
                  <c:v>-0.136893619575121</c:v>
                </c:pt>
                <c:pt idx="987">
                  <c:v>-0.13689392730343999</c:v>
                </c:pt>
                <c:pt idx="988">
                  <c:v>-0.13684304441050599</c:v>
                </c:pt>
                <c:pt idx="989">
                  <c:v>-0.13668802280822701</c:v>
                </c:pt>
                <c:pt idx="990">
                  <c:v>-0.13637377648514801</c:v>
                </c:pt>
                <c:pt idx="991">
                  <c:v>-0.13590656840145099</c:v>
                </c:pt>
                <c:pt idx="992">
                  <c:v>-0.13522265677489001</c:v>
                </c:pt>
                <c:pt idx="993">
                  <c:v>-0.13429218582590699</c:v>
                </c:pt>
                <c:pt idx="994">
                  <c:v>-0.13307883600128401</c:v>
                </c:pt>
                <c:pt idx="995">
                  <c:v>-0.131551765855975</c:v>
                </c:pt>
                <c:pt idx="996">
                  <c:v>-0.12964963488204201</c:v>
                </c:pt>
                <c:pt idx="997">
                  <c:v>-0.12735025031903999</c:v>
                </c:pt>
                <c:pt idx="998">
                  <c:v>-0.124632522874562</c:v>
                </c:pt>
                <c:pt idx="999">
                  <c:v>-0.121553041713911</c:v>
                </c:pt>
                <c:pt idx="1000">
                  <c:v>-0.11818910310567</c:v>
                </c:pt>
                <c:pt idx="1001">
                  <c:v>-0.114614820912492</c:v>
                </c:pt>
                <c:pt idx="1002">
                  <c:v>-0.110902701402758</c:v>
                </c:pt>
                <c:pt idx="1003">
                  <c:v>-0.107125654424822</c:v>
                </c:pt>
                <c:pt idx="1004">
                  <c:v>-0.103355434463305</c:v>
                </c:pt>
                <c:pt idx="1005">
                  <c:v>-9.9653341808531998E-2</c:v>
                </c:pt>
                <c:pt idx="1006">
                  <c:v>-9.6044414656658902E-2</c:v>
                </c:pt>
                <c:pt idx="1007">
                  <c:v>-9.2496454755795696E-2</c:v>
                </c:pt>
                <c:pt idx="1008">
                  <c:v>-8.9003422449568603E-2</c:v>
                </c:pt>
                <c:pt idx="1009">
                  <c:v>-8.5569920096257399E-2</c:v>
                </c:pt>
                <c:pt idx="1010">
                  <c:v>-8.2144951797417098E-2</c:v>
                </c:pt>
                <c:pt idx="1011">
                  <c:v>-7.8738554003817393E-2</c:v>
                </c:pt>
                <c:pt idx="1012">
                  <c:v>-7.53703723286413E-2</c:v>
                </c:pt>
                <c:pt idx="1013">
                  <c:v>-7.2006958604285104E-2</c:v>
                </c:pt>
                <c:pt idx="1014">
                  <c:v>-6.8633525993365294E-2</c:v>
                </c:pt>
                <c:pt idx="1015">
                  <c:v>-6.5242602764863697E-2</c:v>
                </c:pt>
                <c:pt idx="1016">
                  <c:v>-6.1848721910527198E-2</c:v>
                </c:pt>
                <c:pt idx="1017">
                  <c:v>-5.8405472089664297E-2</c:v>
                </c:pt>
                <c:pt idx="1018">
                  <c:v>-5.4890280921556199E-2</c:v>
                </c:pt>
                <c:pt idx="1019">
                  <c:v>-5.1333098250105798E-2</c:v>
                </c:pt>
                <c:pt idx="1020">
                  <c:v>-4.7708755498350498E-2</c:v>
                </c:pt>
                <c:pt idx="1021">
                  <c:v>-4.4009915345579603E-2</c:v>
                </c:pt>
                <c:pt idx="1022">
                  <c:v>-4.0224882338774602E-2</c:v>
                </c:pt>
                <c:pt idx="1023">
                  <c:v>-3.6361950695563201E-2</c:v>
                </c:pt>
                <c:pt idx="1024">
                  <c:v>-3.23814227790531E-2</c:v>
                </c:pt>
                <c:pt idx="1025">
                  <c:v>-2.8263881559399299E-2</c:v>
                </c:pt>
                <c:pt idx="1026">
                  <c:v>-2.4037816738173401E-2</c:v>
                </c:pt>
                <c:pt idx="1027">
                  <c:v>-1.9703726256716701E-2</c:v>
                </c:pt>
                <c:pt idx="1028">
                  <c:v>-1.52319637267769E-2</c:v>
                </c:pt>
                <c:pt idx="1029">
                  <c:v>-1.0571033926048299E-2</c:v>
                </c:pt>
                <c:pt idx="1030">
                  <c:v>-5.7399743071204802E-3</c:v>
                </c:pt>
                <c:pt idx="1031" formatCode="0.00E+00">
                  <c:v>-7.1769093471192797E-4</c:v>
                </c:pt>
                <c:pt idx="1032">
                  <c:v>4.4519626955013001E-3</c:v>
                </c:pt>
                <c:pt idx="1033">
                  <c:v>9.7588618562724008E-3</c:v>
                </c:pt>
                <c:pt idx="1034">
                  <c:v>1.5246363023156901E-2</c:v>
                </c:pt>
                <c:pt idx="1035">
                  <c:v>2.0936951923866201E-2</c:v>
                </c:pt>
                <c:pt idx="1036">
                  <c:v>2.6848448920183302E-2</c:v>
                </c:pt>
                <c:pt idx="1037">
                  <c:v>3.3039952737845303E-2</c:v>
                </c:pt>
                <c:pt idx="1038">
                  <c:v>3.9424072236150201E-2</c:v>
                </c:pt>
                <c:pt idx="1039">
                  <c:v>4.6032541143865603E-2</c:v>
                </c:pt>
                <c:pt idx="1040">
                  <c:v>5.2892086210610097E-2</c:v>
                </c:pt>
                <c:pt idx="1041">
                  <c:v>5.99450002589813E-2</c:v>
                </c:pt>
                <c:pt idx="1042">
                  <c:v>6.7102364940639897E-2</c:v>
                </c:pt>
                <c:pt idx="1043">
                  <c:v>7.4286013671994194E-2</c:v>
                </c:pt>
                <c:pt idx="1044">
                  <c:v>8.1425469065956907E-2</c:v>
                </c:pt>
                <c:pt idx="1045">
                  <c:v>8.8455443932523706E-2</c:v>
                </c:pt>
                <c:pt idx="1046">
                  <c:v>9.5307536643600602E-2</c:v>
                </c:pt>
                <c:pt idx="1047">
                  <c:v>0.101906153481002</c:v>
                </c:pt>
                <c:pt idx="1048">
                  <c:v>0.108189032781442</c:v>
                </c:pt>
                <c:pt idx="1049">
                  <c:v>0.11407643851467</c:v>
                </c:pt>
                <c:pt idx="1050">
                  <c:v>0.11953840172304001</c:v>
                </c:pt>
                <c:pt idx="1051">
                  <c:v>0.124652046482675</c:v>
                </c:pt>
                <c:pt idx="1052">
                  <c:v>0.129530261157563</c:v>
                </c:pt>
                <c:pt idx="1053">
                  <c:v>0.13428215439628299</c:v>
                </c:pt>
                <c:pt idx="1054">
                  <c:v>0.13899115232249101</c:v>
                </c:pt>
                <c:pt idx="1055">
                  <c:v>0.14376644883603801</c:v>
                </c:pt>
                <c:pt idx="1056">
                  <c:v>0.14872535381795501</c:v>
                </c:pt>
                <c:pt idx="1057">
                  <c:v>0.15397939520915799</c:v>
                </c:pt>
                <c:pt idx="1058">
                  <c:v>0.15962339037311299</c:v>
                </c:pt>
                <c:pt idx="1059">
                  <c:v>0.165819117718224</c:v>
                </c:pt>
                <c:pt idx="1060">
                  <c:v>0.17262424708825799</c:v>
                </c:pt>
                <c:pt idx="1061">
                  <c:v>0.18001300114483301</c:v>
                </c:pt>
                <c:pt idx="1062">
                  <c:v>0.18742252542610599</c:v>
                </c:pt>
                <c:pt idx="1063">
                  <c:v>0.194162998438871</c:v>
                </c:pt>
                <c:pt idx="1064">
                  <c:v>0.19970659611522501</c:v>
                </c:pt>
                <c:pt idx="1065">
                  <c:v>0.204146282727041</c:v>
                </c:pt>
                <c:pt idx="1066">
                  <c:v>0.20770570966403501</c:v>
                </c:pt>
                <c:pt idx="1067">
                  <c:v>0.21066294121346099</c:v>
                </c:pt>
                <c:pt idx="1068">
                  <c:v>0.21328516666310801</c:v>
                </c:pt>
                <c:pt idx="1069">
                  <c:v>0.215833309431193</c:v>
                </c:pt>
                <c:pt idx="1070">
                  <c:v>0.218539402095174</c:v>
                </c:pt>
                <c:pt idx="1071">
                  <c:v>0.22168963395695199</c:v>
                </c:pt>
                <c:pt idx="1072">
                  <c:v>0.22541428583818901</c:v>
                </c:pt>
                <c:pt idx="1073">
                  <c:v>0.229329655199977</c:v>
                </c:pt>
                <c:pt idx="1074">
                  <c:v>0.232967900677399</c:v>
                </c:pt>
                <c:pt idx="1075">
                  <c:v>0.235820623831175</c:v>
                </c:pt>
                <c:pt idx="1076">
                  <c:v>0.23739357960101301</c:v>
                </c:pt>
                <c:pt idx="1077">
                  <c:v>0.237174509084282</c:v>
                </c:pt>
                <c:pt idx="1078">
                  <c:v>0.23463950246677401</c:v>
                </c:pt>
                <c:pt idx="1079">
                  <c:v>0.22927578593522999</c:v>
                </c:pt>
                <c:pt idx="1080">
                  <c:v>0.22054247365558999</c:v>
                </c:pt>
                <c:pt idx="1081">
                  <c:v>0.208573773490875</c:v>
                </c:pt>
                <c:pt idx="1082">
                  <c:v>0.19585282892049399</c:v>
                </c:pt>
                <c:pt idx="1083">
                  <c:v>0.18541869823458801</c:v>
                </c:pt>
                <c:pt idx="1084">
                  <c:v>0.18041176771546999</c:v>
                </c:pt>
                <c:pt idx="1085">
                  <c:v>0.176726583826008</c:v>
                </c:pt>
                <c:pt idx="1086">
                  <c:v>0.15223877091556201</c:v>
                </c:pt>
                <c:pt idx="1087">
                  <c:v>0.120601713055407</c:v>
                </c:pt>
                <c:pt idx="1088">
                  <c:v>0.10616211542229199</c:v>
                </c:pt>
                <c:pt idx="1089">
                  <c:v>0.12058155840370501</c:v>
                </c:pt>
                <c:pt idx="1090">
                  <c:v>0.13428832681807501</c:v>
                </c:pt>
                <c:pt idx="1091">
                  <c:v>0.14568633133655901</c:v>
                </c:pt>
                <c:pt idx="1092">
                  <c:v>0.156585885503012</c:v>
                </c:pt>
                <c:pt idx="1093">
                  <c:v>0.167015358208884</c:v>
                </c:pt>
                <c:pt idx="1094">
                  <c:v>0.17693080619694601</c:v>
                </c:pt>
                <c:pt idx="1095">
                  <c:v>0.186284715535011</c:v>
                </c:pt>
                <c:pt idx="1096">
                  <c:v>0.19527320985671701</c:v>
                </c:pt>
                <c:pt idx="1097">
                  <c:v>0.20385668764656201</c:v>
                </c:pt>
                <c:pt idx="1098">
                  <c:v>0.21215023685120199</c:v>
                </c:pt>
                <c:pt idx="1099">
                  <c:v>0.21995048128002301</c:v>
                </c:pt>
                <c:pt idx="1100">
                  <c:v>0.22724916197842601</c:v>
                </c:pt>
                <c:pt idx="1101">
                  <c:v>0.234046195535489</c:v>
                </c:pt>
                <c:pt idx="1102">
                  <c:v>0.24029855942231301</c:v>
                </c:pt>
                <c:pt idx="1103">
                  <c:v>0.246035877249488</c:v>
                </c:pt>
                <c:pt idx="1104">
                  <c:v>0.25164362675499102</c:v>
                </c:pt>
                <c:pt idx="1105">
                  <c:v>0.256992324824663</c:v>
                </c:pt>
                <c:pt idx="1106">
                  <c:v>0.26176030294387398</c:v>
                </c:pt>
                <c:pt idx="1107">
                  <c:v>0.26599173783443503</c:v>
                </c:pt>
                <c:pt idx="1108">
                  <c:v>0.26963126285114603</c:v>
                </c:pt>
                <c:pt idx="1109">
                  <c:v>0.27309408296246401</c:v>
                </c:pt>
                <c:pt idx="1110">
                  <c:v>0.27640801758097699</c:v>
                </c:pt>
                <c:pt idx="1111">
                  <c:v>0.27949273551773102</c:v>
                </c:pt>
                <c:pt idx="1112">
                  <c:v>0.28185054089862599</c:v>
                </c:pt>
                <c:pt idx="1113">
                  <c:v>0.28457697193734399</c:v>
                </c:pt>
                <c:pt idx="1114">
                  <c:v>0.28671172489220598</c:v>
                </c:pt>
                <c:pt idx="1115">
                  <c:v>0.28825497200196698</c:v>
                </c:pt>
                <c:pt idx="1116">
                  <c:v>0.28963051394193001</c:v>
                </c:pt>
                <c:pt idx="1117">
                  <c:v>0.29061161874084401</c:v>
                </c:pt>
                <c:pt idx="1118">
                  <c:v>0.29110173921218002</c:v>
                </c:pt>
                <c:pt idx="1119">
                  <c:v>0.29155955852162202</c:v>
                </c:pt>
                <c:pt idx="1120">
                  <c:v>0.29142937997677199</c:v>
                </c:pt>
                <c:pt idx="1121">
                  <c:v>0.29079769512860998</c:v>
                </c:pt>
                <c:pt idx="1122">
                  <c:v>0.29025556885766401</c:v>
                </c:pt>
                <c:pt idx="1123">
                  <c:v>0.28959820818424598</c:v>
                </c:pt>
                <c:pt idx="1124">
                  <c:v>0.28865598299457801</c:v>
                </c:pt>
                <c:pt idx="1125">
                  <c:v>0.287357833675147</c:v>
                </c:pt>
                <c:pt idx="1126">
                  <c:v>0.28587801270963198</c:v>
                </c:pt>
                <c:pt idx="1127">
                  <c:v>0.28375991733315398</c:v>
                </c:pt>
                <c:pt idx="1128">
                  <c:v>0.28197284188733401</c:v>
                </c:pt>
                <c:pt idx="1129">
                  <c:v>0.27999497255974298</c:v>
                </c:pt>
                <c:pt idx="1130">
                  <c:v>0.27755993295339598</c:v>
                </c:pt>
                <c:pt idx="1131">
                  <c:v>0.27442191199565302</c:v>
                </c:pt>
                <c:pt idx="1132">
                  <c:v>0.27118903599000999</c:v>
                </c:pt>
                <c:pt idx="1133">
                  <c:v>0.26789395349845901</c:v>
                </c:pt>
                <c:pt idx="1134">
                  <c:v>0.26467616725043203</c:v>
                </c:pt>
                <c:pt idx="1135">
                  <c:v>0.26112370348484598</c:v>
                </c:pt>
                <c:pt idx="1136">
                  <c:v>0.25754040991252503</c:v>
                </c:pt>
                <c:pt idx="1137">
                  <c:v>0.25386895286741501</c:v>
                </c:pt>
                <c:pt idx="1138">
                  <c:v>0.24996667718594801</c:v>
                </c:pt>
                <c:pt idx="1139">
                  <c:v>0.24583029040594201</c:v>
                </c:pt>
                <c:pt idx="1140">
                  <c:v>0.241396827409152</c:v>
                </c:pt>
                <c:pt idx="1141">
                  <c:v>0.23683159957546701</c:v>
                </c:pt>
                <c:pt idx="1142">
                  <c:v>0.232263114769623</c:v>
                </c:pt>
                <c:pt idx="1143">
                  <c:v>0.227487434488861</c:v>
                </c:pt>
                <c:pt idx="1144">
                  <c:v>0.222643151877253</c:v>
                </c:pt>
                <c:pt idx="1145">
                  <c:v>0.217815768969323</c:v>
                </c:pt>
                <c:pt idx="1146">
                  <c:v>0.21290333429217201</c:v>
                </c:pt>
                <c:pt idx="1147">
                  <c:v>0.20774246879665201</c:v>
                </c:pt>
                <c:pt idx="1148">
                  <c:v>0.20250183766316199</c:v>
                </c:pt>
                <c:pt idx="1149">
                  <c:v>0.197179994403927</c:v>
                </c:pt>
                <c:pt idx="1150">
                  <c:v>0.19200516867348</c:v>
                </c:pt>
                <c:pt idx="1151">
                  <c:v>0.18659906448795099</c:v>
                </c:pt>
                <c:pt idx="1152">
                  <c:v>0.181041684335431</c:v>
                </c:pt>
                <c:pt idx="1153">
                  <c:v>0.17547951169765599</c:v>
                </c:pt>
                <c:pt idx="1154">
                  <c:v>0.170037302620443</c:v>
                </c:pt>
                <c:pt idx="1155">
                  <c:v>0.164643338863765</c:v>
                </c:pt>
                <c:pt idx="1156">
                  <c:v>0.15922249689996501</c:v>
                </c:pt>
                <c:pt idx="1157">
                  <c:v>0.15365156449254</c:v>
                </c:pt>
                <c:pt idx="1158">
                  <c:v>0.14818334122869301</c:v>
                </c:pt>
                <c:pt idx="1159">
                  <c:v>0.14268272179817701</c:v>
                </c:pt>
                <c:pt idx="1160">
                  <c:v>0.13709360741238599</c:v>
                </c:pt>
                <c:pt idx="1161">
                  <c:v>0.13150161385019701</c:v>
                </c:pt>
                <c:pt idx="1162">
                  <c:v>0.126106252882696</c:v>
                </c:pt>
                <c:pt idx="1163">
                  <c:v>0.12058633689382101</c:v>
                </c:pt>
                <c:pt idx="1164">
                  <c:v>0.114996469940358</c:v>
                </c:pt>
                <c:pt idx="1165">
                  <c:v>0.109799985519115</c:v>
                </c:pt>
                <c:pt idx="1166">
                  <c:v>0.10458716825398599</c:v>
                </c:pt>
                <c:pt idx="1167">
                  <c:v>9.9294342980316405E-2</c:v>
                </c:pt>
                <c:pt idx="1168">
                  <c:v>9.4120594029491106E-2</c:v>
                </c:pt>
                <c:pt idx="1169">
                  <c:v>8.8765705243621401E-2</c:v>
                </c:pt>
                <c:pt idx="1170">
                  <c:v>8.3506518710083494E-2</c:v>
                </c:pt>
                <c:pt idx="1171">
                  <c:v>7.8631096785374097E-2</c:v>
                </c:pt>
                <c:pt idx="1172">
                  <c:v>7.3874537374294502E-2</c:v>
                </c:pt>
                <c:pt idx="1173">
                  <c:v>6.9041805056439795E-2</c:v>
                </c:pt>
                <c:pt idx="1174">
                  <c:v>6.4275865497437801E-2</c:v>
                </c:pt>
                <c:pt idx="1175">
                  <c:v>5.9581186122471E-2</c:v>
                </c:pt>
                <c:pt idx="1176">
                  <c:v>5.5053654238101997E-2</c:v>
                </c:pt>
                <c:pt idx="1177">
                  <c:v>5.0699109215014498E-2</c:v>
                </c:pt>
                <c:pt idx="1178">
                  <c:v>4.6497040247658397E-2</c:v>
                </c:pt>
                <c:pt idx="1179">
                  <c:v>4.2524359538322801E-2</c:v>
                </c:pt>
                <c:pt idx="1180">
                  <c:v>3.8692400884923497E-2</c:v>
                </c:pt>
                <c:pt idx="1181">
                  <c:v>3.4969014125105703E-2</c:v>
                </c:pt>
                <c:pt idx="1182">
                  <c:v>3.1403396504100602E-2</c:v>
                </c:pt>
                <c:pt idx="1183">
                  <c:v>2.8019557584384201E-2</c:v>
                </c:pt>
                <c:pt idx="1184">
                  <c:v>2.48234347362414E-2</c:v>
                </c:pt>
                <c:pt idx="1185">
                  <c:v>2.18425769185304E-2</c:v>
                </c:pt>
                <c:pt idx="1186">
                  <c:v>1.9072054441402302E-2</c:v>
                </c:pt>
                <c:pt idx="1187">
                  <c:v>1.65358148812998E-2</c:v>
                </c:pt>
                <c:pt idx="1188">
                  <c:v>1.4242046416019999E-2</c:v>
                </c:pt>
                <c:pt idx="1189">
                  <c:v>1.2126934681328401E-2</c:v>
                </c:pt>
                <c:pt idx="1190">
                  <c:v>1.00626076205627E-2</c:v>
                </c:pt>
                <c:pt idx="1191">
                  <c:v>7.9031400942415602E-3</c:v>
                </c:pt>
                <c:pt idx="1192">
                  <c:v>5.4855105021467399E-3</c:v>
                </c:pt>
                <c:pt idx="1193">
                  <c:v>2.6543847156428099E-3</c:v>
                </c:pt>
                <c:pt idx="1194" formatCode="0.00E+00">
                  <c:v>-7.4007402875496398E-4</c:v>
                </c:pt>
                <c:pt idx="1195">
                  <c:v>-4.8485400135507596E-3</c:v>
                </c:pt>
                <c:pt idx="1196">
                  <c:v>-9.8337527392739592E-3</c:v>
                </c:pt>
                <c:pt idx="1197">
                  <c:v>-1.5855235557923598E-2</c:v>
                </c:pt>
                <c:pt idx="1198">
                  <c:v>-2.2945599384130402E-2</c:v>
                </c:pt>
                <c:pt idx="1199">
                  <c:v>-3.0612584643341201E-2</c:v>
                </c:pt>
                <c:pt idx="1200">
                  <c:v>-3.8235781231050002E-2</c:v>
                </c:pt>
                <c:pt idx="1201">
                  <c:v>-4.5282037439084197E-2</c:v>
                </c:pt>
                <c:pt idx="1202">
                  <c:v>-5.16877958612149E-2</c:v>
                </c:pt>
                <c:pt idx="1203">
                  <c:v>-5.7511035558507298E-2</c:v>
                </c:pt>
                <c:pt idx="1204">
                  <c:v>-6.2775541559467907E-2</c:v>
                </c:pt>
                <c:pt idx="1205">
                  <c:v>-6.7533008395206096E-2</c:v>
                </c:pt>
                <c:pt idx="1206">
                  <c:v>-7.1851303723257695E-2</c:v>
                </c:pt>
                <c:pt idx="1207">
                  <c:v>-7.5766141002487505E-2</c:v>
                </c:pt>
                <c:pt idx="1208">
                  <c:v>-7.9333955518212707E-2</c:v>
                </c:pt>
                <c:pt idx="1209">
                  <c:v>-8.2625098587225596E-2</c:v>
                </c:pt>
                <c:pt idx="1210">
                  <c:v>-8.5693539562066004E-2</c:v>
                </c:pt>
                <c:pt idx="1211">
                  <c:v>-8.8601090704390095E-2</c:v>
                </c:pt>
                <c:pt idx="1212">
                  <c:v>-9.1399358688419793E-2</c:v>
                </c:pt>
                <c:pt idx="1213">
                  <c:v>-9.4123321367517596E-2</c:v>
                </c:pt>
                <c:pt idx="1214">
                  <c:v>-9.6810382737533396E-2</c:v>
                </c:pt>
                <c:pt idx="1215">
                  <c:v>-9.9452923183998704E-2</c:v>
                </c:pt>
                <c:pt idx="1216">
                  <c:v>-0.10205036622653001</c:v>
                </c:pt>
                <c:pt idx="1217">
                  <c:v>-0.104539990715054</c:v>
                </c:pt>
                <c:pt idx="1218">
                  <c:v>-0.10693473957191001</c:v>
                </c:pt>
                <c:pt idx="1219">
                  <c:v>-0.10923653235568501</c:v>
                </c:pt>
                <c:pt idx="1220">
                  <c:v>-0.11147974306415</c:v>
                </c:pt>
                <c:pt idx="1221">
                  <c:v>-0.113787388806274</c:v>
                </c:pt>
                <c:pt idx="1222">
                  <c:v>-0.116098251845351</c:v>
                </c:pt>
                <c:pt idx="1223">
                  <c:v>-0.118330692081122</c:v>
                </c:pt>
                <c:pt idx="1224">
                  <c:v>-0.120437511451989</c:v>
                </c:pt>
                <c:pt idx="1225">
                  <c:v>-0.122477163369774</c:v>
                </c:pt>
                <c:pt idx="1226">
                  <c:v>-0.124515199862845</c:v>
                </c:pt>
                <c:pt idx="1227">
                  <c:v>-0.126449306855627</c:v>
                </c:pt>
                <c:pt idx="1228">
                  <c:v>-0.12834453667151299</c:v>
                </c:pt>
                <c:pt idx="1229">
                  <c:v>-0.130241286425271</c:v>
                </c:pt>
                <c:pt idx="1230">
                  <c:v>-0.13204027950063299</c:v>
                </c:pt>
                <c:pt idx="1231">
                  <c:v>-0.13372967403924299</c:v>
                </c:pt>
                <c:pt idx="1232">
                  <c:v>-0.13526927710908901</c:v>
                </c:pt>
                <c:pt idx="1233">
                  <c:v>-0.136834928211092</c:v>
                </c:pt>
                <c:pt idx="1234">
                  <c:v>-0.138321143699079</c:v>
                </c:pt>
                <c:pt idx="1235">
                  <c:v>-0.13978004446410799</c:v>
                </c:pt>
                <c:pt idx="1236">
                  <c:v>-0.14129895902653999</c:v>
                </c:pt>
                <c:pt idx="1237">
                  <c:v>-0.14278647523697599</c:v>
                </c:pt>
                <c:pt idx="1238">
                  <c:v>-0.14414800178314</c:v>
                </c:pt>
                <c:pt idx="1239">
                  <c:v>-0.14541240722858501</c:v>
                </c:pt>
                <c:pt idx="1240">
                  <c:v>-0.14671788503754901</c:v>
                </c:pt>
                <c:pt idx="1241">
                  <c:v>-0.14786803543806201</c:v>
                </c:pt>
                <c:pt idx="1242">
                  <c:v>-0.148789988707793</c:v>
                </c:pt>
                <c:pt idx="1243">
                  <c:v>-0.14963896870129101</c:v>
                </c:pt>
                <c:pt idx="1244">
                  <c:v>-0.15053006160406801</c:v>
                </c:pt>
                <c:pt idx="1245">
                  <c:v>-0.151917010595465</c:v>
                </c:pt>
                <c:pt idx="1246">
                  <c:v>-0.15315356262188301</c:v>
                </c:pt>
                <c:pt idx="1247">
                  <c:v>-0.15343794256587601</c:v>
                </c:pt>
                <c:pt idx="1248">
                  <c:v>-0.15416586173708299</c:v>
                </c:pt>
                <c:pt idx="1249">
                  <c:v>-0.15464701608334999</c:v>
                </c:pt>
                <c:pt idx="1250">
                  <c:v>-0.155132730853343</c:v>
                </c:pt>
                <c:pt idx="1251">
                  <c:v>-0.15565035883135001</c:v>
                </c:pt>
                <c:pt idx="1252">
                  <c:v>-0.15613598670797099</c:v>
                </c:pt>
                <c:pt idx="1253">
                  <c:v>-0.15651723244813601</c:v>
                </c:pt>
                <c:pt idx="1254">
                  <c:v>-0.15706530965316601</c:v>
                </c:pt>
                <c:pt idx="1255">
                  <c:v>-0.157539446875123</c:v>
                </c:pt>
                <c:pt idx="1256">
                  <c:v>-0.157682664912877</c:v>
                </c:pt>
                <c:pt idx="1257">
                  <c:v>-0.1576820939653</c:v>
                </c:pt>
                <c:pt idx="1258">
                  <c:v>-0.157708075171408</c:v>
                </c:pt>
                <c:pt idx="1259">
                  <c:v>-0.15793606907890001</c:v>
                </c:pt>
                <c:pt idx="1260">
                  <c:v>-0.158059512166111</c:v>
                </c:pt>
                <c:pt idx="1261">
                  <c:v>-0.15836313031781599</c:v>
                </c:pt>
                <c:pt idx="1262">
                  <c:v>-0.15844032951880899</c:v>
                </c:pt>
                <c:pt idx="1263">
                  <c:v>-0.15825686293997501</c:v>
                </c:pt>
                <c:pt idx="1264">
                  <c:v>-0.158073582598455</c:v>
                </c:pt>
                <c:pt idx="1265">
                  <c:v>-0.158013114617789</c:v>
                </c:pt>
                <c:pt idx="1266">
                  <c:v>-0.15791215430226899</c:v>
                </c:pt>
                <c:pt idx="1267">
                  <c:v>-0.15775621910545401</c:v>
                </c:pt>
                <c:pt idx="1268">
                  <c:v>-0.15763196644125499</c:v>
                </c:pt>
                <c:pt idx="1269">
                  <c:v>-0.157286826041075</c:v>
                </c:pt>
                <c:pt idx="1270">
                  <c:v>-0.156633322616932</c:v>
                </c:pt>
                <c:pt idx="1271">
                  <c:v>-0.15608332993745999</c:v>
                </c:pt>
                <c:pt idx="1272">
                  <c:v>-0.155598921556136</c:v>
                </c:pt>
                <c:pt idx="1273">
                  <c:v>-0.15510699084544499</c:v>
                </c:pt>
                <c:pt idx="1274">
                  <c:v>-0.154726235102674</c:v>
                </c:pt>
                <c:pt idx="1275">
                  <c:v>-0.154276014698568</c:v>
                </c:pt>
                <c:pt idx="1276">
                  <c:v>-0.153877039569709</c:v>
                </c:pt>
                <c:pt idx="1277">
                  <c:v>-0.15345728665592001</c:v>
                </c:pt>
                <c:pt idx="1278">
                  <c:v>-0.15297356775353599</c:v>
                </c:pt>
                <c:pt idx="1279">
                  <c:v>-0.15244370778668401</c:v>
                </c:pt>
                <c:pt idx="1280">
                  <c:v>-0.15188009300511501</c:v>
                </c:pt>
                <c:pt idx="1281">
                  <c:v>-0.151293624780764</c:v>
                </c:pt>
                <c:pt idx="1282">
                  <c:v>-0.15072174431554</c:v>
                </c:pt>
                <c:pt idx="1283">
                  <c:v>-0.15013806346029299</c:v>
                </c:pt>
                <c:pt idx="1284">
                  <c:v>-0.14952308285187399</c:v>
                </c:pt>
                <c:pt idx="1285">
                  <c:v>-0.14882054352844101</c:v>
                </c:pt>
                <c:pt idx="1286">
                  <c:v>-0.14794259481823999</c:v>
                </c:pt>
                <c:pt idx="1287">
                  <c:v>-0.146842595744759</c:v>
                </c:pt>
                <c:pt idx="1288">
                  <c:v>-0.14558238719357999</c:v>
                </c:pt>
                <c:pt idx="1289">
                  <c:v>-0.14425645726834099</c:v>
                </c:pt>
                <c:pt idx="1290">
                  <c:v>-0.14294599414193501</c:v>
                </c:pt>
                <c:pt idx="1291">
                  <c:v>-0.141717222196066</c:v>
                </c:pt>
                <c:pt idx="1292">
                  <c:v>-0.14066315071722801</c:v>
                </c:pt>
                <c:pt idx="1293">
                  <c:v>-0.13988512908033099</c:v>
                </c:pt>
                <c:pt idx="1294">
                  <c:v>-0.13946859447047899</c:v>
                </c:pt>
                <c:pt idx="1295">
                  <c:v>-0.13949450733373001</c:v>
                </c:pt>
                <c:pt idx="1296">
                  <c:v>-0.140057731827129</c:v>
                </c:pt>
                <c:pt idx="1297">
                  <c:v>-0.14124051693259199</c:v>
                </c:pt>
                <c:pt idx="1298">
                  <c:v>-0.14312415534112</c:v>
                </c:pt>
                <c:pt idx="1299">
                  <c:v>-0.14578350631422901</c:v>
                </c:pt>
                <c:pt idx="1300">
                  <c:v>-0.14918570322383201</c:v>
                </c:pt>
                <c:pt idx="1301">
                  <c:v>-0.15327064444493499</c:v>
                </c:pt>
                <c:pt idx="1302">
                  <c:v>-0.157992751715894</c:v>
                </c:pt>
                <c:pt idx="1303">
                  <c:v>-0.16328533590087399</c:v>
                </c:pt>
                <c:pt idx="1304">
                  <c:v>-0.169047036481037</c:v>
                </c:pt>
                <c:pt idx="1305">
                  <c:v>-0.17518057140660301</c:v>
                </c:pt>
                <c:pt idx="1306">
                  <c:v>-0.18167278483702901</c:v>
                </c:pt>
                <c:pt idx="1307">
                  <c:v>-0.18846690149412601</c:v>
                </c:pt>
                <c:pt idx="1308">
                  <c:v>-0.195468305034457</c:v>
                </c:pt>
                <c:pt idx="1309">
                  <c:v>-0.202635347657877</c:v>
                </c:pt>
                <c:pt idx="1310">
                  <c:v>-0.20988417304290799</c:v>
                </c:pt>
                <c:pt idx="1311">
                  <c:v>-0.21717974839482701</c:v>
                </c:pt>
                <c:pt idx="1312">
                  <c:v>-0.22452940726186801</c:v>
                </c:pt>
                <c:pt idx="1313">
                  <c:v>-0.23174592521221701</c:v>
                </c:pt>
                <c:pt idx="1314">
                  <c:v>-0.23881202304521301</c:v>
                </c:pt>
                <c:pt idx="1315">
                  <c:v>-0.24562907249624899</c:v>
                </c:pt>
                <c:pt idx="1316">
                  <c:v>-0.25217167964731801</c:v>
                </c:pt>
                <c:pt idx="1317">
                  <c:v>-0.25819556892241702</c:v>
                </c:pt>
                <c:pt idx="1318">
                  <c:v>-0.26265374531276497</c:v>
                </c:pt>
                <c:pt idx="1319">
                  <c:v>-0.26458805631846699</c:v>
                </c:pt>
                <c:pt idx="1320">
                  <c:v>-0.26402027887263801</c:v>
                </c:pt>
                <c:pt idx="1321">
                  <c:v>-0.26127345681936998</c:v>
                </c:pt>
                <c:pt idx="1322">
                  <c:v>-0.256695746955244</c:v>
                </c:pt>
                <c:pt idx="1323">
                  <c:v>-0.25061863420152503</c:v>
                </c:pt>
                <c:pt idx="1324">
                  <c:v>-0.24327167217138401</c:v>
                </c:pt>
                <c:pt idx="1325">
                  <c:v>-0.23511478459976001</c:v>
                </c:pt>
                <c:pt idx="1326">
                  <c:v>-0.22645113061733199</c:v>
                </c:pt>
                <c:pt idx="1327">
                  <c:v>-0.21755963646773599</c:v>
                </c:pt>
                <c:pt idx="1328">
                  <c:v>-0.208776027424869</c:v>
                </c:pt>
                <c:pt idx="1329">
                  <c:v>-0.200424831613432</c:v>
                </c:pt>
                <c:pt idx="1330">
                  <c:v>-0.19276559590923301</c:v>
                </c:pt>
                <c:pt idx="1331">
                  <c:v>-0.185822860563194</c:v>
                </c:pt>
                <c:pt idx="1332">
                  <c:v>-0.17956881856992499</c:v>
                </c:pt>
                <c:pt idx="1333">
                  <c:v>-0.173950511756396</c:v>
                </c:pt>
                <c:pt idx="1334">
                  <c:v>-0.168953284259868</c:v>
                </c:pt>
                <c:pt idx="1335">
                  <c:v>-0.16453709524649601</c:v>
                </c:pt>
                <c:pt idx="1336">
                  <c:v>-0.16066275978383199</c:v>
                </c:pt>
                <c:pt idx="1337">
                  <c:v>-0.15728043156947899</c:v>
                </c:pt>
                <c:pt idx="1338">
                  <c:v>-0.15437940768685399</c:v>
                </c:pt>
                <c:pt idx="1339">
                  <c:v>-0.15191865447897299</c:v>
                </c:pt>
                <c:pt idx="1340">
                  <c:v>-0.14983294117385401</c:v>
                </c:pt>
                <c:pt idx="1341">
                  <c:v>-0.148078897313249</c:v>
                </c:pt>
                <c:pt idx="1342">
                  <c:v>-0.14664898386530401</c:v>
                </c:pt>
                <c:pt idx="1343">
                  <c:v>-0.14551962613309399</c:v>
                </c:pt>
                <c:pt idx="1344">
                  <c:v>-0.14461834811065299</c:v>
                </c:pt>
                <c:pt idx="1345">
                  <c:v>-0.14394572544432099</c:v>
                </c:pt>
                <c:pt idx="1346">
                  <c:v>-0.143415516866152</c:v>
                </c:pt>
                <c:pt idx="1347">
                  <c:v>-0.14299954450733399</c:v>
                </c:pt>
                <c:pt idx="1348">
                  <c:v>-0.14271046383361499</c:v>
                </c:pt>
                <c:pt idx="1349">
                  <c:v>-0.14248419137481899</c:v>
                </c:pt>
                <c:pt idx="1350">
                  <c:v>-0.142283197120635</c:v>
                </c:pt>
                <c:pt idx="1351">
                  <c:v>-0.14207692434683999</c:v>
                </c:pt>
                <c:pt idx="1352">
                  <c:v>-0.14183564442366101</c:v>
                </c:pt>
                <c:pt idx="1353">
                  <c:v>-0.14150087379595999</c:v>
                </c:pt>
                <c:pt idx="1354">
                  <c:v>-0.14103024237342299</c:v>
                </c:pt>
                <c:pt idx="1355">
                  <c:v>-0.14042335937081299</c:v>
                </c:pt>
                <c:pt idx="1356">
                  <c:v>-0.13963218102627201</c:v>
                </c:pt>
                <c:pt idx="1357">
                  <c:v>-0.13861135171617101</c:v>
                </c:pt>
                <c:pt idx="1358">
                  <c:v>-0.13732296166390401</c:v>
                </c:pt>
                <c:pt idx="1359">
                  <c:v>-0.13574594742208501</c:v>
                </c:pt>
                <c:pt idx="1360">
                  <c:v>-0.13383647354457601</c:v>
                </c:pt>
                <c:pt idx="1361">
                  <c:v>-0.131547642156008</c:v>
                </c:pt>
                <c:pt idx="1362">
                  <c:v>-0.128854020918927</c:v>
                </c:pt>
                <c:pt idx="1363">
                  <c:v>-0.12573805450533601</c:v>
                </c:pt>
                <c:pt idx="1364">
                  <c:v>-0.122265523960721</c:v>
                </c:pt>
                <c:pt idx="1365">
                  <c:v>-0.11851859370275</c:v>
                </c:pt>
                <c:pt idx="1366">
                  <c:v>-0.114576776032495</c:v>
                </c:pt>
                <c:pt idx="1367">
                  <c:v>-0.110520099510133</c:v>
                </c:pt>
                <c:pt idx="1368">
                  <c:v>-0.106431178372875</c:v>
                </c:pt>
                <c:pt idx="1369">
                  <c:v>-0.102394217786852</c:v>
                </c:pt>
                <c:pt idx="1370">
                  <c:v>-9.8475204860207194E-2</c:v>
                </c:pt>
                <c:pt idx="1371">
                  <c:v>-9.46663533935449E-2</c:v>
                </c:pt>
                <c:pt idx="1372">
                  <c:v>-9.0978766296175004E-2</c:v>
                </c:pt>
                <c:pt idx="1373">
                  <c:v>-8.7396842163458999E-2</c:v>
                </c:pt>
                <c:pt idx="1374">
                  <c:v>-8.3898228102377806E-2</c:v>
                </c:pt>
                <c:pt idx="1375">
                  <c:v>-8.0458218474217705E-2</c:v>
                </c:pt>
                <c:pt idx="1376">
                  <c:v>-7.7089202339167204E-2</c:v>
                </c:pt>
                <c:pt idx="1377">
                  <c:v>-7.3762104258976197E-2</c:v>
                </c:pt>
                <c:pt idx="1378">
                  <c:v>-7.0474894987669706E-2</c:v>
                </c:pt>
                <c:pt idx="1379">
                  <c:v>-6.72177075536282E-2</c:v>
                </c:pt>
                <c:pt idx="1380">
                  <c:v>-6.3983567787430196E-2</c:v>
                </c:pt>
                <c:pt idx="1381">
                  <c:v>-6.0745169483738502E-2</c:v>
                </c:pt>
                <c:pt idx="1382">
                  <c:v>-5.7468769171958797E-2</c:v>
                </c:pt>
                <c:pt idx="1383">
                  <c:v>-5.4155639049297502E-2</c:v>
                </c:pt>
                <c:pt idx="1384">
                  <c:v>-5.0788915680165601E-2</c:v>
                </c:pt>
                <c:pt idx="1385">
                  <c:v>-4.7391411477417301E-2</c:v>
                </c:pt>
                <c:pt idx="1386">
                  <c:v>-4.3928422551726097E-2</c:v>
                </c:pt>
                <c:pt idx="1387">
                  <c:v>-4.0383782804294603E-2</c:v>
                </c:pt>
                <c:pt idx="1388">
                  <c:v>-3.6744095755074598E-2</c:v>
                </c:pt>
                <c:pt idx="1389">
                  <c:v>-3.2988710185596203E-2</c:v>
                </c:pt>
                <c:pt idx="1390">
                  <c:v>-2.9110823849879602E-2</c:v>
                </c:pt>
                <c:pt idx="1391">
                  <c:v>-2.5144562646804199E-2</c:v>
                </c:pt>
                <c:pt idx="1392">
                  <c:v>-2.1034163915837699E-2</c:v>
                </c:pt>
                <c:pt idx="1393">
                  <c:v>-1.6754187106101499E-2</c:v>
                </c:pt>
                <c:pt idx="1394">
                  <c:v>-1.23135283138454E-2</c:v>
                </c:pt>
                <c:pt idx="1395">
                  <c:v>-7.6728649124003798E-3</c:v>
                </c:pt>
                <c:pt idx="1396">
                  <c:v>-2.8126906314673E-3</c:v>
                </c:pt>
                <c:pt idx="1397">
                  <c:v>2.2336693735297E-3</c:v>
                </c:pt>
                <c:pt idx="1398">
                  <c:v>7.4942571497521896E-3</c:v>
                </c:pt>
                <c:pt idx="1399">
                  <c:v>1.2979813975363699E-2</c:v>
                </c:pt>
                <c:pt idx="1400">
                  <c:v>1.8709427762644601E-2</c:v>
                </c:pt>
                <c:pt idx="1401">
                  <c:v>2.4700067343550201E-2</c:v>
                </c:pt>
                <c:pt idx="1402">
                  <c:v>3.0996784872262099E-2</c:v>
                </c:pt>
                <c:pt idx="1403">
                  <c:v>3.75704594989687E-2</c:v>
                </c:pt>
                <c:pt idx="1404">
                  <c:v>4.4447683632508603E-2</c:v>
                </c:pt>
                <c:pt idx="1405">
                  <c:v>5.1615530726332202E-2</c:v>
                </c:pt>
                <c:pt idx="1406">
                  <c:v>5.9012610801052898E-2</c:v>
                </c:pt>
                <c:pt idx="1407">
                  <c:v>6.6546038575630101E-2</c:v>
                </c:pt>
                <c:pt idx="1408">
                  <c:v>7.4119708358678899E-2</c:v>
                </c:pt>
                <c:pt idx="1409">
                  <c:v>8.1640629991835606E-2</c:v>
                </c:pt>
                <c:pt idx="1410">
                  <c:v>8.9023281405404595E-2</c:v>
                </c:pt>
                <c:pt idx="1411">
                  <c:v>9.6181585662582197E-2</c:v>
                </c:pt>
                <c:pt idx="1412">
                  <c:v>0.103031258455083</c:v>
                </c:pt>
                <c:pt idx="1413">
                  <c:v>0.109479853482489</c:v>
                </c:pt>
                <c:pt idx="1414">
                  <c:v>0.115433900159262</c:v>
                </c:pt>
                <c:pt idx="1415">
                  <c:v>0.120833152409534</c:v>
                </c:pt>
                <c:pt idx="1416">
                  <c:v>0.12577092843534499</c:v>
                </c:pt>
                <c:pt idx="1417">
                  <c:v>0.13038343916322601</c:v>
                </c:pt>
                <c:pt idx="1418">
                  <c:v>0.13480628270387299</c:v>
                </c:pt>
                <c:pt idx="1419">
                  <c:v>0.139173876937003</c:v>
                </c:pt>
                <c:pt idx="1420">
                  <c:v>0.14359501555729901</c:v>
                </c:pt>
                <c:pt idx="1421">
                  <c:v>0.14820004160856601</c:v>
                </c:pt>
                <c:pt idx="1422">
                  <c:v>0.15314279039011</c:v>
                </c:pt>
                <c:pt idx="1423">
                  <c:v>0.15856836301285099</c:v>
                </c:pt>
                <c:pt idx="1424">
                  <c:v>0.16457495072331199</c:v>
                </c:pt>
                <c:pt idx="1425">
                  <c:v>0.17131549067454299</c:v>
                </c:pt>
                <c:pt idx="1426">
                  <c:v>0.17879097018376899</c:v>
                </c:pt>
                <c:pt idx="1427">
                  <c:v>0.18644562343134699</c:v>
                </c:pt>
                <c:pt idx="1428">
                  <c:v>0.193586444867163</c:v>
                </c:pt>
                <c:pt idx="1429">
                  <c:v>0.19968561534878601</c:v>
                </c:pt>
                <c:pt idx="1430">
                  <c:v>0.20477187696686999</c:v>
                </c:pt>
                <c:pt idx="1431">
                  <c:v>0.209072678612267</c:v>
                </c:pt>
                <c:pt idx="1432">
                  <c:v>0.21281342221274999</c:v>
                </c:pt>
                <c:pt idx="1433">
                  <c:v>0.21619527161966801</c:v>
                </c:pt>
                <c:pt idx="1434">
                  <c:v>0.21944256311996599</c:v>
                </c:pt>
                <c:pt idx="1435">
                  <c:v>0.22278201781255999</c:v>
                </c:pt>
                <c:pt idx="1436">
                  <c:v>0.22641000265516301</c:v>
                </c:pt>
                <c:pt idx="1437">
                  <c:v>0.23045717780031899</c:v>
                </c:pt>
                <c:pt idx="1438">
                  <c:v>0.23450352005751601</c:v>
                </c:pt>
                <c:pt idx="1439">
                  <c:v>0.237988334547689</c:v>
                </c:pt>
                <c:pt idx="1440">
                  <c:v>0.24033108326507899</c:v>
                </c:pt>
                <c:pt idx="1441">
                  <c:v>0.24098451364752599</c:v>
                </c:pt>
                <c:pt idx="1442">
                  <c:v>0.239364444117627</c:v>
                </c:pt>
                <c:pt idx="1443">
                  <c:v>0.234931522756649</c:v>
                </c:pt>
                <c:pt idx="1444">
                  <c:v>0.22712961717210101</c:v>
                </c:pt>
                <c:pt idx="1445">
                  <c:v>0.21540739302124901</c:v>
                </c:pt>
                <c:pt idx="1446">
                  <c:v>0.200098746738229</c:v>
                </c:pt>
                <c:pt idx="1447">
                  <c:v>0.18523011083308999</c:v>
                </c:pt>
                <c:pt idx="1448">
                  <c:v>0.17569212086123601</c:v>
                </c:pt>
                <c:pt idx="1449">
                  <c:v>0.176452632074317</c:v>
                </c:pt>
                <c:pt idx="1450">
                  <c:v>0.182691176560525</c:v>
                </c:pt>
                <c:pt idx="1451">
                  <c:v>0.16365099585950499</c:v>
                </c:pt>
                <c:pt idx="1452">
                  <c:v>0.13148052939942301</c:v>
                </c:pt>
                <c:pt idx="1453">
                  <c:v>0.11150316704640301</c:v>
                </c:pt>
                <c:pt idx="1454">
                  <c:v>0.11835816665689899</c:v>
                </c:pt>
                <c:pt idx="1455">
                  <c:v>0.13051055903980199</c:v>
                </c:pt>
                <c:pt idx="1456">
                  <c:v>0.14203129053215799</c:v>
                </c:pt>
                <c:pt idx="1457">
                  <c:v>0.15307864420484299</c:v>
                </c:pt>
                <c:pt idx="1458">
                  <c:v>0.16365945766982601</c:v>
                </c:pt>
                <c:pt idx="1459">
                  <c:v>0.173692724013434</c:v>
                </c:pt>
                <c:pt idx="1460">
                  <c:v>0.18325684388917199</c:v>
                </c:pt>
                <c:pt idx="1461">
                  <c:v>0.19121462464196201</c:v>
                </c:pt>
                <c:pt idx="1462">
                  <c:v>0.19965858023011401</c:v>
                </c:pt>
                <c:pt idx="1463">
                  <c:v>0.20770640778195101</c:v>
                </c:pt>
                <c:pt idx="1464">
                  <c:v>0.21541082177816601</c:v>
                </c:pt>
                <c:pt idx="1465">
                  <c:v>0.22266726521782701</c:v>
                </c:pt>
                <c:pt idx="1466">
                  <c:v>0.22952345891349199</c:v>
                </c:pt>
                <c:pt idx="1467">
                  <c:v>0.23571117269160399</c:v>
                </c:pt>
                <c:pt idx="1468">
                  <c:v>0.24142475603497701</c:v>
                </c:pt>
                <c:pt idx="1469">
                  <c:v>0.24685262346855899</c:v>
                </c:pt>
                <c:pt idx="1470">
                  <c:v>0.25221002352047001</c:v>
                </c:pt>
                <c:pt idx="1471">
                  <c:v>0.25722576138330699</c:v>
                </c:pt>
                <c:pt idx="1472">
                  <c:v>0.261758668299506</c:v>
                </c:pt>
                <c:pt idx="1473">
                  <c:v>0.26570922248199602</c:v>
                </c:pt>
                <c:pt idx="1474">
                  <c:v>0.269211801995698</c:v>
                </c:pt>
                <c:pt idx="1475">
                  <c:v>0.27236754634821903</c:v>
                </c:pt>
                <c:pt idx="1476">
                  <c:v>0.27528182377582799</c:v>
                </c:pt>
                <c:pt idx="1477">
                  <c:v>0.27810589291882798</c:v>
                </c:pt>
                <c:pt idx="1478">
                  <c:v>0.28086835891964002</c:v>
                </c:pt>
                <c:pt idx="1479">
                  <c:v>0.28329877450809199</c:v>
                </c:pt>
                <c:pt idx="1480">
                  <c:v>0.28518063537075899</c:v>
                </c:pt>
                <c:pt idx="1481">
                  <c:v>0.286601604391854</c:v>
                </c:pt>
                <c:pt idx="1482">
                  <c:v>0.28776160713383198</c:v>
                </c:pt>
                <c:pt idx="1483">
                  <c:v>0.28856220119633402</c:v>
                </c:pt>
                <c:pt idx="1484">
                  <c:v>0.289057552317879</c:v>
                </c:pt>
                <c:pt idx="1485">
                  <c:v>0.28920898713170701</c:v>
                </c:pt>
                <c:pt idx="1486">
                  <c:v>0.28885162291178601</c:v>
                </c:pt>
                <c:pt idx="1487">
                  <c:v>0.28844244027063598</c:v>
                </c:pt>
                <c:pt idx="1488">
                  <c:v>0.28782392040580201</c:v>
                </c:pt>
                <c:pt idx="1489">
                  <c:v>0.286915546257275</c:v>
                </c:pt>
                <c:pt idx="1490">
                  <c:v>0.285796644692211</c:v>
                </c:pt>
                <c:pt idx="1491">
                  <c:v>0.28400028376027903</c:v>
                </c:pt>
                <c:pt idx="1492">
                  <c:v>0.28232563873454097</c:v>
                </c:pt>
                <c:pt idx="1493">
                  <c:v>0.28048325215206599</c:v>
                </c:pt>
                <c:pt idx="1494">
                  <c:v>0.27849897789003603</c:v>
                </c:pt>
                <c:pt idx="1495">
                  <c:v>0.27681665831764501</c:v>
                </c:pt>
                <c:pt idx="1496">
                  <c:v>0.27479609739946798</c:v>
                </c:pt>
                <c:pt idx="1497">
                  <c:v>0.27253648995415503</c:v>
                </c:pt>
                <c:pt idx="1498">
                  <c:v>0.26996103373603703</c:v>
                </c:pt>
                <c:pt idx="1499">
                  <c:v>0.26679402865808399</c:v>
                </c:pt>
                <c:pt idx="1500">
                  <c:v>0.26363966859319199</c:v>
                </c:pt>
                <c:pt idx="1501">
                  <c:v>0.26018564902282798</c:v>
                </c:pt>
                <c:pt idx="1502">
                  <c:v>0.25693707327179399</c:v>
                </c:pt>
                <c:pt idx="1503">
                  <c:v>0.25354735904959103</c:v>
                </c:pt>
                <c:pt idx="1504">
                  <c:v>0.24995161045075601</c:v>
                </c:pt>
                <c:pt idx="1505">
                  <c:v>0.245870834465548</c:v>
                </c:pt>
                <c:pt idx="1506">
                  <c:v>0.24182162390871301</c:v>
                </c:pt>
                <c:pt idx="1507">
                  <c:v>0.23746389564720299</c:v>
                </c:pt>
                <c:pt idx="1508">
                  <c:v>0.23340434911781199</c:v>
                </c:pt>
                <c:pt idx="1509">
                  <c:v>0.22923451413110499</c:v>
                </c:pt>
                <c:pt idx="1510">
                  <c:v>0.22483320690137701</c:v>
                </c:pt>
                <c:pt idx="1511">
                  <c:v>0.220244411843219</c:v>
                </c:pt>
                <c:pt idx="1512">
                  <c:v>0.215721771520093</c:v>
                </c:pt>
                <c:pt idx="1513">
                  <c:v>0.21094469110368999</c:v>
                </c:pt>
                <c:pt idx="1514">
                  <c:v>0.20587734934077001</c:v>
                </c:pt>
                <c:pt idx="1515">
                  <c:v>0.20085436560035699</c:v>
                </c:pt>
                <c:pt idx="1516">
                  <c:v>0.19596325148488999</c:v>
                </c:pt>
                <c:pt idx="1517">
                  <c:v>0.19135972117003699</c:v>
                </c:pt>
                <c:pt idx="1518">
                  <c:v>0.18642910220820799</c:v>
                </c:pt>
                <c:pt idx="1519">
                  <c:v>0.18125624797323101</c:v>
                </c:pt>
                <c:pt idx="1520">
                  <c:v>0.181035584700284</c:v>
                </c:pt>
                <c:pt idx="1521">
                  <c:v>0.17592387218352301</c:v>
                </c:pt>
                <c:pt idx="1522">
                  <c:v>0.170758528437435</c:v>
                </c:pt>
                <c:pt idx="1523">
                  <c:v>0.16556180407106599</c:v>
                </c:pt>
                <c:pt idx="1524">
                  <c:v>0.16022250379671099</c:v>
                </c:pt>
                <c:pt idx="1525">
                  <c:v>0.154724989656183</c:v>
                </c:pt>
                <c:pt idx="1526">
                  <c:v>0.14950658931503899</c:v>
                </c:pt>
                <c:pt idx="1527">
                  <c:v>0.144098714895806</c:v>
                </c:pt>
                <c:pt idx="1528">
                  <c:v>0.1385608772038</c:v>
                </c:pt>
                <c:pt idx="1529">
                  <c:v>0.13310613668059401</c:v>
                </c:pt>
                <c:pt idx="1530">
                  <c:v>0.12760105509605199</c:v>
                </c:pt>
                <c:pt idx="1531">
                  <c:v>0.121832267347789</c:v>
                </c:pt>
                <c:pt idx="1532">
                  <c:v>0.116471872048516</c:v>
                </c:pt>
                <c:pt idx="1533">
                  <c:v>0.111287962469435</c:v>
                </c:pt>
                <c:pt idx="1534">
                  <c:v>0.10601162340762101</c:v>
                </c:pt>
                <c:pt idx="1535">
                  <c:v>0.10053616907670899</c:v>
                </c:pt>
                <c:pt idx="1536">
                  <c:v>9.5220944202267205E-2</c:v>
                </c:pt>
                <c:pt idx="1537">
                  <c:v>8.9730673502653499E-2</c:v>
                </c:pt>
                <c:pt idx="1538">
                  <c:v>8.4270598816147305E-2</c:v>
                </c:pt>
                <c:pt idx="1539">
                  <c:v>7.9003459199851703E-2</c:v>
                </c:pt>
                <c:pt idx="1540">
                  <c:v>7.3949649713729596E-2</c:v>
                </c:pt>
                <c:pt idx="1541">
                  <c:v>6.9280706260186301E-2</c:v>
                </c:pt>
                <c:pt idx="1542">
                  <c:v>6.4579948881792304E-2</c:v>
                </c:pt>
                <c:pt idx="1543">
                  <c:v>5.9664621492754699E-2</c:v>
                </c:pt>
                <c:pt idx="1544">
                  <c:v>5.49685004352886E-2</c:v>
                </c:pt>
                <c:pt idx="1545">
                  <c:v>5.0417325508046E-2</c:v>
                </c:pt>
                <c:pt idx="1546">
                  <c:v>4.59607673116431E-2</c:v>
                </c:pt>
                <c:pt idx="1547">
                  <c:v>4.1559387761883802E-2</c:v>
                </c:pt>
                <c:pt idx="1548">
                  <c:v>3.7259735400994698E-2</c:v>
                </c:pt>
                <c:pt idx="1549">
                  <c:v>3.3172047356214297E-2</c:v>
                </c:pt>
                <c:pt idx="1550">
                  <c:v>2.9144605010321099E-2</c:v>
                </c:pt>
                <c:pt idx="1551">
                  <c:v>2.51759414175768E-2</c:v>
                </c:pt>
                <c:pt idx="1552">
                  <c:v>2.13554990255829E-2</c:v>
                </c:pt>
                <c:pt idx="1553">
                  <c:v>1.76914341077384E-2</c:v>
                </c:pt>
                <c:pt idx="1554">
                  <c:v>1.4167293784504899E-2</c:v>
                </c:pt>
                <c:pt idx="1555">
                  <c:v>1.0784338546069999E-2</c:v>
                </c:pt>
                <c:pt idx="1556">
                  <c:v>7.4681975607718701E-3</c:v>
                </c:pt>
                <c:pt idx="1557">
                  <c:v>4.1612887861124702E-3</c:v>
                </c:pt>
                <c:pt idx="1558" formatCode="0.00E+00">
                  <c:v>8.1184929543922204E-4</c:v>
                </c:pt>
                <c:pt idx="1559">
                  <c:v>-2.66668699512786E-3</c:v>
                </c:pt>
                <c:pt idx="1560">
                  <c:v>-6.3286054503444997E-3</c:v>
                </c:pt>
                <c:pt idx="1561">
                  <c:v>-1.0245924495573501E-2</c:v>
                </c:pt>
                <c:pt idx="1562">
                  <c:v>-1.4473313529616699E-2</c:v>
                </c:pt>
                <c:pt idx="1563">
                  <c:v>-1.91096958360778E-2</c:v>
                </c:pt>
                <c:pt idx="1564">
                  <c:v>-2.4172131765455799E-2</c:v>
                </c:pt>
                <c:pt idx="1565">
                  <c:v>-2.9528984892040401E-2</c:v>
                </c:pt>
                <c:pt idx="1566">
                  <c:v>-3.4977905174636302E-2</c:v>
                </c:pt>
                <c:pt idx="1567">
                  <c:v>-4.0381955423022697E-2</c:v>
                </c:pt>
                <c:pt idx="1568">
                  <c:v>-4.5687367434282297E-2</c:v>
                </c:pt>
                <c:pt idx="1569">
                  <c:v>-5.0872016893347499E-2</c:v>
                </c:pt>
                <c:pt idx="1570">
                  <c:v>-5.59421670229912E-2</c:v>
                </c:pt>
                <c:pt idx="1571">
                  <c:v>-6.09211738132409E-2</c:v>
                </c:pt>
                <c:pt idx="1572">
                  <c:v>-6.57751023147497E-2</c:v>
                </c:pt>
                <c:pt idx="1573">
                  <c:v>-7.0506499286333194E-2</c:v>
                </c:pt>
                <c:pt idx="1574">
                  <c:v>-7.5111649585405602E-2</c:v>
                </c:pt>
                <c:pt idx="1575">
                  <c:v>-7.9582653057104394E-2</c:v>
                </c:pt>
                <c:pt idx="1576">
                  <c:v>-8.3909743608845094E-2</c:v>
                </c:pt>
                <c:pt idx="1577">
                  <c:v>-8.8093991366186106E-2</c:v>
                </c:pt>
                <c:pt idx="1578">
                  <c:v>-9.21407658461285E-2</c:v>
                </c:pt>
                <c:pt idx="1579">
                  <c:v>-9.60286800808028E-2</c:v>
                </c:pt>
                <c:pt idx="1580">
                  <c:v>-9.9766149986214206E-2</c:v>
                </c:pt>
                <c:pt idx="1581">
                  <c:v>-0.10336004233130699</c:v>
                </c:pt>
                <c:pt idx="1582">
                  <c:v>-0.106800818968096</c:v>
                </c:pt>
                <c:pt idx="1583">
                  <c:v>-0.110152154893989</c:v>
                </c:pt>
                <c:pt idx="1584">
                  <c:v>-0.11333269549925901</c:v>
                </c:pt>
                <c:pt idx="1585">
                  <c:v>-0.116434524540265</c:v>
                </c:pt>
                <c:pt idx="1586">
                  <c:v>-0.11937566816384</c:v>
                </c:pt>
                <c:pt idx="1587">
                  <c:v>-0.12219230405798399</c:v>
                </c:pt>
                <c:pt idx="1588">
                  <c:v>-0.124868800669017</c:v>
                </c:pt>
                <c:pt idx="1589">
                  <c:v>-0.12738960237650401</c:v>
                </c:pt>
                <c:pt idx="1590">
                  <c:v>-0.12985633984921499</c:v>
                </c:pt>
                <c:pt idx="1591">
                  <c:v>-0.13207064821252101</c:v>
                </c:pt>
                <c:pt idx="1592">
                  <c:v>-0.13405923658510399</c:v>
                </c:pt>
                <c:pt idx="1593">
                  <c:v>-0.13599874959247699</c:v>
                </c:pt>
                <c:pt idx="1594">
                  <c:v>-0.13789064797179901</c:v>
                </c:pt>
                <c:pt idx="1595">
                  <c:v>-0.13970912201541699</c:v>
                </c:pt>
                <c:pt idx="1596">
                  <c:v>-0.14149594624084399</c:v>
                </c:pt>
                <c:pt idx="1597">
                  <c:v>-0.14322768127791299</c:v>
                </c:pt>
                <c:pt idx="1598">
                  <c:v>-0.144893029097792</c:v>
                </c:pt>
                <c:pt idx="1599">
                  <c:v>-0.14641557605719599</c:v>
                </c:pt>
                <c:pt idx="1600">
                  <c:v>-0.14784974104905499</c:v>
                </c:pt>
                <c:pt idx="1601">
                  <c:v>-0.149150442924018</c:v>
                </c:pt>
                <c:pt idx="1602">
                  <c:v>-0.15045670208244799</c:v>
                </c:pt>
                <c:pt idx="1603">
                  <c:v>-0.15174740907859</c:v>
                </c:pt>
                <c:pt idx="1604">
                  <c:v>-0.15239400589350799</c:v>
                </c:pt>
                <c:pt idx="1605">
                  <c:v>-0.15328447657196201</c:v>
                </c:pt>
                <c:pt idx="1606">
                  <c:v>-0.15392288495328499</c:v>
                </c:pt>
                <c:pt idx="1607">
                  <c:v>-0.15459993510991399</c:v>
                </c:pt>
                <c:pt idx="1608">
                  <c:v>-0.15527090918844999</c:v>
                </c:pt>
                <c:pt idx="1609">
                  <c:v>-0.155810115095915</c:v>
                </c:pt>
                <c:pt idx="1610">
                  <c:v>-0.156316575236218</c:v>
                </c:pt>
                <c:pt idx="1611">
                  <c:v>-0.15683267374247201</c:v>
                </c:pt>
                <c:pt idx="1612">
                  <c:v>-0.157360675542003</c:v>
                </c:pt>
                <c:pt idx="1613">
                  <c:v>-0.157377943916859</c:v>
                </c:pt>
                <c:pt idx="1614">
                  <c:v>-0.15750606408788101</c:v>
                </c:pt>
                <c:pt idx="1615">
                  <c:v>-0.15752979445147</c:v>
                </c:pt>
                <c:pt idx="1616">
                  <c:v>-0.15763305357805699</c:v>
                </c:pt>
                <c:pt idx="1617">
                  <c:v>-0.15764215929742501</c:v>
                </c:pt>
                <c:pt idx="1618">
                  <c:v>-0.15780545358958301</c:v>
                </c:pt>
                <c:pt idx="1619">
                  <c:v>-0.15776313692743099</c:v>
                </c:pt>
                <c:pt idx="1620">
                  <c:v>-0.15756149400615499</c:v>
                </c:pt>
                <c:pt idx="1621">
                  <c:v>-0.15729819059168099</c:v>
                </c:pt>
                <c:pt idx="1622">
                  <c:v>-0.15711656757033801</c:v>
                </c:pt>
                <c:pt idx="1623">
                  <c:v>-0.15693920564283101</c:v>
                </c:pt>
                <c:pt idx="1624">
                  <c:v>-0.15674654602224999</c:v>
                </c:pt>
                <c:pt idx="1625">
                  <c:v>-0.156691293019353</c:v>
                </c:pt>
                <c:pt idx="1626">
                  <c:v>-0.15649175937516799</c:v>
                </c:pt>
                <c:pt idx="1627">
                  <c:v>-0.15608088343010801</c:v>
                </c:pt>
                <c:pt idx="1628">
                  <c:v>-0.15573419390829199</c:v>
                </c:pt>
                <c:pt idx="1629">
                  <c:v>-0.15543619929789301</c:v>
                </c:pt>
                <c:pt idx="1630">
                  <c:v>-0.155109307267325</c:v>
                </c:pt>
                <c:pt idx="1631">
                  <c:v>-0.15478875814965001</c:v>
                </c:pt>
                <c:pt idx="1632">
                  <c:v>-0.15449207005108401</c:v>
                </c:pt>
                <c:pt idx="1633">
                  <c:v>-0.154204638424706</c:v>
                </c:pt>
                <c:pt idx="1634">
                  <c:v>-0.15363279683803899</c:v>
                </c:pt>
                <c:pt idx="1635">
                  <c:v>-0.15317440830238599</c:v>
                </c:pt>
                <c:pt idx="1636">
                  <c:v>-0.152671653787703</c:v>
                </c:pt>
                <c:pt idx="1637">
                  <c:v>-0.152211713072849</c:v>
                </c:pt>
                <c:pt idx="1638">
                  <c:v>-0.15194807195938301</c:v>
                </c:pt>
                <c:pt idx="1639">
                  <c:v>-0.151776068712249</c:v>
                </c:pt>
                <c:pt idx="1640">
                  <c:v>-0.151478181841256</c:v>
                </c:pt>
                <c:pt idx="1641">
                  <c:v>-0.15111208770620399</c:v>
                </c:pt>
                <c:pt idx="1642">
                  <c:v>-0.15081624180878</c:v>
                </c:pt>
                <c:pt idx="1643">
                  <c:v>-0.15051817850316501</c:v>
                </c:pt>
                <c:pt idx="1644">
                  <c:v>-0.150308188862251</c:v>
                </c:pt>
                <c:pt idx="1645">
                  <c:v>-0.150125558839489</c:v>
                </c:pt>
                <c:pt idx="1646">
                  <c:v>-0.14996098307102701</c:v>
                </c:pt>
                <c:pt idx="1647">
                  <c:v>-0.14981911177632901</c:v>
                </c:pt>
                <c:pt idx="1648">
                  <c:v>-0.14971787405700299</c:v>
                </c:pt>
                <c:pt idx="1649">
                  <c:v>-0.14966688717617799</c:v>
                </c:pt>
                <c:pt idx="1650">
                  <c:v>-0.14963403417252699</c:v>
                </c:pt>
                <c:pt idx="1651">
                  <c:v>-0.14948418440942399</c:v>
                </c:pt>
                <c:pt idx="1652">
                  <c:v>-0.149054659130711</c:v>
                </c:pt>
                <c:pt idx="1653">
                  <c:v>-0.148225216493308</c:v>
                </c:pt>
                <c:pt idx="1654">
                  <c:v>-0.14705362506983599</c:v>
                </c:pt>
                <c:pt idx="1655">
                  <c:v>-0.145675126740337</c:v>
                </c:pt>
                <c:pt idx="1656">
                  <c:v>-0.14415400313941601</c:v>
                </c:pt>
                <c:pt idx="1657">
                  <c:v>-0.142663858665486</c:v>
                </c:pt>
                <c:pt idx="1658">
                  <c:v>-0.14130675326936501</c:v>
                </c:pt>
                <c:pt idx="1659">
                  <c:v>-0.14021417728012101</c:v>
                </c:pt>
                <c:pt idx="1660">
                  <c:v>-0.13950944573367099</c:v>
                </c:pt>
                <c:pt idx="1661">
                  <c:v>-0.13930782133358199</c:v>
                </c:pt>
                <c:pt idx="1662">
                  <c:v>-0.13972272257142301</c:v>
                </c:pt>
                <c:pt idx="1663">
                  <c:v>-0.140892120399502</c:v>
                </c:pt>
                <c:pt idx="1664">
                  <c:v>-0.14293462198686399</c:v>
                </c:pt>
                <c:pt idx="1665">
                  <c:v>-0.145934134090413</c:v>
                </c:pt>
                <c:pt idx="1666">
                  <c:v>-0.149835304435568</c:v>
                </c:pt>
                <c:pt idx="1667">
                  <c:v>-0.15453799707285601</c:v>
                </c:pt>
                <c:pt idx="1668">
                  <c:v>-0.159943067493449</c:v>
                </c:pt>
                <c:pt idx="1669">
                  <c:v>-0.16593143039196401</c:v>
                </c:pt>
                <c:pt idx="1670">
                  <c:v>-0.172447307393018</c:v>
                </c:pt>
                <c:pt idx="1671">
                  <c:v>-0.17936201506829999</c:v>
                </c:pt>
                <c:pt idx="1672">
                  <c:v>-0.18656770320584201</c:v>
                </c:pt>
                <c:pt idx="1673">
                  <c:v>-0.19399248665502999</c:v>
                </c:pt>
                <c:pt idx="1674">
                  <c:v>-0.20157130115045499</c:v>
                </c:pt>
                <c:pt idx="1675">
                  <c:v>-0.20920677221451001</c:v>
                </c:pt>
                <c:pt idx="1676">
                  <c:v>-0.21676827934745299</c:v>
                </c:pt>
                <c:pt idx="1677">
                  <c:v>-0.224058480977151</c:v>
                </c:pt>
                <c:pt idx="1678">
                  <c:v>-0.230999877034092</c:v>
                </c:pt>
                <c:pt idx="1679">
                  <c:v>-0.23752983235941399</c:v>
                </c:pt>
                <c:pt idx="1680">
                  <c:v>-0.243554687055587</c:v>
                </c:pt>
                <c:pt idx="1681">
                  <c:v>-0.24898563823421199</c:v>
                </c:pt>
                <c:pt idx="1682">
                  <c:v>-0.25375026961133701</c:v>
                </c:pt>
                <c:pt idx="1683">
                  <c:v>-0.25763706196324498</c:v>
                </c:pt>
                <c:pt idx="1684">
                  <c:v>-0.26003118479863602</c:v>
                </c:pt>
                <c:pt idx="1685">
                  <c:v>-0.260411033974638</c:v>
                </c:pt>
                <c:pt idx="1686">
                  <c:v>-0.25889230500597699</c:v>
                </c:pt>
                <c:pt idx="1687">
                  <c:v>-0.25569709337921798</c:v>
                </c:pt>
                <c:pt idx="1688">
                  <c:v>-0.25107741391141503</c:v>
                </c:pt>
                <c:pt idx="1689">
                  <c:v>-0.24532655575338699</c:v>
                </c:pt>
                <c:pt idx="1690">
                  <c:v>-0.23871706739142501</c:v>
                </c:pt>
                <c:pt idx="1691">
                  <c:v>-0.23145293096861499</c:v>
                </c:pt>
                <c:pt idx="1692">
                  <c:v>-0.223812717711599</c:v>
                </c:pt>
                <c:pt idx="1693">
                  <c:v>-0.216058808819894</c:v>
                </c:pt>
                <c:pt idx="1694">
                  <c:v>-0.20845680331855401</c:v>
                </c:pt>
                <c:pt idx="1695">
                  <c:v>-0.20125761300091199</c:v>
                </c:pt>
                <c:pt idx="1696">
                  <c:v>-0.19467184975331001</c:v>
                </c:pt>
                <c:pt idx="1697">
                  <c:v>-0.18869885712700599</c:v>
                </c:pt>
                <c:pt idx="1698">
                  <c:v>-0.18330027312391201</c:v>
                </c:pt>
                <c:pt idx="1699">
                  <c:v>-0.17845805515829999</c:v>
                </c:pt>
                <c:pt idx="1700">
                  <c:v>-0.17414536481058601</c:v>
                </c:pt>
                <c:pt idx="1701">
                  <c:v>-0.17033285872805501</c:v>
                </c:pt>
                <c:pt idx="1702">
                  <c:v>-0.166984292130122</c:v>
                </c:pt>
                <c:pt idx="1703">
                  <c:v>-0.164029885588303</c:v>
                </c:pt>
                <c:pt idx="1704">
                  <c:v>-0.161436432888653</c:v>
                </c:pt>
                <c:pt idx="1705">
                  <c:v>-0.159205922368611</c:v>
                </c:pt>
                <c:pt idx="1706">
                  <c:v>-0.157304275251124</c:v>
                </c:pt>
                <c:pt idx="1707">
                  <c:v>-0.15568006415302199</c:v>
                </c:pt>
                <c:pt idx="1708">
                  <c:v>-0.15432153293492801</c:v>
                </c:pt>
                <c:pt idx="1709">
                  <c:v>-0.153226410452109</c:v>
                </c:pt>
                <c:pt idx="1710">
                  <c:v>-0.152295922885157</c:v>
                </c:pt>
                <c:pt idx="1711">
                  <c:v>-0.151483195602023</c:v>
                </c:pt>
                <c:pt idx="1712">
                  <c:v>-0.15080034689105501</c:v>
                </c:pt>
                <c:pt idx="1713">
                  <c:v>-0.150213743789609</c:v>
                </c:pt>
                <c:pt idx="1714">
                  <c:v>-0.149692709812038</c:v>
                </c:pt>
                <c:pt idx="1715">
                  <c:v>-0.14920763489818301</c:v>
                </c:pt>
                <c:pt idx="1716">
                  <c:v>-0.14872504582263599</c:v>
                </c:pt>
                <c:pt idx="1717">
                  <c:v>-0.148190774996694</c:v>
                </c:pt>
                <c:pt idx="1718">
                  <c:v>-0.14754767868171101</c:v>
                </c:pt>
                <c:pt idx="1719">
                  <c:v>-0.14681787159624701</c:v>
                </c:pt>
                <c:pt idx="1720">
                  <c:v>-0.14595357099812001</c:v>
                </c:pt>
                <c:pt idx="1721">
                  <c:v>-0.14493917450517299</c:v>
                </c:pt>
                <c:pt idx="1722">
                  <c:v>-0.143718843420264</c:v>
                </c:pt>
                <c:pt idx="1723">
                  <c:v>-0.14226291757581899</c:v>
                </c:pt>
                <c:pt idx="1724">
                  <c:v>-0.140547870662802</c:v>
                </c:pt>
                <c:pt idx="1725">
                  <c:v>-0.13850790311972799</c:v>
                </c:pt>
                <c:pt idx="1726">
                  <c:v>-0.13614018499181199</c:v>
                </c:pt>
                <c:pt idx="1727">
                  <c:v>-0.13340412973059801</c:v>
                </c:pt>
                <c:pt idx="1728">
                  <c:v>-0.130270212409897</c:v>
                </c:pt>
                <c:pt idx="1729">
                  <c:v>-0.12672267289720601</c:v>
                </c:pt>
                <c:pt idx="1730">
                  <c:v>-0.122826831012135</c:v>
                </c:pt>
                <c:pt idx="1731">
                  <c:v>-0.118663631029646</c:v>
                </c:pt>
                <c:pt idx="1732">
                  <c:v>-0.11432549735558099</c:v>
                </c:pt>
                <c:pt idx="1733">
                  <c:v>-0.109892381998057</c:v>
                </c:pt>
                <c:pt idx="1734">
                  <c:v>-0.10544313673651499</c:v>
                </c:pt>
                <c:pt idx="1735">
                  <c:v>-0.101052990291225</c:v>
                </c:pt>
                <c:pt idx="1736">
                  <c:v>-9.6784788178315206E-2</c:v>
                </c:pt>
                <c:pt idx="1737">
                  <c:v>-9.2655665292030495E-2</c:v>
                </c:pt>
                <c:pt idx="1738">
                  <c:v>-8.8651312085800099E-2</c:v>
                </c:pt>
                <c:pt idx="1739">
                  <c:v>-8.4751215364216606E-2</c:v>
                </c:pt>
                <c:pt idx="1740">
                  <c:v>-8.0965027480956298E-2</c:v>
                </c:pt>
                <c:pt idx="1741">
                  <c:v>-7.7273655956190096E-2</c:v>
                </c:pt>
                <c:pt idx="1742">
                  <c:v>-7.36560639513021E-2</c:v>
                </c:pt>
                <c:pt idx="1743">
                  <c:v>-7.0103831143597403E-2</c:v>
                </c:pt>
                <c:pt idx="1744">
                  <c:v>-6.6578298414324805E-2</c:v>
                </c:pt>
                <c:pt idx="1745">
                  <c:v>-6.3067327526593303E-2</c:v>
                </c:pt>
                <c:pt idx="1746">
                  <c:v>-5.9580965124892998E-2</c:v>
                </c:pt>
                <c:pt idx="1747">
                  <c:v>-5.6129581658826498E-2</c:v>
                </c:pt>
                <c:pt idx="1748">
                  <c:v>-5.2674902055983901E-2</c:v>
                </c:pt>
                <c:pt idx="1749">
                  <c:v>-4.9209393211693202E-2</c:v>
                </c:pt>
                <c:pt idx="1750">
                  <c:v>-4.5749227530369599E-2</c:v>
                </c:pt>
                <c:pt idx="1751">
                  <c:v>-4.2270904934242001E-2</c:v>
                </c:pt>
                <c:pt idx="1752">
                  <c:v>-3.8746224270349801E-2</c:v>
                </c:pt>
                <c:pt idx="1753">
                  <c:v>-3.5167986167286197E-2</c:v>
                </c:pt>
                <c:pt idx="1754">
                  <c:v>-3.1546258826093403E-2</c:v>
                </c:pt>
                <c:pt idx="1755">
                  <c:v>-2.7858159803265E-2</c:v>
                </c:pt>
                <c:pt idx="1756">
                  <c:v>-2.40489279550757E-2</c:v>
                </c:pt>
                <c:pt idx="1757">
                  <c:v>-2.0125810898575801E-2</c:v>
                </c:pt>
                <c:pt idx="1758">
                  <c:v>-1.6082175462684201E-2</c:v>
                </c:pt>
                <c:pt idx="1759">
                  <c:v>-1.18963242774794E-2</c:v>
                </c:pt>
                <c:pt idx="1760">
                  <c:v>-7.5579462221958896E-3</c:v>
                </c:pt>
                <c:pt idx="1761">
                  <c:v>-3.0873361000172202E-3</c:v>
                </c:pt>
                <c:pt idx="1762">
                  <c:v>1.50636880882872E-3</c:v>
                </c:pt>
                <c:pt idx="1763">
                  <c:v>6.2711120586804499E-3</c:v>
                </c:pt>
                <c:pt idx="1764">
                  <c:v>1.12089239137745E-2</c:v>
                </c:pt>
                <c:pt idx="1765">
                  <c:v>1.6359006845087499E-2</c:v>
                </c:pt>
                <c:pt idx="1766">
                  <c:v>2.17096670681107E-2</c:v>
                </c:pt>
                <c:pt idx="1767">
                  <c:v>2.7275043150330899E-2</c:v>
                </c:pt>
                <c:pt idx="1768">
                  <c:v>3.3107974072540701E-2</c:v>
                </c:pt>
                <c:pt idx="1769">
                  <c:v>3.9180191776324397E-2</c:v>
                </c:pt>
                <c:pt idx="1770">
                  <c:v>4.5478938665777999E-2</c:v>
                </c:pt>
                <c:pt idx="1771">
                  <c:v>5.2011185468013699E-2</c:v>
                </c:pt>
                <c:pt idx="1772">
                  <c:v>5.8734496794310503E-2</c:v>
                </c:pt>
                <c:pt idx="1773">
                  <c:v>6.5592327429959102E-2</c:v>
                </c:pt>
                <c:pt idx="1774">
                  <c:v>7.2530164034511693E-2</c:v>
                </c:pt>
                <c:pt idx="1775">
                  <c:v>7.9482167720994701E-2</c:v>
                </c:pt>
                <c:pt idx="1776">
                  <c:v>8.6383091799349596E-2</c:v>
                </c:pt>
                <c:pt idx="1777">
                  <c:v>9.3165641127502405E-2</c:v>
                </c:pt>
                <c:pt idx="1778">
                  <c:v>9.9770852272781402E-2</c:v>
                </c:pt>
                <c:pt idx="1779">
                  <c:v>0.10612703593884799</c:v>
                </c:pt>
                <c:pt idx="1780">
                  <c:v>0.11219537061889601</c:v>
                </c:pt>
                <c:pt idx="1781">
                  <c:v>0.117929573219621</c:v>
                </c:pt>
                <c:pt idx="1782">
                  <c:v>0.123379484790793</c:v>
                </c:pt>
                <c:pt idx="1783">
                  <c:v>0.12862215738373001</c:v>
                </c:pt>
                <c:pt idx="1784">
                  <c:v>0.13375099516653499</c:v>
                </c:pt>
                <c:pt idx="1785">
                  <c:v>0.138851656617658</c:v>
                </c:pt>
                <c:pt idx="1786">
                  <c:v>0.143986056125018</c:v>
                </c:pt>
                <c:pt idx="1787">
                  <c:v>0.14921682445452</c:v>
                </c:pt>
                <c:pt idx="1788">
                  <c:v>0.15462177459538301</c:v>
                </c:pt>
                <c:pt idx="1789">
                  <c:v>0.16031989509925901</c:v>
                </c:pt>
                <c:pt idx="1790">
                  <c:v>0.16635788124234599</c:v>
                </c:pt>
                <c:pt idx="1791">
                  <c:v>0.172841576981001</c:v>
                </c:pt>
                <c:pt idx="1792">
                  <c:v>0.17977075769868001</c:v>
                </c:pt>
                <c:pt idx="1793">
                  <c:v>0.186844264043068</c:v>
                </c:pt>
                <c:pt idx="1794">
                  <c:v>0.19368178735678801</c:v>
                </c:pt>
                <c:pt idx="1795">
                  <c:v>0.19994906062575099</c:v>
                </c:pt>
                <c:pt idx="1796">
                  <c:v>0.20558148856337999</c:v>
                </c:pt>
                <c:pt idx="1797">
                  <c:v>0.21064340710580301</c:v>
                </c:pt>
                <c:pt idx="1798">
                  <c:v>0.215165056040269</c:v>
                </c:pt>
                <c:pt idx="1799">
                  <c:v>0.219182293231727</c:v>
                </c:pt>
                <c:pt idx="1800">
                  <c:v>0.222748410667892</c:v>
                </c:pt>
                <c:pt idx="1801">
                  <c:v>0.225867964517798</c:v>
                </c:pt>
                <c:pt idx="1802">
                  <c:v>0.228594248421294</c:v>
                </c:pt>
                <c:pt idx="1803">
                  <c:v>0.23091115660952599</c:v>
                </c:pt>
                <c:pt idx="1804">
                  <c:v>0.232654308547287</c:v>
                </c:pt>
                <c:pt idx="1805">
                  <c:v>0.23358949560039499</c:v>
                </c:pt>
                <c:pt idx="1806">
                  <c:v>0.23350398523443</c:v>
                </c:pt>
                <c:pt idx="1807">
                  <c:v>0.23220788667044201</c:v>
                </c:pt>
                <c:pt idx="1808">
                  <c:v>0.22954267695805899</c:v>
                </c:pt>
                <c:pt idx="1809">
                  <c:v>0.225235663524913</c:v>
                </c:pt>
                <c:pt idx="1810">
                  <c:v>0.21913351146012799</c:v>
                </c:pt>
                <c:pt idx="1811">
                  <c:v>0.21105479313705999</c:v>
                </c:pt>
                <c:pt idx="1812">
                  <c:v>0.201179405376576</c:v>
                </c:pt>
                <c:pt idx="1813">
                  <c:v>0.19137435979002199</c:v>
                </c:pt>
                <c:pt idx="1814">
                  <c:v>0.18389918987859499</c:v>
                </c:pt>
                <c:pt idx="1815">
                  <c:v>0.181006269039827</c:v>
                </c:pt>
                <c:pt idx="1816">
                  <c:v>0.17920275228681501</c:v>
                </c:pt>
                <c:pt idx="1817">
                  <c:v>0.16029620142412501</c:v>
                </c:pt>
                <c:pt idx="1818">
                  <c:v>0.13338801087301</c:v>
                </c:pt>
                <c:pt idx="1819">
                  <c:v>0.115646237076936</c:v>
                </c:pt>
                <c:pt idx="1820">
                  <c:v>0.11793159056466999</c:v>
                </c:pt>
                <c:pt idx="1821">
                  <c:v>0.12855733033358899</c:v>
                </c:pt>
                <c:pt idx="1822">
                  <c:v>0.139815741650308</c:v>
                </c:pt>
                <c:pt idx="1823">
                  <c:v>0.15057838415055999</c:v>
                </c:pt>
                <c:pt idx="1824">
                  <c:v>0.160910365893079</c:v>
                </c:pt>
                <c:pt idx="1825">
                  <c:v>0.17080554760937799</c:v>
                </c:pt>
                <c:pt idx="1826">
                  <c:v>0.180245425268349</c:v>
                </c:pt>
                <c:pt idx="1827">
                  <c:v>0.19919530019981199</c:v>
                </c:pt>
                <c:pt idx="1828">
                  <c:v>0.20757657089982701</c:v>
                </c:pt>
                <c:pt idx="1829">
                  <c:v>0.21545886528271299</c:v>
                </c:pt>
                <c:pt idx="1830">
                  <c:v>0.22290788825514901</c:v>
                </c:pt>
                <c:pt idx="1831">
                  <c:v>0.229975598448106</c:v>
                </c:pt>
                <c:pt idx="1832">
                  <c:v>0.236587188984205</c:v>
                </c:pt>
                <c:pt idx="1833">
                  <c:v>0.242861423876925</c:v>
                </c:pt>
                <c:pt idx="1834">
                  <c:v>0.24862282210157999</c:v>
                </c:pt>
                <c:pt idx="1835">
                  <c:v>0.25404471137296603</c:v>
                </c:pt>
                <c:pt idx="1836">
                  <c:v>0.25904093558059299</c:v>
                </c:pt>
                <c:pt idx="1837">
                  <c:v>0.263548118000139</c:v>
                </c:pt>
                <c:pt idx="1838">
                  <c:v>0.26745102280204203</c:v>
                </c:pt>
                <c:pt idx="1839">
                  <c:v>0.27088028435525402</c:v>
                </c:pt>
                <c:pt idx="1840">
                  <c:v>0.27423260898360002</c:v>
                </c:pt>
                <c:pt idx="1841">
                  <c:v>0.277695997059559</c:v>
                </c:pt>
                <c:pt idx="1842">
                  <c:v>0.280946782594859</c:v>
                </c:pt>
                <c:pt idx="1843">
                  <c:v>0.28296755428534598</c:v>
                </c:pt>
                <c:pt idx="1844">
                  <c:v>0.28515185720292302</c:v>
                </c:pt>
                <c:pt idx="1845">
                  <c:v>0.28684881875792601</c:v>
                </c:pt>
                <c:pt idx="1846">
                  <c:v>0.28797701377241802</c:v>
                </c:pt>
                <c:pt idx="1847">
                  <c:v>0.28898603524667299</c:v>
                </c:pt>
                <c:pt idx="1848">
                  <c:v>0.29000379371257401</c:v>
                </c:pt>
                <c:pt idx="1849">
                  <c:v>0.29089569876203097</c:v>
                </c:pt>
                <c:pt idx="1850">
                  <c:v>0.29156221319832398</c:v>
                </c:pt>
                <c:pt idx="1851">
                  <c:v>0.29159397918041602</c:v>
                </c:pt>
                <c:pt idx="1852">
                  <c:v>0.29170770453883899</c:v>
                </c:pt>
                <c:pt idx="1853">
                  <c:v>0.29093335224936001</c:v>
                </c:pt>
                <c:pt idx="1854">
                  <c:v>0.28932649327169702</c:v>
                </c:pt>
                <c:pt idx="1855">
                  <c:v>0.28786106860198701</c:v>
                </c:pt>
                <c:pt idx="1856">
                  <c:v>0.286707176304144</c:v>
                </c:pt>
                <c:pt idx="1857">
                  <c:v>0.28529517697767298</c:v>
                </c:pt>
                <c:pt idx="1858">
                  <c:v>0.28347869413738802</c:v>
                </c:pt>
                <c:pt idx="1859">
                  <c:v>0.28129782460685698</c:v>
                </c:pt>
                <c:pt idx="1860">
                  <c:v>0.27917316768796102</c:v>
                </c:pt>
                <c:pt idx="1861">
                  <c:v>0.27704109883961597</c:v>
                </c:pt>
                <c:pt idx="1862">
                  <c:v>0.27433735907196899</c:v>
                </c:pt>
                <c:pt idx="1863">
                  <c:v>0.27156202005418001</c:v>
                </c:pt>
                <c:pt idx="1864">
                  <c:v>0.26902184145429198</c:v>
                </c:pt>
                <c:pt idx="1865">
                  <c:v>0.26641865167842099</c:v>
                </c:pt>
                <c:pt idx="1866">
                  <c:v>0.26340594838530201</c:v>
                </c:pt>
                <c:pt idx="1867">
                  <c:v>0.26008292393245802</c:v>
                </c:pt>
                <c:pt idx="1868">
                  <c:v>0.25667121851805302</c:v>
                </c:pt>
                <c:pt idx="1869">
                  <c:v>0.25292365377145198</c:v>
                </c:pt>
                <c:pt idx="1870">
                  <c:v>0.249087781795758</c:v>
                </c:pt>
                <c:pt idx="1871">
                  <c:v>0.24484528247121101</c:v>
                </c:pt>
                <c:pt idx="1872">
                  <c:v>0.23993176144915701</c:v>
                </c:pt>
                <c:pt idx="1873">
                  <c:v>0.235061370000096</c:v>
                </c:pt>
                <c:pt idx="1874">
                  <c:v>0.230199768058021</c:v>
                </c:pt>
                <c:pt idx="1875">
                  <c:v>0.225601095191413</c:v>
                </c:pt>
                <c:pt idx="1876">
                  <c:v>0.22064689095510601</c:v>
                </c:pt>
                <c:pt idx="1877">
                  <c:v>0.21537202831479699</c:v>
                </c:pt>
                <c:pt idx="1878">
                  <c:v>0.21023674902501899</c:v>
                </c:pt>
                <c:pt idx="1879">
                  <c:v>0.20524766144113499</c:v>
                </c:pt>
                <c:pt idx="1880">
                  <c:v>0.19991073970033299</c:v>
                </c:pt>
                <c:pt idx="1881">
                  <c:v>0.194618635245489</c:v>
                </c:pt>
                <c:pt idx="1882">
                  <c:v>0.18941994238127799</c:v>
                </c:pt>
                <c:pt idx="1883">
                  <c:v>0.18424805996330099</c:v>
                </c:pt>
                <c:pt idx="1884">
                  <c:v>0.179074105200422</c:v>
                </c:pt>
                <c:pt idx="1885">
                  <c:v>0.17367323640841401</c:v>
                </c:pt>
                <c:pt idx="1886">
                  <c:v>0.16809031631732699</c:v>
                </c:pt>
                <c:pt idx="1887">
                  <c:v>0.16255729723731499</c:v>
                </c:pt>
                <c:pt idx="1888">
                  <c:v>0.156993235364077</c:v>
                </c:pt>
                <c:pt idx="1889">
                  <c:v>0.15147054254136</c:v>
                </c:pt>
                <c:pt idx="1890">
                  <c:v>0.14613520671451399</c:v>
                </c:pt>
                <c:pt idx="1891">
                  <c:v>0.140699875177803</c:v>
                </c:pt>
                <c:pt idx="1892">
                  <c:v>0.13513515665185299</c:v>
                </c:pt>
                <c:pt idx="1893">
                  <c:v>0.12952694976335499</c:v>
                </c:pt>
                <c:pt idx="1894">
                  <c:v>0.12400734481841801</c:v>
                </c:pt>
                <c:pt idx="1895">
                  <c:v>0.118507101902429</c:v>
                </c:pt>
                <c:pt idx="1896">
                  <c:v>0.11270972644908001</c:v>
                </c:pt>
                <c:pt idx="1897">
                  <c:v>0.10723693613121101</c:v>
                </c:pt>
                <c:pt idx="1898">
                  <c:v>0.101817149424218</c:v>
                </c:pt>
                <c:pt idx="1899">
                  <c:v>9.6472197363492607E-2</c:v>
                </c:pt>
                <c:pt idx="1900">
                  <c:v>9.1133284573703899E-2</c:v>
                </c:pt>
                <c:pt idx="1901">
                  <c:v>8.5872294701858795E-2</c:v>
                </c:pt>
                <c:pt idx="1902">
                  <c:v>8.06970178194205E-2</c:v>
                </c:pt>
                <c:pt idx="1903">
                  <c:v>7.5725648174566507E-2</c:v>
                </c:pt>
                <c:pt idx="1904">
                  <c:v>7.0697253956680001E-2</c:v>
                </c:pt>
                <c:pt idx="1905">
                  <c:v>6.5746637831105306E-2</c:v>
                </c:pt>
                <c:pt idx="1906">
                  <c:v>6.08573677280854E-2</c:v>
                </c:pt>
                <c:pt idx="1907">
                  <c:v>5.5999920528442299E-2</c:v>
                </c:pt>
                <c:pt idx="1908">
                  <c:v>5.1235394093960801E-2</c:v>
                </c:pt>
                <c:pt idx="1909">
                  <c:v>4.6603880820251201E-2</c:v>
                </c:pt>
                <c:pt idx="1910">
                  <c:v>4.2142638671000099E-2</c:v>
                </c:pt>
                <c:pt idx="1911">
                  <c:v>3.7874542367367002E-2</c:v>
                </c:pt>
                <c:pt idx="1912">
                  <c:v>3.3730987033352602E-2</c:v>
                </c:pt>
                <c:pt idx="1913">
                  <c:v>2.9717583305402102E-2</c:v>
                </c:pt>
                <c:pt idx="1914">
                  <c:v>2.58319764100702E-2</c:v>
                </c:pt>
                <c:pt idx="1915">
                  <c:v>2.2135905515778501E-2</c:v>
                </c:pt>
                <c:pt idx="1916">
                  <c:v>1.8646358799719501E-2</c:v>
                </c:pt>
                <c:pt idx="1917">
                  <c:v>1.53654557316431E-2</c:v>
                </c:pt>
                <c:pt idx="1918">
                  <c:v>1.22812080435251E-2</c:v>
                </c:pt>
                <c:pt idx="1919">
                  <c:v>9.4029204883935708E-3</c:v>
                </c:pt>
                <c:pt idx="1920">
                  <c:v>6.6246753369791998E-3</c:v>
                </c:pt>
                <c:pt idx="1921">
                  <c:v>3.8731243881133899E-3</c:v>
                </c:pt>
                <c:pt idx="1922">
                  <c:v>1.05431731125287E-3</c:v>
                </c:pt>
                <c:pt idx="1923">
                  <c:v>-1.93394785758119E-3</c:v>
                </c:pt>
                <c:pt idx="1924">
                  <c:v>-5.2311061489832304E-3</c:v>
                </c:pt>
                <c:pt idx="1925">
                  <c:v>-8.8885770596546596E-3</c:v>
                </c:pt>
                <c:pt idx="1926">
                  <c:v>-1.29706396902048E-2</c:v>
                </c:pt>
                <c:pt idx="1927">
                  <c:v>-1.7552621174059601E-2</c:v>
                </c:pt>
                <c:pt idx="1928">
                  <c:v>-2.2703287893337601E-2</c:v>
                </c:pt>
                <c:pt idx="1929">
                  <c:v>-2.8242066204818599E-2</c:v>
                </c:pt>
                <c:pt idx="1930">
                  <c:v>-3.3918792160484802E-2</c:v>
                </c:pt>
                <c:pt idx="1931">
                  <c:v>-3.9523918203742903E-2</c:v>
                </c:pt>
                <c:pt idx="1932">
                  <c:v>-4.5014715019588501E-2</c:v>
                </c:pt>
                <c:pt idx="1933">
                  <c:v>-5.04113550113603E-2</c:v>
                </c:pt>
                <c:pt idx="1934">
                  <c:v>-5.5700901573167497E-2</c:v>
                </c:pt>
                <c:pt idx="1935">
                  <c:v>-6.0880719727780197E-2</c:v>
                </c:pt>
                <c:pt idx="1936">
                  <c:v>-6.5914863651770905E-2</c:v>
                </c:pt>
                <c:pt idx="1937">
                  <c:v>-7.0799103591829504E-2</c:v>
                </c:pt>
                <c:pt idx="1938">
                  <c:v>-7.5533738809932402E-2</c:v>
                </c:pt>
                <c:pt idx="1939">
                  <c:v>-8.01138877838527E-2</c:v>
                </c:pt>
                <c:pt idx="1940">
                  <c:v>-8.4537412169041898E-2</c:v>
                </c:pt>
                <c:pt idx="1941">
                  <c:v>-8.8790854466592697E-2</c:v>
                </c:pt>
                <c:pt idx="1942">
                  <c:v>-9.2866878679515596E-2</c:v>
                </c:pt>
                <c:pt idx="1943">
                  <c:v>-9.6777528586270894E-2</c:v>
                </c:pt>
                <c:pt idx="1944">
                  <c:v>-0.10052000649502101</c:v>
                </c:pt>
                <c:pt idx="1945">
                  <c:v>-0.104089510542556</c:v>
                </c:pt>
                <c:pt idx="1946">
                  <c:v>-0.10750191127231699</c:v>
                </c:pt>
                <c:pt idx="1947">
                  <c:v>-0.110794550337746</c:v>
                </c:pt>
                <c:pt idx="1948">
                  <c:v>-0.113867143248906</c:v>
                </c:pt>
                <c:pt idx="1949">
                  <c:v>-0.116860626251599</c:v>
                </c:pt>
                <c:pt idx="1950">
                  <c:v>-0.11969711128034299</c:v>
                </c:pt>
                <c:pt idx="1951">
                  <c:v>-0.122392065162004</c:v>
                </c:pt>
                <c:pt idx="1952">
                  <c:v>-0.124878951865902</c:v>
                </c:pt>
                <c:pt idx="1953">
                  <c:v>-0.127380963855209</c:v>
                </c:pt>
                <c:pt idx="1954">
                  <c:v>-0.12990334459508401</c:v>
                </c:pt>
                <c:pt idx="1955">
                  <c:v>-0.13219789584267999</c:v>
                </c:pt>
                <c:pt idx="1956">
                  <c:v>-0.13419035405530699</c:v>
                </c:pt>
                <c:pt idx="1957">
                  <c:v>-0.13599034661963899</c:v>
                </c:pt>
                <c:pt idx="1958">
                  <c:v>-0.13772445069235001</c:v>
                </c:pt>
                <c:pt idx="1959">
                  <c:v>-0.13948717773194999</c:v>
                </c:pt>
                <c:pt idx="1960">
                  <c:v>-0.141191631529448</c:v>
                </c:pt>
                <c:pt idx="1961">
                  <c:v>-0.142332678250018</c:v>
                </c:pt>
                <c:pt idx="1962">
                  <c:v>-0.14364070854445299</c:v>
                </c:pt>
                <c:pt idx="1963">
                  <c:v>-0.14492040774729101</c:v>
                </c:pt>
                <c:pt idx="1964">
                  <c:v>-0.14604338888145199</c:v>
                </c:pt>
                <c:pt idx="1965">
                  <c:v>-0.14709435318796901</c:v>
                </c:pt>
                <c:pt idx="1966">
                  <c:v>-0.14812021172957199</c:v>
                </c:pt>
                <c:pt idx="1967">
                  <c:v>-0.14906206781645701</c:v>
                </c:pt>
                <c:pt idx="1968">
                  <c:v>-0.149869684630037</c:v>
                </c:pt>
                <c:pt idx="1969">
                  <c:v>-0.15070248689156601</c:v>
                </c:pt>
                <c:pt idx="1970">
                  <c:v>-0.15119809201735801</c:v>
                </c:pt>
                <c:pt idx="1971">
                  <c:v>-0.15174004592740001</c:v>
                </c:pt>
                <c:pt idx="1972">
                  <c:v>-0.15219872023494099</c:v>
                </c:pt>
                <c:pt idx="1973">
                  <c:v>-0.152899905879469</c:v>
                </c:pt>
                <c:pt idx="1974">
                  <c:v>-0.15357513008721399</c:v>
                </c:pt>
                <c:pt idx="1975">
                  <c:v>-0.15420999990523601</c:v>
                </c:pt>
                <c:pt idx="1976">
                  <c:v>-0.154611400531175</c:v>
                </c:pt>
                <c:pt idx="1977">
                  <c:v>-0.15475485985156201</c:v>
                </c:pt>
                <c:pt idx="1978">
                  <c:v>-0.15478574264511899</c:v>
                </c:pt>
                <c:pt idx="1979">
                  <c:v>-0.15481738908540399</c:v>
                </c:pt>
                <c:pt idx="1980">
                  <c:v>-0.154756876142224</c:v>
                </c:pt>
                <c:pt idx="1981">
                  <c:v>-0.15474703474090901</c:v>
                </c:pt>
                <c:pt idx="1982">
                  <c:v>-0.15493196343294099</c:v>
                </c:pt>
                <c:pt idx="1983">
                  <c:v>-0.154848791566252</c:v>
                </c:pt>
                <c:pt idx="1984">
                  <c:v>-0.15457006338611001</c:v>
                </c:pt>
                <c:pt idx="1985">
                  <c:v>-0.15429103470188801</c:v>
                </c:pt>
                <c:pt idx="1986">
                  <c:v>-0.154013562548694</c:v>
                </c:pt>
                <c:pt idx="1987">
                  <c:v>-0.15369108038107299</c:v>
                </c:pt>
                <c:pt idx="1988">
                  <c:v>-0.15338148519247499</c:v>
                </c:pt>
                <c:pt idx="1989">
                  <c:v>-0.153264382868361</c:v>
                </c:pt>
                <c:pt idx="1990">
                  <c:v>-0.153065770087911</c:v>
                </c:pt>
                <c:pt idx="1991">
                  <c:v>-0.15246123030964201</c:v>
                </c:pt>
                <c:pt idx="1992">
                  <c:v>-0.15196461951175499</c:v>
                </c:pt>
                <c:pt idx="1993">
                  <c:v>-0.15154037121139399</c:v>
                </c:pt>
                <c:pt idx="1994">
                  <c:v>-0.15140019989120401</c:v>
                </c:pt>
                <c:pt idx="1995">
                  <c:v>-0.15125401558793</c:v>
                </c:pt>
                <c:pt idx="1996">
                  <c:v>-0.15105654229221599</c:v>
                </c:pt>
                <c:pt idx="1997">
                  <c:v>-0.15095662767958501</c:v>
                </c:pt>
                <c:pt idx="1998">
                  <c:v>-0.15061872114730099</c:v>
                </c:pt>
                <c:pt idx="1999">
                  <c:v>-0.15033201207930699</c:v>
                </c:pt>
                <c:pt idx="2000">
                  <c:v>-0.150065400501327</c:v>
                </c:pt>
                <c:pt idx="2001">
                  <c:v>-0.14985250354583499</c:v>
                </c:pt>
                <c:pt idx="2002">
                  <c:v>-0.149659162641472</c:v>
                </c:pt>
                <c:pt idx="2003">
                  <c:v>-0.14950071631269199</c:v>
                </c:pt>
                <c:pt idx="2004">
                  <c:v>-0.14931227457361401</c:v>
                </c:pt>
                <c:pt idx="2005">
                  <c:v>-0.14915339153750701</c:v>
                </c:pt>
                <c:pt idx="2006">
                  <c:v>-0.14903271313274799</c:v>
                </c:pt>
                <c:pt idx="2007">
                  <c:v>-0.148975140386257</c:v>
                </c:pt>
                <c:pt idx="2008">
                  <c:v>-0.148923723307745</c:v>
                </c:pt>
                <c:pt idx="2009">
                  <c:v>-0.14892779876704401</c:v>
                </c:pt>
                <c:pt idx="2010">
                  <c:v>-0.149029051520293</c:v>
                </c:pt>
                <c:pt idx="2011">
                  <c:v>-0.149166154005862</c:v>
                </c:pt>
                <c:pt idx="2012">
                  <c:v>-0.14933613214542399</c:v>
                </c:pt>
                <c:pt idx="2013">
                  <c:v>-0.14957558028356999</c:v>
                </c:pt>
                <c:pt idx="2014">
                  <c:v>-0.14983878175541801</c:v>
                </c:pt>
                <c:pt idx="2015">
                  <c:v>-0.14994497099371701</c:v>
                </c:pt>
                <c:pt idx="2016">
                  <c:v>-0.14967360197886101</c:v>
                </c:pt>
                <c:pt idx="2017">
                  <c:v>-0.14886833345513301</c:v>
                </c:pt>
                <c:pt idx="2018">
                  <c:v>-0.14760855801226999</c:v>
                </c:pt>
                <c:pt idx="2019">
                  <c:v>-0.14603683664949499</c:v>
                </c:pt>
                <c:pt idx="2020">
                  <c:v>-0.14431571983467001</c:v>
                </c:pt>
                <c:pt idx="2021">
                  <c:v>-0.142580932335066</c:v>
                </c:pt>
                <c:pt idx="2022">
                  <c:v>-0.14097652237939701</c:v>
                </c:pt>
                <c:pt idx="2023">
                  <c:v>-0.13964557922791501</c:v>
                </c:pt>
                <c:pt idx="2024">
                  <c:v>-0.13874937796133899</c:v>
                </c:pt>
                <c:pt idx="2025">
                  <c:v>-0.138429849890574</c:v>
                </c:pt>
                <c:pt idx="2026">
                  <c:v>-0.13883139259761201</c:v>
                </c:pt>
                <c:pt idx="2027">
                  <c:v>-0.14011582311915299</c:v>
                </c:pt>
                <c:pt idx="2028">
                  <c:v>-0.142428712772421</c:v>
                </c:pt>
                <c:pt idx="2029">
                  <c:v>-0.14587201109599099</c:v>
                </c:pt>
                <c:pt idx="2030">
                  <c:v>-0.15036490809473199</c:v>
                </c:pt>
                <c:pt idx="2031">
                  <c:v>-0.155782999654101</c:v>
                </c:pt>
                <c:pt idx="2032">
                  <c:v>-0.161972648231445</c:v>
                </c:pt>
                <c:pt idx="2033">
                  <c:v>-0.168802167445052</c:v>
                </c:pt>
                <c:pt idx="2034">
                  <c:v>-0.176146215655031</c:v>
                </c:pt>
                <c:pt idx="2035">
                  <c:v>-0.18388754070705801</c:v>
                </c:pt>
                <c:pt idx="2036">
                  <c:v>-0.191862331400142</c:v>
                </c:pt>
                <c:pt idx="2037">
                  <c:v>-0.19997749130444301</c:v>
                </c:pt>
                <c:pt idx="2038">
                  <c:v>-0.208055599105477</c:v>
                </c:pt>
                <c:pt idx="2039">
                  <c:v>-0.21602549500047699</c:v>
                </c:pt>
                <c:pt idx="2040">
                  <c:v>-0.223710367982941</c:v>
                </c:pt>
                <c:pt idx="2041">
                  <c:v>-0.23091050943784699</c:v>
                </c:pt>
                <c:pt idx="2042">
                  <c:v>-0.237559758627886</c:v>
                </c:pt>
                <c:pt idx="2043">
                  <c:v>-0.243524425372524</c:v>
                </c:pt>
                <c:pt idx="2044">
                  <c:v>-0.24863733099409299</c:v>
                </c:pt>
                <c:pt idx="2045">
                  <c:v>-0.252761149822397</c:v>
                </c:pt>
                <c:pt idx="2046">
                  <c:v>-0.25579164279760402</c:v>
                </c:pt>
                <c:pt idx="2047">
                  <c:v>-0.25758238865405197</c:v>
                </c:pt>
                <c:pt idx="2048">
                  <c:v>-0.25795206422144101</c:v>
                </c:pt>
                <c:pt idx="2049">
                  <c:v>-0.25679984881572498</c:v>
                </c:pt>
                <c:pt idx="2050">
                  <c:v>-0.254269748887751</c:v>
                </c:pt>
                <c:pt idx="2051">
                  <c:v>-0.25055577095720699</c:v>
                </c:pt>
                <c:pt idx="2052">
                  <c:v>-0.245830388884171</c:v>
                </c:pt>
                <c:pt idx="2053">
                  <c:v>-0.24036644959644099</c:v>
                </c:pt>
                <c:pt idx="2054">
                  <c:v>-0.23434289220319399</c:v>
                </c:pt>
                <c:pt idx="2055">
                  <c:v>-0.22785085326839499</c:v>
                </c:pt>
                <c:pt idx="2056">
                  <c:v>-0.22112649765065701</c:v>
                </c:pt>
                <c:pt idx="2057">
                  <c:v>-0.21436720066623699</c:v>
                </c:pt>
                <c:pt idx="2058">
                  <c:v>-0.20776044045627101</c:v>
                </c:pt>
                <c:pt idx="2059">
                  <c:v>-0.20149961026955199</c:v>
                </c:pt>
                <c:pt idx="2060">
                  <c:v>-0.19575121720559799</c:v>
                </c:pt>
                <c:pt idx="2061">
                  <c:v>-0.19051799328007199</c:v>
                </c:pt>
                <c:pt idx="2062">
                  <c:v>-0.185770915500517</c:v>
                </c:pt>
                <c:pt idx="2063">
                  <c:v>-0.18147368519665499</c:v>
                </c:pt>
                <c:pt idx="2064">
                  <c:v>-0.177595224715317</c:v>
                </c:pt>
                <c:pt idx="2065">
                  <c:v>-0.17413392781885401</c:v>
                </c:pt>
                <c:pt idx="2066">
                  <c:v>-0.17104854141854001</c:v>
                </c:pt>
                <c:pt idx="2067">
                  <c:v>-0.16829367583403501</c:v>
                </c:pt>
                <c:pt idx="2068">
                  <c:v>-0.16584060413319299</c:v>
                </c:pt>
                <c:pt idx="2069">
                  <c:v>-0.163687888747823</c:v>
                </c:pt>
                <c:pt idx="2070">
                  <c:v>-0.16178934188126101</c:v>
                </c:pt>
                <c:pt idx="2071">
                  <c:v>-0.16014535516943801</c:v>
                </c:pt>
                <c:pt idx="2072">
                  <c:v>-0.158709399216619</c:v>
                </c:pt>
                <c:pt idx="2073">
                  <c:v>-0.15746836817905899</c:v>
                </c:pt>
                <c:pt idx="2074">
                  <c:v>-0.15634904310642</c:v>
                </c:pt>
                <c:pt idx="2075">
                  <c:v>-0.15533132289110299</c:v>
                </c:pt>
                <c:pt idx="2076">
                  <c:v>-0.154431407387294</c:v>
                </c:pt>
                <c:pt idx="2077">
                  <c:v>-0.15361034183926001</c:v>
                </c:pt>
                <c:pt idx="2078">
                  <c:v>-0.15283128950672001</c:v>
                </c:pt>
                <c:pt idx="2079">
                  <c:v>-0.15206800133420301</c:v>
                </c:pt>
                <c:pt idx="2080">
                  <c:v>-0.151300666805089</c:v>
                </c:pt>
                <c:pt idx="2081">
                  <c:v>-0.150461128369138</c:v>
                </c:pt>
                <c:pt idx="2082">
                  <c:v>-0.14952702005867199</c:v>
                </c:pt>
                <c:pt idx="2083">
                  <c:v>-0.148498985880478</c:v>
                </c:pt>
                <c:pt idx="2084">
                  <c:v>-0.14735445877543099</c:v>
                </c:pt>
                <c:pt idx="2085">
                  <c:v>-0.14606153758413701</c:v>
                </c:pt>
                <c:pt idx="2086">
                  <c:v>-0.14458211814145</c:v>
                </c:pt>
                <c:pt idx="2087">
                  <c:v>-0.142888739201155</c:v>
                </c:pt>
                <c:pt idx="2088">
                  <c:v>-0.14094769059577</c:v>
                </c:pt>
                <c:pt idx="2089">
                  <c:v>-0.138726585646051</c:v>
                </c:pt>
                <c:pt idx="2090">
                  <c:v>-0.136213424297982</c:v>
                </c:pt>
                <c:pt idx="2091">
                  <c:v>-0.133375876997714</c:v>
                </c:pt>
                <c:pt idx="2092">
                  <c:v>-0.13018371420694899</c:v>
                </c:pt>
                <c:pt idx="2093">
                  <c:v>-0.12662848866212201</c:v>
                </c:pt>
                <c:pt idx="2094">
                  <c:v>-0.122765119725632</c:v>
                </c:pt>
                <c:pt idx="2095">
                  <c:v>-0.118669328460933</c:v>
                </c:pt>
                <c:pt idx="2096">
                  <c:v>-0.114406226990601</c:v>
                </c:pt>
                <c:pt idx="2097">
                  <c:v>-0.110058259775244</c:v>
                </c:pt>
                <c:pt idx="2098">
                  <c:v>-0.105700656220328</c:v>
                </c:pt>
                <c:pt idx="2099">
                  <c:v>-0.10140253192479499</c:v>
                </c:pt>
                <c:pt idx="2100">
                  <c:v>-9.7225758646245497E-2</c:v>
                </c:pt>
                <c:pt idx="2101">
                  <c:v>-9.3181481311395795E-2</c:v>
                </c:pt>
                <c:pt idx="2102">
                  <c:v>-8.9249374893924802E-2</c:v>
                </c:pt>
                <c:pt idx="2103">
                  <c:v>-8.5413959913144294E-2</c:v>
                </c:pt>
                <c:pt idx="2104">
                  <c:v>-8.1664032174645199E-2</c:v>
                </c:pt>
                <c:pt idx="2105">
                  <c:v>-7.7992021524152397E-2</c:v>
                </c:pt>
                <c:pt idx="2106">
                  <c:v>-7.4413243882254801E-2</c:v>
                </c:pt>
                <c:pt idx="2107">
                  <c:v>-7.0870615422882602E-2</c:v>
                </c:pt>
                <c:pt idx="2108">
                  <c:v>-6.7388689616986894E-2</c:v>
                </c:pt>
                <c:pt idx="2109">
                  <c:v>-6.3918958830226302E-2</c:v>
                </c:pt>
                <c:pt idx="2110">
                  <c:v>-6.0468518438260198E-2</c:v>
                </c:pt>
                <c:pt idx="2111">
                  <c:v>-5.7021705024391599E-2</c:v>
                </c:pt>
                <c:pt idx="2112">
                  <c:v>-5.35930582038881E-2</c:v>
                </c:pt>
                <c:pt idx="2113">
                  <c:v>-5.0133628413989002E-2</c:v>
                </c:pt>
                <c:pt idx="2114">
                  <c:v>-4.6675043414950698E-2</c:v>
                </c:pt>
                <c:pt idx="2115">
                  <c:v>-4.3179132314082602E-2</c:v>
                </c:pt>
                <c:pt idx="2116">
                  <c:v>-3.9625854126413097E-2</c:v>
                </c:pt>
                <c:pt idx="2117">
                  <c:v>-3.6022857823851701E-2</c:v>
                </c:pt>
                <c:pt idx="2118">
                  <c:v>-3.2404389397719897E-2</c:v>
                </c:pt>
                <c:pt idx="2119">
                  <c:v>-2.86599749440728E-2</c:v>
                </c:pt>
                <c:pt idx="2120">
                  <c:v>-2.4797962211166698E-2</c:v>
                </c:pt>
                <c:pt idx="2121">
                  <c:v>-2.07997676230775E-2</c:v>
                </c:pt>
                <c:pt idx="2122">
                  <c:v>-1.6714914752238599E-2</c:v>
                </c:pt>
                <c:pt idx="2123">
                  <c:v>-1.2494077691818799E-2</c:v>
                </c:pt>
                <c:pt idx="2124">
                  <c:v>-8.1655465959113403E-3</c:v>
                </c:pt>
                <c:pt idx="2125">
                  <c:v>-3.6843541069831302E-3</c:v>
                </c:pt>
                <c:pt idx="2126" formatCode="0.00E+00">
                  <c:v>9.7076164824946105E-4</c:v>
                </c:pt>
                <c:pt idx="2127">
                  <c:v>5.7993604771023003E-3</c:v>
                </c:pt>
                <c:pt idx="2128">
                  <c:v>1.08076724725257E-2</c:v>
                </c:pt>
                <c:pt idx="2129">
                  <c:v>1.6018864198207E-2</c:v>
                </c:pt>
                <c:pt idx="2130">
                  <c:v>2.14323203022849E-2</c:v>
                </c:pt>
                <c:pt idx="2131">
                  <c:v>2.7095563879626298E-2</c:v>
                </c:pt>
                <c:pt idx="2132">
                  <c:v>3.29944162182359E-2</c:v>
                </c:pt>
                <c:pt idx="2133">
                  <c:v>3.9140742357830403E-2</c:v>
                </c:pt>
                <c:pt idx="2134">
                  <c:v>4.5538717832730197E-2</c:v>
                </c:pt>
                <c:pt idx="2135">
                  <c:v>5.2178447635167699E-2</c:v>
                </c:pt>
                <c:pt idx="2136">
                  <c:v>5.9014399719055199E-2</c:v>
                </c:pt>
                <c:pt idx="2137">
                  <c:v>6.5955786662544605E-2</c:v>
                </c:pt>
                <c:pt idx="2138">
                  <c:v>7.2940907311409203E-2</c:v>
                </c:pt>
                <c:pt idx="2139">
                  <c:v>7.9903912590449197E-2</c:v>
                </c:pt>
                <c:pt idx="2140">
                  <c:v>8.6764068984123102E-2</c:v>
                </c:pt>
                <c:pt idx="2141">
                  <c:v>9.3434604341407601E-2</c:v>
                </c:pt>
                <c:pt idx="2142">
                  <c:v>9.9848154233055694E-2</c:v>
                </c:pt>
                <c:pt idx="2143">
                  <c:v>0.10594602882712401</c:v>
                </c:pt>
                <c:pt idx="2144">
                  <c:v>0.11164460528310099</c:v>
                </c:pt>
                <c:pt idx="2145">
                  <c:v>0.116921104606499</c:v>
                </c:pt>
                <c:pt idx="2146">
                  <c:v>0.12184025376216499</c:v>
                </c:pt>
                <c:pt idx="2147">
                  <c:v>0.126533789552919</c:v>
                </c:pt>
                <c:pt idx="2148">
                  <c:v>0.13113603859720199</c:v>
                </c:pt>
                <c:pt idx="2149">
                  <c:v>0.135773952800679</c:v>
                </c:pt>
                <c:pt idx="2150">
                  <c:v>0.14058225132162799</c:v>
                </c:pt>
                <c:pt idx="2151">
                  <c:v>0.14567876599056101</c:v>
                </c:pt>
                <c:pt idx="2152">
                  <c:v>0.15119442332810901</c:v>
                </c:pt>
                <c:pt idx="2153">
                  <c:v>0.157252266119456</c:v>
                </c:pt>
                <c:pt idx="2154">
                  <c:v>0.163983720258187</c:v>
                </c:pt>
                <c:pt idx="2155">
                  <c:v>0.17152102125858301</c:v>
                </c:pt>
                <c:pt idx="2156">
                  <c:v>0.17985488999229601</c:v>
                </c:pt>
                <c:pt idx="2157">
                  <c:v>0.188398916858079</c:v>
                </c:pt>
                <c:pt idx="2158">
                  <c:v>0.196418411919978</c:v>
                </c:pt>
                <c:pt idx="2159">
                  <c:v>0.203315159371143</c:v>
                </c:pt>
                <c:pt idx="2160">
                  <c:v>0.20907994263013699</c:v>
                </c:pt>
                <c:pt idx="2161">
                  <c:v>0.21383247910345801</c:v>
                </c:pt>
                <c:pt idx="2162">
                  <c:v>0.217777580155703</c:v>
                </c:pt>
                <c:pt idx="2163">
                  <c:v>0.22101658004894001</c:v>
                </c:pt>
                <c:pt idx="2164">
                  <c:v>0.223644118415746</c:v>
                </c:pt>
                <c:pt idx="2165">
                  <c:v>0.225865596250516</c:v>
                </c:pt>
                <c:pt idx="2166">
                  <c:v>0.22777021828709501</c:v>
                </c:pt>
                <c:pt idx="2167">
                  <c:v>0.22944252847597599</c:v>
                </c:pt>
                <c:pt idx="2168">
                  <c:v>0.230716559190624</c:v>
                </c:pt>
                <c:pt idx="2169">
                  <c:v>0.231363425246394</c:v>
                </c:pt>
                <c:pt idx="2170">
                  <c:v>0.231124941480742</c:v>
                </c:pt>
                <c:pt idx="2171">
                  <c:v>0.22978773316894799</c:v>
                </c:pt>
                <c:pt idx="2172">
                  <c:v>0.227073373047711</c:v>
                </c:pt>
                <c:pt idx="2173">
                  <c:v>0.22280910713671601</c:v>
                </c:pt>
                <c:pt idx="2174">
                  <c:v>0.21676525307538999</c:v>
                </c:pt>
                <c:pt idx="2175">
                  <c:v>0.20868028913827</c:v>
                </c:pt>
                <c:pt idx="2176">
                  <c:v>0.19877420149689001</c:v>
                </c:pt>
                <c:pt idx="2177">
                  <c:v>0.18905343115981499</c:v>
                </c:pt>
                <c:pt idx="2178">
                  <c:v>0.181968648228784</c:v>
                </c:pt>
                <c:pt idx="2179">
                  <c:v>0.17994893484336</c:v>
                </c:pt>
                <c:pt idx="2180">
                  <c:v>0.18165159691292701</c:v>
                </c:pt>
                <c:pt idx="2181">
                  <c:v>0.17445455587469599</c:v>
                </c:pt>
                <c:pt idx="2182">
                  <c:v>0.15737755800792499</c:v>
                </c:pt>
                <c:pt idx="2183">
                  <c:v>0.13311339020986901</c:v>
                </c:pt>
                <c:pt idx="2184">
                  <c:v>0.111733639077367</c:v>
                </c:pt>
                <c:pt idx="2185">
                  <c:v>0.117762752190382</c:v>
                </c:pt>
                <c:pt idx="2186">
                  <c:v>0.13041983692791601</c:v>
                </c:pt>
                <c:pt idx="2187">
                  <c:v>0.142530580855079</c:v>
                </c:pt>
                <c:pt idx="2188">
                  <c:v>0.154113106935161</c:v>
                </c:pt>
                <c:pt idx="2189">
                  <c:v>0.16516649231139999</c:v>
                </c:pt>
                <c:pt idx="2190">
                  <c:v>0.17570513257349199</c:v>
                </c:pt>
                <c:pt idx="2191">
                  <c:v>0.18583826412509799</c:v>
                </c:pt>
                <c:pt idx="2192">
                  <c:v>0.195509038935787</c:v>
                </c:pt>
                <c:pt idx="2193">
                  <c:v>0.20478906109854</c:v>
                </c:pt>
                <c:pt idx="2194">
                  <c:v>0.21353920963147799</c:v>
                </c:pt>
                <c:pt idx="2195">
                  <c:v>0.221805313436192</c:v>
                </c:pt>
                <c:pt idx="2196">
                  <c:v>0.22987419276623799</c:v>
                </c:pt>
                <c:pt idx="2197">
                  <c:v>0.237433425681538</c:v>
                </c:pt>
                <c:pt idx="2198">
                  <c:v>0.24430329014576399</c:v>
                </c:pt>
                <c:pt idx="2199">
                  <c:v>0.25057019887936599</c:v>
                </c:pt>
                <c:pt idx="2200">
                  <c:v>0.25645107593703398</c:v>
                </c:pt>
                <c:pt idx="2201">
                  <c:v>0.26205650686221699</c:v>
                </c:pt>
                <c:pt idx="2202">
                  <c:v>0.26727211361556602</c:v>
                </c:pt>
                <c:pt idx="2203">
                  <c:v>0.27218085878343401</c:v>
                </c:pt>
                <c:pt idx="2204">
                  <c:v>0.276646866903132</c:v>
                </c:pt>
                <c:pt idx="2205">
                  <c:v>0.28072203034961501</c:v>
                </c:pt>
                <c:pt idx="2206">
                  <c:v>0.28440136400755001</c:v>
                </c:pt>
                <c:pt idx="2207">
                  <c:v>0.28754517604332003</c:v>
                </c:pt>
                <c:pt idx="2208">
                  <c:v>0.28998562920232501</c:v>
                </c:pt>
                <c:pt idx="2209">
                  <c:v>0.29221526522032498</c:v>
                </c:pt>
                <c:pt idx="2210">
                  <c:v>0.29425583189766202</c:v>
                </c:pt>
                <c:pt idx="2211">
                  <c:v>0.29588865025366901</c:v>
                </c:pt>
                <c:pt idx="2212">
                  <c:v>0.29751627005589498</c:v>
                </c:pt>
                <c:pt idx="2213">
                  <c:v>0.298655519223611</c:v>
                </c:pt>
                <c:pt idx="2214">
                  <c:v>0.29928682602482598</c:v>
                </c:pt>
                <c:pt idx="2215">
                  <c:v>0.29976252430925499</c:v>
                </c:pt>
                <c:pt idx="2216">
                  <c:v>0.29995600849649801</c:v>
                </c:pt>
                <c:pt idx="2217">
                  <c:v>0.29984667509319302</c:v>
                </c:pt>
                <c:pt idx="2218">
                  <c:v>0.29931220711510498</c:v>
                </c:pt>
                <c:pt idx="2219">
                  <c:v>0.29827654912068502</c:v>
                </c:pt>
                <c:pt idx="2220">
                  <c:v>0.29697953678862399</c:v>
                </c:pt>
                <c:pt idx="2221">
                  <c:v>0.29531848117336601</c:v>
                </c:pt>
                <c:pt idx="2222">
                  <c:v>0.29391504646323302</c:v>
                </c:pt>
                <c:pt idx="2223">
                  <c:v>0.29206628744230301</c:v>
                </c:pt>
                <c:pt idx="2224">
                  <c:v>0.28952126328962802</c:v>
                </c:pt>
                <c:pt idx="2225">
                  <c:v>0.28730725560136999</c:v>
                </c:pt>
                <c:pt idx="2226">
                  <c:v>0.28472457990641398</c:v>
                </c:pt>
                <c:pt idx="2227">
                  <c:v>0.28199628503595697</c:v>
                </c:pt>
                <c:pt idx="2228">
                  <c:v>0.279215142054413</c:v>
                </c:pt>
                <c:pt idx="2229">
                  <c:v>0.27575917052362298</c:v>
                </c:pt>
                <c:pt idx="2230">
                  <c:v>0.27235943872749302</c:v>
                </c:pt>
                <c:pt idx="2231">
                  <c:v>0.26881245554292299</c:v>
                </c:pt>
                <c:pt idx="2232">
                  <c:v>0.26509559580914299</c:v>
                </c:pt>
                <c:pt idx="2233">
                  <c:v>0.26133439390487401</c:v>
                </c:pt>
                <c:pt idx="2234">
                  <c:v>0.25747866667038199</c:v>
                </c:pt>
                <c:pt idx="2235">
                  <c:v>0.25310942410600501</c:v>
                </c:pt>
                <c:pt idx="2236">
                  <c:v>0.24851932644532601</c:v>
                </c:pt>
                <c:pt idx="2237">
                  <c:v>0.24401776567069799</c:v>
                </c:pt>
                <c:pt idx="2238">
                  <c:v>0.23922721519319101</c:v>
                </c:pt>
                <c:pt idx="2239">
                  <c:v>0.23407561968577301</c:v>
                </c:pt>
                <c:pt idx="2240">
                  <c:v>0.22912877229491099</c:v>
                </c:pt>
                <c:pt idx="2241">
                  <c:v>0.22435263928612101</c:v>
                </c:pt>
                <c:pt idx="2242">
                  <c:v>0.21921222545640101</c:v>
                </c:pt>
                <c:pt idx="2243">
                  <c:v>0.21414426553947</c:v>
                </c:pt>
                <c:pt idx="2244">
                  <c:v>0.20869053676386501</c:v>
                </c:pt>
                <c:pt idx="2245">
                  <c:v>0.203198560544918</c:v>
                </c:pt>
                <c:pt idx="2246">
                  <c:v>0.19786499494800999</c:v>
                </c:pt>
                <c:pt idx="2247">
                  <c:v>0.19250720748727901</c:v>
                </c:pt>
                <c:pt idx="2248">
                  <c:v>0.18694071607837201</c:v>
                </c:pt>
                <c:pt idx="2249">
                  <c:v>0.18136054993245301</c:v>
                </c:pt>
                <c:pt idx="2250">
                  <c:v>0.17558433725987399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4-4ED8-B13E-8BF09DAE7668}"/>
            </c:ext>
          </c:extLst>
        </c:ser>
        <c:ser>
          <c:idx val="2"/>
          <c:order val="1"/>
          <c:tx>
            <c:v>extended airline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Feuil2!$JUA$1:$NCO$1</c:f>
              <c:numCache>
                <c:formatCode>m/d/yyyy</c:formatCode>
                <c:ptCount val="2251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</c:numCache>
            </c:numRef>
          </c:cat>
          <c:val>
            <c:numRef>
              <c:f>Feuil2!$JUA$18:$NCP$18</c:f>
              <c:numCache>
                <c:formatCode>General</c:formatCode>
                <c:ptCount val="2252"/>
                <c:pt idx="0">
                  <c:v>0.1697690788824838</c:v>
                </c:pt>
                <c:pt idx="1">
                  <c:v>0.1804203982367398</c:v>
                </c:pt>
                <c:pt idx="2">
                  <c:v>0.19671411852445592</c:v>
                </c:pt>
                <c:pt idx="3">
                  <c:v>0.21017286082766035</c:v>
                </c:pt>
                <c:pt idx="4">
                  <c:v>0.22194406021230545</c:v>
                </c:pt>
                <c:pt idx="5">
                  <c:v>0.22850296078821428</c:v>
                </c:pt>
                <c:pt idx="6">
                  <c:v>0.23655110699343995</c:v>
                </c:pt>
                <c:pt idx="7">
                  <c:v>0.24274319173543782</c:v>
                </c:pt>
                <c:pt idx="8">
                  <c:v>0.23813679360500825</c:v>
                </c:pt>
                <c:pt idx="9">
                  <c:v>0.2267777842823569</c:v>
                </c:pt>
                <c:pt idx="10">
                  <c:v>0.23067121443081934</c:v>
                </c:pt>
                <c:pt idx="11">
                  <c:v>0.23755809993034133</c:v>
                </c:pt>
                <c:pt idx="12">
                  <c:v>0.23917194278152826</c:v>
                </c:pt>
                <c:pt idx="13">
                  <c:v>0.24517528055089471</c:v>
                </c:pt>
                <c:pt idx="14">
                  <c:v>0.2430332485451828</c:v>
                </c:pt>
                <c:pt idx="15">
                  <c:v>0.23985909218417137</c:v>
                </c:pt>
                <c:pt idx="16">
                  <c:v>0.24119108403845133</c:v>
                </c:pt>
                <c:pt idx="17">
                  <c:v>0.25007142151242573</c:v>
                </c:pt>
                <c:pt idx="18">
                  <c:v>0.25342580519955366</c:v>
                </c:pt>
                <c:pt idx="19">
                  <c:v>0.26253191810514215</c:v>
                </c:pt>
                <c:pt idx="20">
                  <c:v>0.26837422687093804</c:v>
                </c:pt>
                <c:pt idx="21">
                  <c:v>0.2657549526587063</c:v>
                </c:pt>
                <c:pt idx="22">
                  <c:v>0.26383762008431499</c:v>
                </c:pt>
                <c:pt idx="23">
                  <c:v>0.25959018025142011</c:v>
                </c:pt>
                <c:pt idx="24">
                  <c:v>0.2639136627605615</c:v>
                </c:pt>
                <c:pt idx="25">
                  <c:v>0.26684204346549534</c:v>
                </c:pt>
                <c:pt idx="26">
                  <c:v>0.2635906183419357</c:v>
                </c:pt>
                <c:pt idx="27">
                  <c:v>0.26209627009866948</c:v>
                </c:pt>
                <c:pt idx="28">
                  <c:v>0.25576726434173241</c:v>
                </c:pt>
                <c:pt idx="29">
                  <c:v>0.24362961011590548</c:v>
                </c:pt>
                <c:pt idx="30">
                  <c:v>0.23472146940363642</c:v>
                </c:pt>
                <c:pt idx="31">
                  <c:v>0.22607520820565657</c:v>
                </c:pt>
                <c:pt idx="32">
                  <c:v>0.22375724536548799</c:v>
                </c:pt>
                <c:pt idx="33">
                  <c:v>0.23113570400912434</c:v>
                </c:pt>
                <c:pt idx="34">
                  <c:v>0.22101893832158706</c:v>
                </c:pt>
                <c:pt idx="35">
                  <c:v>0.22060576024478426</c:v>
                </c:pt>
                <c:pt idx="36">
                  <c:v>0.22815455046056418</c:v>
                </c:pt>
                <c:pt idx="37">
                  <c:v>0.22973975803027549</c:v>
                </c:pt>
                <c:pt idx="38">
                  <c:v>0.23100407151859939</c:v>
                </c:pt>
                <c:pt idx="39">
                  <c:v>0.23057380567797653</c:v>
                </c:pt>
                <c:pt idx="40">
                  <c:v>0.23880012737060982</c:v>
                </c:pt>
                <c:pt idx="41">
                  <c:v>0.23807563714869528</c:v>
                </c:pt>
                <c:pt idx="42">
                  <c:v>0.24166825260675054</c:v>
                </c:pt>
                <c:pt idx="43">
                  <c:v>0.24051823668060329</c:v>
                </c:pt>
                <c:pt idx="44">
                  <c:v>0.23756959693892232</c:v>
                </c:pt>
                <c:pt idx="45">
                  <c:v>0.22320064328443229</c:v>
                </c:pt>
                <c:pt idx="46">
                  <c:v>0.20787571440797012</c:v>
                </c:pt>
                <c:pt idx="47">
                  <c:v>0.19459811552340003</c:v>
                </c:pt>
                <c:pt idx="48">
                  <c:v>0.19120815541788178</c:v>
                </c:pt>
                <c:pt idx="49">
                  <c:v>0.18460276535803435</c:v>
                </c:pt>
                <c:pt idx="50">
                  <c:v>0.1794861307701959</c:v>
                </c:pt>
                <c:pt idx="51">
                  <c:v>0.17139582863713104</c:v>
                </c:pt>
                <c:pt idx="52">
                  <c:v>0.16912576064444393</c:v>
                </c:pt>
                <c:pt idx="53">
                  <c:v>0.1652397761850678</c:v>
                </c:pt>
                <c:pt idx="54">
                  <c:v>0.16364218096457983</c:v>
                </c:pt>
                <c:pt idx="55">
                  <c:v>0.16148032508488677</c:v>
                </c:pt>
                <c:pt idx="56">
                  <c:v>0.16393585248810744</c:v>
                </c:pt>
                <c:pt idx="57">
                  <c:v>0.16948934754046416</c:v>
                </c:pt>
                <c:pt idx="58">
                  <c:v>0.17439284412634085</c:v>
                </c:pt>
                <c:pt idx="59">
                  <c:v>0.17081751077525545</c:v>
                </c:pt>
                <c:pt idx="60">
                  <c:v>0.16781360015823579</c:v>
                </c:pt>
                <c:pt idx="61">
                  <c:v>0.15760215861568588</c:v>
                </c:pt>
                <c:pt idx="62">
                  <c:v>0.15400334954611389</c:v>
                </c:pt>
                <c:pt idx="63">
                  <c:v>0.15050069587571627</c:v>
                </c:pt>
                <c:pt idx="64">
                  <c:v>0.14864205460139304</c:v>
                </c:pt>
                <c:pt idx="65">
                  <c:v>0.14074573307696317</c:v>
                </c:pt>
                <c:pt idx="66">
                  <c:v>0.1331587316950632</c:v>
                </c:pt>
                <c:pt idx="67">
                  <c:v>0.13143013778402682</c:v>
                </c:pt>
                <c:pt idx="68">
                  <c:v>0.12203674822404145</c:v>
                </c:pt>
                <c:pt idx="69">
                  <c:v>0.10991367238969511</c:v>
                </c:pt>
                <c:pt idx="70">
                  <c:v>0.10085825889309495</c:v>
                </c:pt>
                <c:pt idx="71">
                  <c:v>8.9702401017725794E-2</c:v>
                </c:pt>
                <c:pt idx="72">
                  <c:v>8.5124725548179445E-2</c:v>
                </c:pt>
                <c:pt idx="73">
                  <c:v>8.7301997005541698E-2</c:v>
                </c:pt>
                <c:pt idx="74">
                  <c:v>7.9788368255085521E-2</c:v>
                </c:pt>
                <c:pt idx="75">
                  <c:v>7.2362992776671617E-2</c:v>
                </c:pt>
                <c:pt idx="76">
                  <c:v>7.3698127321658397E-2</c:v>
                </c:pt>
                <c:pt idx="77">
                  <c:v>7.9053380296708109E-2</c:v>
                </c:pt>
                <c:pt idx="78">
                  <c:v>7.5826504273986128E-2</c:v>
                </c:pt>
                <c:pt idx="79">
                  <c:v>7.392113827278779E-2</c:v>
                </c:pt>
                <c:pt idx="80">
                  <c:v>6.9085481465181703E-2</c:v>
                </c:pt>
                <c:pt idx="81">
                  <c:v>6.9173624616786764E-2</c:v>
                </c:pt>
                <c:pt idx="82">
                  <c:v>6.3243321791405946E-2</c:v>
                </c:pt>
                <c:pt idx="83">
                  <c:v>5.3556234106990647E-2</c:v>
                </c:pt>
                <c:pt idx="84">
                  <c:v>4.8595902444701973E-2</c:v>
                </c:pt>
                <c:pt idx="85">
                  <c:v>3.8591824097853437E-2</c:v>
                </c:pt>
                <c:pt idx="86">
                  <c:v>3.502814719523268E-2</c:v>
                </c:pt>
                <c:pt idx="87">
                  <c:v>2.6527513495444049E-2</c:v>
                </c:pt>
                <c:pt idx="88">
                  <c:v>1.7469373060624592E-2</c:v>
                </c:pt>
                <c:pt idx="89">
                  <c:v>9.2865145362567049E-3</c:v>
                </c:pt>
                <c:pt idx="90">
                  <c:v>7.0033770054410789E-3</c:v>
                </c:pt>
                <c:pt idx="91">
                  <c:v>6.2860831154624534E-3</c:v>
                </c:pt>
                <c:pt idx="92">
                  <c:v>9.5660659437547986E-3</c:v>
                </c:pt>
                <c:pt idx="93">
                  <c:v>5.4326066339668412E-3</c:v>
                </c:pt>
                <c:pt idx="94">
                  <c:v>6.6820930070250681E-3</c:v>
                </c:pt>
                <c:pt idx="95">
                  <c:v>7.4099215958189461E-3</c:v>
                </c:pt>
                <c:pt idx="96">
                  <c:v>8.6580179586307586E-3</c:v>
                </c:pt>
                <c:pt idx="97">
                  <c:v>2.4869928679122516E-3</c:v>
                </c:pt>
                <c:pt idx="98">
                  <c:v>-9.5087916059699348E-3</c:v>
                </c:pt>
                <c:pt idx="99">
                  <c:v>-2.0197256311968042E-2</c:v>
                </c:pt>
                <c:pt idx="100">
                  <c:v>-2.410568546579896E-2</c:v>
                </c:pt>
                <c:pt idx="101">
                  <c:v>-3.2376177719257278E-2</c:v>
                </c:pt>
                <c:pt idx="102">
                  <c:v>-3.4801929652927187E-2</c:v>
                </c:pt>
                <c:pt idx="103">
                  <c:v>-3.863382988296294E-2</c:v>
                </c:pt>
                <c:pt idx="104">
                  <c:v>-3.8906791151949137E-2</c:v>
                </c:pt>
                <c:pt idx="105">
                  <c:v>-4.39584946565479E-2</c:v>
                </c:pt>
                <c:pt idx="106">
                  <c:v>-4.9738343949837657E-2</c:v>
                </c:pt>
                <c:pt idx="107">
                  <c:v>-5.8958762318673363E-2</c:v>
                </c:pt>
                <c:pt idx="108">
                  <c:v>-6.626766751653404E-2</c:v>
                </c:pt>
                <c:pt idx="109">
                  <c:v>-7.2430894004996749E-2</c:v>
                </c:pt>
                <c:pt idx="110">
                  <c:v>-8.1979758295322891E-2</c:v>
                </c:pt>
                <c:pt idx="111">
                  <c:v>-9.3566839705130495E-2</c:v>
                </c:pt>
                <c:pt idx="112">
                  <c:v>-0.10106996436228484</c:v>
                </c:pt>
                <c:pt idx="113">
                  <c:v>-0.10547035057834921</c:v>
                </c:pt>
                <c:pt idx="114">
                  <c:v>-0.10220073635591505</c:v>
                </c:pt>
                <c:pt idx="115">
                  <c:v>-9.9000627135853933E-2</c:v>
                </c:pt>
                <c:pt idx="116">
                  <c:v>-9.4633621721367009E-2</c:v>
                </c:pt>
                <c:pt idx="117">
                  <c:v>-8.7758373012610011E-2</c:v>
                </c:pt>
                <c:pt idx="118">
                  <c:v>-8.9287361442024343E-2</c:v>
                </c:pt>
                <c:pt idx="119">
                  <c:v>-9.7112708082760221E-2</c:v>
                </c:pt>
                <c:pt idx="120">
                  <c:v>-9.3998859960130479E-2</c:v>
                </c:pt>
                <c:pt idx="121">
                  <c:v>-8.8951655932166959E-2</c:v>
                </c:pt>
                <c:pt idx="122">
                  <c:v>-9.0535162964606203E-2</c:v>
                </c:pt>
                <c:pt idx="123">
                  <c:v>-0.10169063790440611</c:v>
                </c:pt>
                <c:pt idx="124">
                  <c:v>-0.11121064769312448</c:v>
                </c:pt>
                <c:pt idx="125">
                  <c:v>-0.11860106277435199</c:v>
                </c:pt>
                <c:pt idx="126">
                  <c:v>-0.12952662470884782</c:v>
                </c:pt>
                <c:pt idx="127">
                  <c:v>-0.13325880006696422</c:v>
                </c:pt>
                <c:pt idx="128">
                  <c:v>-0.1436659455883989</c:v>
                </c:pt>
                <c:pt idx="129">
                  <c:v>-0.14880619556020327</c:v>
                </c:pt>
                <c:pt idx="130">
                  <c:v>-0.14365644411188042</c:v>
                </c:pt>
                <c:pt idx="131">
                  <c:v>-0.14396568558560457</c:v>
                </c:pt>
                <c:pt idx="132">
                  <c:v>-0.13769265008798259</c:v>
                </c:pt>
                <c:pt idx="133">
                  <c:v>-0.13086733067660958</c:v>
                </c:pt>
                <c:pt idx="134">
                  <c:v>-0.13329815468374887</c:v>
                </c:pt>
                <c:pt idx="135">
                  <c:v>-0.13334085991988845</c:v>
                </c:pt>
                <c:pt idx="136">
                  <c:v>-0.13933658620192363</c:v>
                </c:pt>
                <c:pt idx="137">
                  <c:v>-0.1454566799066159</c:v>
                </c:pt>
                <c:pt idx="138">
                  <c:v>-0.14372844862040715</c:v>
                </c:pt>
                <c:pt idx="139">
                  <c:v>-0.14351725032590457</c:v>
                </c:pt>
                <c:pt idx="140">
                  <c:v>-0.14680293408267697</c:v>
                </c:pt>
                <c:pt idx="141">
                  <c:v>-0.14997921200981332</c:v>
                </c:pt>
                <c:pt idx="142">
                  <c:v>-0.15531455052874407</c:v>
                </c:pt>
                <c:pt idx="143">
                  <c:v>-0.1561240369496352</c:v>
                </c:pt>
                <c:pt idx="144">
                  <c:v>-0.15257379376584759</c:v>
                </c:pt>
                <c:pt idx="145">
                  <c:v>-0.15564528485978202</c:v>
                </c:pt>
                <c:pt idx="146">
                  <c:v>-0.16611633712222518</c:v>
                </c:pt>
                <c:pt idx="147">
                  <c:v>-0.16323224266866412</c:v>
                </c:pt>
                <c:pt idx="148">
                  <c:v>-0.16660852403095788</c:v>
                </c:pt>
                <c:pt idx="149">
                  <c:v>-0.16815746443553181</c:v>
                </c:pt>
                <c:pt idx="150">
                  <c:v>-0.1671882467534061</c:v>
                </c:pt>
                <c:pt idx="151">
                  <c:v>-0.17274947885553998</c:v>
                </c:pt>
                <c:pt idx="152">
                  <c:v>-0.17217175197565476</c:v>
                </c:pt>
                <c:pt idx="153">
                  <c:v>-0.16683063508442836</c:v>
                </c:pt>
                <c:pt idx="154">
                  <c:v>-0.16922457629502438</c:v>
                </c:pt>
                <c:pt idx="155">
                  <c:v>-0.16850521276772057</c:v>
                </c:pt>
                <c:pt idx="156">
                  <c:v>-0.17034564791870729</c:v>
                </c:pt>
                <c:pt idx="157">
                  <c:v>-0.17113784113006639</c:v>
                </c:pt>
                <c:pt idx="158">
                  <c:v>-0.17259584324457244</c:v>
                </c:pt>
                <c:pt idx="159">
                  <c:v>-0.1716607583826425</c:v>
                </c:pt>
                <c:pt idx="160">
                  <c:v>-0.17037016879768915</c:v>
                </c:pt>
                <c:pt idx="161">
                  <c:v>-0.16766085953199114</c:v>
                </c:pt>
                <c:pt idx="162">
                  <c:v>-0.16651142892742674</c:v>
                </c:pt>
                <c:pt idx="163">
                  <c:v>-0.1655562822930137</c:v>
                </c:pt>
                <c:pt idx="164">
                  <c:v>-0.16591450205233466</c:v>
                </c:pt>
                <c:pt idx="165">
                  <c:v>-0.16590231611237816</c:v>
                </c:pt>
                <c:pt idx="166">
                  <c:v>-0.16289088572373941</c:v>
                </c:pt>
                <c:pt idx="167">
                  <c:v>-0.16171857927524155</c:v>
                </c:pt>
                <c:pt idx="168">
                  <c:v>-0.1615049684359639</c:v>
                </c:pt>
                <c:pt idx="169">
                  <c:v>-0.16025220751305727</c:v>
                </c:pt>
                <c:pt idx="170">
                  <c:v>-0.15841403786995537</c:v>
                </c:pt>
                <c:pt idx="171">
                  <c:v>-0.15716607573396713</c:v>
                </c:pt>
                <c:pt idx="172">
                  <c:v>-0.15741507868419985</c:v>
                </c:pt>
                <c:pt idx="173">
                  <c:v>-0.15839211651623566</c:v>
                </c:pt>
                <c:pt idx="174">
                  <c:v>-0.15774068586108381</c:v>
                </c:pt>
                <c:pt idx="175">
                  <c:v>-0.15450427166681865</c:v>
                </c:pt>
                <c:pt idx="176">
                  <c:v>-0.15087272934864954</c:v>
                </c:pt>
                <c:pt idx="177">
                  <c:v>-0.14797768419659688</c:v>
                </c:pt>
                <c:pt idx="178">
                  <c:v>-0.1459633038814632</c:v>
                </c:pt>
                <c:pt idx="179">
                  <c:v>-0.14883887779318467</c:v>
                </c:pt>
                <c:pt idx="180">
                  <c:v>-0.14696950496243891</c:v>
                </c:pt>
                <c:pt idx="181">
                  <c:v>-0.14631015489839616</c:v>
                </c:pt>
                <c:pt idx="182">
                  <c:v>-0.15033809331387238</c:v>
                </c:pt>
                <c:pt idx="183">
                  <c:v>-0.15051513128312102</c:v>
                </c:pt>
                <c:pt idx="184">
                  <c:v>-0.14968563432914536</c:v>
                </c:pt>
                <c:pt idx="185">
                  <c:v>-0.15064071330646109</c:v>
                </c:pt>
                <c:pt idx="186">
                  <c:v>-0.1490593654255217</c:v>
                </c:pt>
                <c:pt idx="187">
                  <c:v>-0.14716628791022865</c:v>
                </c:pt>
                <c:pt idx="188">
                  <c:v>-0.14688347917908684</c:v>
                </c:pt>
                <c:pt idx="189">
                  <c:v>-0.14828460228565052</c:v>
                </c:pt>
                <c:pt idx="190">
                  <c:v>-0.15257069882153559</c:v>
                </c:pt>
                <c:pt idx="191">
                  <c:v>-0.15337469981097504</c:v>
                </c:pt>
                <c:pt idx="192">
                  <c:v>-0.16103185808968662</c:v>
                </c:pt>
                <c:pt idx="193">
                  <c:v>-0.16547559023217631</c:v>
                </c:pt>
                <c:pt idx="194">
                  <c:v>-0.1650396049088777</c:v>
                </c:pt>
                <c:pt idx="195">
                  <c:v>-0.16084389902727428</c:v>
                </c:pt>
                <c:pt idx="196">
                  <c:v>-0.15957389976986364</c:v>
                </c:pt>
                <c:pt idx="197">
                  <c:v>-0.15771388868931252</c:v>
                </c:pt>
                <c:pt idx="198">
                  <c:v>-0.15309258913603133</c:v>
                </c:pt>
                <c:pt idx="199">
                  <c:v>-0.15018618201085676</c:v>
                </c:pt>
                <c:pt idx="200">
                  <c:v>-0.14941877015806712</c:v>
                </c:pt>
                <c:pt idx="201">
                  <c:v>-0.15188537024622586</c:v>
                </c:pt>
                <c:pt idx="202">
                  <c:v>-0.1552872296220236</c:v>
                </c:pt>
                <c:pt idx="203">
                  <c:v>-0.15736076748324762</c:v>
                </c:pt>
                <c:pt idx="204">
                  <c:v>-0.15829755557679848</c:v>
                </c:pt>
                <c:pt idx="205">
                  <c:v>-0.16226237652794964</c:v>
                </c:pt>
                <c:pt idx="206">
                  <c:v>-0.16725192541417519</c:v>
                </c:pt>
                <c:pt idx="207">
                  <c:v>-0.17467245828065434</c:v>
                </c:pt>
                <c:pt idx="208">
                  <c:v>-0.18760857527774619</c:v>
                </c:pt>
                <c:pt idx="209">
                  <c:v>-0.19957113908477958</c:v>
                </c:pt>
                <c:pt idx="210">
                  <c:v>-0.20728851925481043</c:v>
                </c:pt>
                <c:pt idx="211">
                  <c:v>-0.21423884242825597</c:v>
                </c:pt>
                <c:pt idx="212">
                  <c:v>-0.22360889331900802</c:v>
                </c:pt>
                <c:pt idx="213">
                  <c:v>-0.22943138587746445</c:v>
                </c:pt>
                <c:pt idx="214">
                  <c:v>-0.2347344482227518</c:v>
                </c:pt>
                <c:pt idx="215">
                  <c:v>-0.23932086376266096</c:v>
                </c:pt>
                <c:pt idx="216">
                  <c:v>-0.24310134092243843</c:v>
                </c:pt>
                <c:pt idx="217">
                  <c:v>-0.25132275817274241</c:v>
                </c:pt>
                <c:pt idx="218">
                  <c:v>-0.25984077664283994</c:v>
                </c:pt>
                <c:pt idx="219">
                  <c:v>-0.26545613407392554</c:v>
                </c:pt>
                <c:pt idx="220">
                  <c:v>-0.26793210928743033</c:v>
                </c:pt>
                <c:pt idx="221">
                  <c:v>-0.26778765851845027</c:v>
                </c:pt>
                <c:pt idx="222">
                  <c:v>-0.27444437073007327</c:v>
                </c:pt>
                <c:pt idx="223">
                  <c:v>-0.27693265105553033</c:v>
                </c:pt>
                <c:pt idx="224">
                  <c:v>-0.2753046524002522</c:v>
                </c:pt>
                <c:pt idx="225">
                  <c:v>-0.27475600452225546</c:v>
                </c:pt>
                <c:pt idx="226">
                  <c:v>-0.27517786229201346</c:v>
                </c:pt>
                <c:pt idx="227">
                  <c:v>-0.26683385080347405</c:v>
                </c:pt>
                <c:pt idx="228">
                  <c:v>-0.26011343438712564</c:v>
                </c:pt>
                <c:pt idx="229">
                  <c:v>-0.24928291848071543</c:v>
                </c:pt>
                <c:pt idx="230">
                  <c:v>-0.24162823400604544</c:v>
                </c:pt>
                <c:pt idx="231">
                  <c:v>-0.23418579940458437</c:v>
                </c:pt>
                <c:pt idx="232">
                  <c:v>-0.22590713524695122</c:v>
                </c:pt>
                <c:pt idx="233">
                  <c:v>-0.218178936682905</c:v>
                </c:pt>
                <c:pt idx="234">
                  <c:v>-0.20812747896351627</c:v>
                </c:pt>
                <c:pt idx="235">
                  <c:v>-0.20136641875481892</c:v>
                </c:pt>
                <c:pt idx="236">
                  <c:v>-0.19516564244382562</c:v>
                </c:pt>
                <c:pt idx="237">
                  <c:v>-0.19057883810067949</c:v>
                </c:pt>
                <c:pt idx="238">
                  <c:v>-0.1837660535772736</c:v>
                </c:pt>
                <c:pt idx="239">
                  <c:v>-0.17855805605555564</c:v>
                </c:pt>
                <c:pt idx="240">
                  <c:v>-0.17357305239943024</c:v>
                </c:pt>
                <c:pt idx="241">
                  <c:v>-0.17136062350417006</c:v>
                </c:pt>
                <c:pt idx="242">
                  <c:v>-0.1689220493142389</c:v>
                </c:pt>
                <c:pt idx="243">
                  <c:v>-0.16811245117182902</c:v>
                </c:pt>
                <c:pt idx="244">
                  <c:v>-0.16745910267188788</c:v>
                </c:pt>
                <c:pt idx="245">
                  <c:v>-0.16523680782053113</c:v>
                </c:pt>
                <c:pt idx="246">
                  <c:v>-0.16325443638725295</c:v>
                </c:pt>
                <c:pt idx="247">
                  <c:v>-0.16044826773948503</c:v>
                </c:pt>
                <c:pt idx="248">
                  <c:v>-0.16147359017300333</c:v>
                </c:pt>
                <c:pt idx="249">
                  <c:v>-0.16026851064966144</c:v>
                </c:pt>
                <c:pt idx="250">
                  <c:v>-0.15865161251157872</c:v>
                </c:pt>
                <c:pt idx="251">
                  <c:v>-0.15790409542006109</c:v>
                </c:pt>
                <c:pt idx="252">
                  <c:v>-0.15831901327087367</c:v>
                </c:pt>
                <c:pt idx="253">
                  <c:v>-0.15736046668592182</c:v>
                </c:pt>
                <c:pt idx="254">
                  <c:v>-0.15686667363489576</c:v>
                </c:pt>
                <c:pt idx="255">
                  <c:v>-0.15751118099160089</c:v>
                </c:pt>
                <c:pt idx="256">
                  <c:v>-0.15540307090834501</c:v>
                </c:pt>
                <c:pt idx="257">
                  <c:v>-0.15318115779899752</c:v>
                </c:pt>
                <c:pt idx="258">
                  <c:v>-0.15158626242473766</c:v>
                </c:pt>
                <c:pt idx="259">
                  <c:v>-0.1498788540811466</c:v>
                </c:pt>
                <c:pt idx="260">
                  <c:v>-0.14835456065980854</c:v>
                </c:pt>
                <c:pt idx="261">
                  <c:v>-0.1491707796389464</c:v>
                </c:pt>
                <c:pt idx="262">
                  <c:v>-0.14874058365808285</c:v>
                </c:pt>
                <c:pt idx="263">
                  <c:v>-0.14784874479852481</c:v>
                </c:pt>
                <c:pt idx="264">
                  <c:v>-0.15026154150603241</c:v>
                </c:pt>
                <c:pt idx="265">
                  <c:v>-0.14934424161327051</c:v>
                </c:pt>
                <c:pt idx="266">
                  <c:v>-0.1487886567019189</c:v>
                </c:pt>
                <c:pt idx="267">
                  <c:v>-0.14621529543773445</c:v>
                </c:pt>
                <c:pt idx="268">
                  <c:v>-0.14257169212757081</c:v>
                </c:pt>
                <c:pt idx="269">
                  <c:v>-0.13878992938288565</c:v>
                </c:pt>
                <c:pt idx="270">
                  <c:v>-0.13706620987917473</c:v>
                </c:pt>
                <c:pt idx="271">
                  <c:v>-0.13099998904609939</c:v>
                </c:pt>
                <c:pt idx="272">
                  <c:v>-0.12762530224870411</c:v>
                </c:pt>
                <c:pt idx="273">
                  <c:v>-0.12608496903847874</c:v>
                </c:pt>
                <c:pt idx="274">
                  <c:v>-0.12014676995146735</c:v>
                </c:pt>
                <c:pt idx="275">
                  <c:v>-0.11372825440410363</c:v>
                </c:pt>
                <c:pt idx="276">
                  <c:v>-0.10772099606762099</c:v>
                </c:pt>
                <c:pt idx="277">
                  <c:v>-0.10661049099604393</c:v>
                </c:pt>
                <c:pt idx="278">
                  <c:v>-0.10470345379248264</c:v>
                </c:pt>
                <c:pt idx="279">
                  <c:v>-0.10106579120353695</c:v>
                </c:pt>
                <c:pt idx="280">
                  <c:v>-9.51667512906859E-2</c:v>
                </c:pt>
                <c:pt idx="281">
                  <c:v>-9.6564162812477775E-2</c:v>
                </c:pt>
                <c:pt idx="282">
                  <c:v>-9.3420834841093037E-2</c:v>
                </c:pt>
                <c:pt idx="283">
                  <c:v>-9.0448059989103602E-2</c:v>
                </c:pt>
                <c:pt idx="284">
                  <c:v>-8.0769985242432396E-2</c:v>
                </c:pt>
                <c:pt idx="285">
                  <c:v>-7.1161602198542812E-2</c:v>
                </c:pt>
                <c:pt idx="286">
                  <c:v>-5.9629958533011868E-2</c:v>
                </c:pt>
                <c:pt idx="287">
                  <c:v>-5.2186613278082994E-2</c:v>
                </c:pt>
                <c:pt idx="288">
                  <c:v>-4.6220046154046075E-2</c:v>
                </c:pt>
                <c:pt idx="289">
                  <c:v>-4.4349263233161282E-2</c:v>
                </c:pt>
                <c:pt idx="290">
                  <c:v>-4.6723930900387935E-2</c:v>
                </c:pt>
                <c:pt idx="291">
                  <c:v>-4.6182081026939291E-2</c:v>
                </c:pt>
                <c:pt idx="292">
                  <c:v>-4.0253929857875272E-2</c:v>
                </c:pt>
                <c:pt idx="293">
                  <c:v>-3.7805380329474308E-2</c:v>
                </c:pt>
                <c:pt idx="294">
                  <c:v>-3.7593247953490977E-2</c:v>
                </c:pt>
                <c:pt idx="295">
                  <c:v>-3.4712799958949145E-2</c:v>
                </c:pt>
                <c:pt idx="296">
                  <c:v>-3.0901146362423488E-2</c:v>
                </c:pt>
                <c:pt idx="297">
                  <c:v>-3.2998003791145016E-2</c:v>
                </c:pt>
                <c:pt idx="298">
                  <c:v>-3.411616642791785E-2</c:v>
                </c:pt>
                <c:pt idx="299">
                  <c:v>-3.075637740851269E-2</c:v>
                </c:pt>
                <c:pt idx="300">
                  <c:v>-2.6376330072456211E-2</c:v>
                </c:pt>
                <c:pt idx="301">
                  <c:v>-1.4277126869198256E-2</c:v>
                </c:pt>
                <c:pt idx="302">
                  <c:v>-1.268269646651924E-2</c:v>
                </c:pt>
                <c:pt idx="303">
                  <c:v>-6.9447530706204371E-3</c:v>
                </c:pt>
                <c:pt idx="304">
                  <c:v>-2.5816566095056238E-3</c:v>
                </c:pt>
                <c:pt idx="305">
                  <c:v>2.4659340838508333E-3</c:v>
                </c:pt>
                <c:pt idx="306">
                  <c:v>6.8306429506150125E-3</c:v>
                </c:pt>
                <c:pt idx="307">
                  <c:v>2.4090459625341308E-2</c:v>
                </c:pt>
                <c:pt idx="308">
                  <c:v>3.955585986996115E-2</c:v>
                </c:pt>
                <c:pt idx="309">
                  <c:v>4.6378364784703092E-2</c:v>
                </c:pt>
                <c:pt idx="310">
                  <c:v>5.2024504238456511E-2</c:v>
                </c:pt>
                <c:pt idx="311">
                  <c:v>6.6879299065551123E-2</c:v>
                </c:pt>
                <c:pt idx="312">
                  <c:v>7.2388390448765244E-2</c:v>
                </c:pt>
                <c:pt idx="313">
                  <c:v>7.0644176132660289E-2</c:v>
                </c:pt>
                <c:pt idx="314">
                  <c:v>7.2312366661502467E-2</c:v>
                </c:pt>
                <c:pt idx="315">
                  <c:v>7.4154151801711241E-2</c:v>
                </c:pt>
                <c:pt idx="316">
                  <c:v>8.4669034011634461E-2</c:v>
                </c:pt>
                <c:pt idx="317">
                  <c:v>9.3213066944944037E-2</c:v>
                </c:pt>
                <c:pt idx="318">
                  <c:v>0.10327054909840375</c:v>
                </c:pt>
                <c:pt idx="319">
                  <c:v>0.1114908832972346</c:v>
                </c:pt>
                <c:pt idx="320">
                  <c:v>0.1196202642512208</c:v>
                </c:pt>
                <c:pt idx="321">
                  <c:v>0.12054123543482902</c:v>
                </c:pt>
                <c:pt idx="322">
                  <c:v>0.1220060891115388</c:v>
                </c:pt>
                <c:pt idx="323">
                  <c:v>0.12710341939965489</c:v>
                </c:pt>
                <c:pt idx="324">
                  <c:v>0.13478106096368017</c:v>
                </c:pt>
                <c:pt idx="325">
                  <c:v>0.14325182044310239</c:v>
                </c:pt>
                <c:pt idx="326">
                  <c:v>0.14434682787981715</c:v>
                </c:pt>
                <c:pt idx="327">
                  <c:v>0.15031209243985499</c:v>
                </c:pt>
                <c:pt idx="328">
                  <c:v>0.14453608538831256</c:v>
                </c:pt>
                <c:pt idx="329">
                  <c:v>0.1527352139565048</c:v>
                </c:pt>
                <c:pt idx="330">
                  <c:v>0.1619554713350351</c:v>
                </c:pt>
                <c:pt idx="331">
                  <c:v>0.16445022409719115</c:v>
                </c:pt>
                <c:pt idx="332">
                  <c:v>0.1698735964092937</c:v>
                </c:pt>
                <c:pt idx="333">
                  <c:v>0.17785934090024816</c:v>
                </c:pt>
                <c:pt idx="334">
                  <c:v>0.19408911996827802</c:v>
                </c:pt>
                <c:pt idx="335">
                  <c:v>0.20797155728370392</c:v>
                </c:pt>
                <c:pt idx="336">
                  <c:v>0.20648675146215389</c:v>
                </c:pt>
                <c:pt idx="337">
                  <c:v>0.20630147726824008</c:v>
                </c:pt>
                <c:pt idx="338">
                  <c:v>0.20494864660319678</c:v>
                </c:pt>
                <c:pt idx="339">
                  <c:v>0.20095494196937569</c:v>
                </c:pt>
                <c:pt idx="340">
                  <c:v>0.20843116010057716</c:v>
                </c:pt>
                <c:pt idx="341">
                  <c:v>0.21012488138358798</c:v>
                </c:pt>
                <c:pt idx="342">
                  <c:v>0.21699021994215795</c:v>
                </c:pt>
                <c:pt idx="343">
                  <c:v>0.22390050235447181</c:v>
                </c:pt>
                <c:pt idx="344">
                  <c:v>0.22949835351910286</c:v>
                </c:pt>
                <c:pt idx="345">
                  <c:v>0.23805011911474325</c:v>
                </c:pt>
                <c:pt idx="346">
                  <c:v>0.24556843083320032</c:v>
                </c:pt>
                <c:pt idx="347">
                  <c:v>0.24054320436720589</c:v>
                </c:pt>
                <c:pt idx="348">
                  <c:v>0.22848236724056964</c:v>
                </c:pt>
                <c:pt idx="349">
                  <c:v>0.22532095824225654</c:v>
                </c:pt>
                <c:pt idx="350">
                  <c:v>0.2203767648882137</c:v>
                </c:pt>
                <c:pt idx="351">
                  <c:v>0.21053605213805948</c:v>
                </c:pt>
                <c:pt idx="352">
                  <c:v>0.20220960201054727</c:v>
                </c:pt>
                <c:pt idx="353">
                  <c:v>0.1877737482157826</c:v>
                </c:pt>
                <c:pt idx="354">
                  <c:v>0.16797429106643227</c:v>
                </c:pt>
                <c:pt idx="355">
                  <c:v>0.15101381844653711</c:v>
                </c:pt>
                <c:pt idx="356">
                  <c:v>0.13337955034706753</c:v>
                </c:pt>
                <c:pt idx="357">
                  <c:v>0.12057169572697357</c:v>
                </c:pt>
                <c:pt idx="358">
                  <c:v>0.11272498972663296</c:v>
                </c:pt>
                <c:pt idx="359">
                  <c:v>0.11826013160578717</c:v>
                </c:pt>
                <c:pt idx="360">
                  <c:v>0.12797075879182002</c:v>
                </c:pt>
                <c:pt idx="361">
                  <c:v>0.13972811571608726</c:v>
                </c:pt>
                <c:pt idx="362">
                  <c:v>0.14833135118862972</c:v>
                </c:pt>
                <c:pt idx="363">
                  <c:v>0.1517058954902295</c:v>
                </c:pt>
                <c:pt idx="364">
                  <c:v>0.15423986356455635</c:v>
                </c:pt>
                <c:pt idx="365">
                  <c:v>0.16946007471563934</c:v>
                </c:pt>
                <c:pt idx="366">
                  <c:v>0.17979779896125034</c:v>
                </c:pt>
                <c:pt idx="367">
                  <c:v>0.1959457273606971</c:v>
                </c:pt>
                <c:pt idx="368">
                  <c:v>0.21028851505397808</c:v>
                </c:pt>
                <c:pt idx="369">
                  <c:v>0.22242959410740715</c:v>
                </c:pt>
                <c:pt idx="370">
                  <c:v>0.22916095835155148</c:v>
                </c:pt>
                <c:pt idx="371">
                  <c:v>0.23847112715388563</c:v>
                </c:pt>
                <c:pt idx="372">
                  <c:v>0.24507137446737237</c:v>
                </c:pt>
                <c:pt idx="373">
                  <c:v>0.24010490286936684</c:v>
                </c:pt>
                <c:pt idx="374">
                  <c:v>0.22875624424304686</c:v>
                </c:pt>
                <c:pt idx="375">
                  <c:v>0.232494966219358</c:v>
                </c:pt>
                <c:pt idx="376">
                  <c:v>0.23933021909762756</c:v>
                </c:pt>
                <c:pt idx="377">
                  <c:v>0.24100843887539908</c:v>
                </c:pt>
                <c:pt idx="378">
                  <c:v>0.24669804683644689</c:v>
                </c:pt>
                <c:pt idx="379">
                  <c:v>0.24442397867480228</c:v>
                </c:pt>
                <c:pt idx="380">
                  <c:v>0.24145793525483142</c:v>
                </c:pt>
                <c:pt idx="381">
                  <c:v>0.24285252559763196</c:v>
                </c:pt>
                <c:pt idx="382">
                  <c:v>0.25208689818252672</c:v>
                </c:pt>
                <c:pt idx="383">
                  <c:v>0.25550331264175297</c:v>
                </c:pt>
                <c:pt idx="384">
                  <c:v>0.26470439652905481</c:v>
                </c:pt>
                <c:pt idx="385">
                  <c:v>0.27045926215423849</c:v>
                </c:pt>
                <c:pt idx="386">
                  <c:v>0.26751325027443934</c:v>
                </c:pt>
                <c:pt idx="387">
                  <c:v>0.26553858559043692</c:v>
                </c:pt>
                <c:pt idx="388">
                  <c:v>0.26125003779359252</c:v>
                </c:pt>
                <c:pt idx="389">
                  <c:v>0.26531436786090751</c:v>
                </c:pt>
                <c:pt idx="390">
                  <c:v>0.26835822933016384</c:v>
                </c:pt>
                <c:pt idx="391">
                  <c:v>0.26495609891473465</c:v>
                </c:pt>
                <c:pt idx="392">
                  <c:v>0.26366155800284546</c:v>
                </c:pt>
                <c:pt idx="393">
                  <c:v>0.2568223386330874</c:v>
                </c:pt>
                <c:pt idx="394">
                  <c:v>0.24408970336019942</c:v>
                </c:pt>
                <c:pt idx="395">
                  <c:v>0.234582421267894</c:v>
                </c:pt>
                <c:pt idx="396">
                  <c:v>0.22527131561735719</c:v>
                </c:pt>
                <c:pt idx="397">
                  <c:v>0.22289151555586612</c:v>
                </c:pt>
                <c:pt idx="398">
                  <c:v>0.23027503135369565</c:v>
                </c:pt>
                <c:pt idx="399">
                  <c:v>0.22044879170878404</c:v>
                </c:pt>
                <c:pt idx="400">
                  <c:v>0.22086558511820364</c:v>
                </c:pt>
                <c:pt idx="401">
                  <c:v>0.22847925111658934</c:v>
                </c:pt>
                <c:pt idx="402">
                  <c:v>0.22993725138518853</c:v>
                </c:pt>
                <c:pt idx="403">
                  <c:v>0.23112086139780313</c:v>
                </c:pt>
                <c:pt idx="404">
                  <c:v>0.2307430530137087</c:v>
                </c:pt>
                <c:pt idx="405">
                  <c:v>0.23929476816090992</c:v>
                </c:pt>
                <c:pt idx="406">
                  <c:v>0.23878763088314992</c:v>
                </c:pt>
                <c:pt idx="407">
                  <c:v>0.24264597355336021</c:v>
                </c:pt>
                <c:pt idx="408">
                  <c:v>0.2417736334086513</c:v>
                </c:pt>
                <c:pt idx="409">
                  <c:v>0.23910813725317995</c:v>
                </c:pt>
                <c:pt idx="410">
                  <c:v>0.22445796149854019</c:v>
                </c:pt>
                <c:pt idx="411">
                  <c:v>0.20827340791790422</c:v>
                </c:pt>
                <c:pt idx="412">
                  <c:v>0.19436902951634125</c:v>
                </c:pt>
                <c:pt idx="413">
                  <c:v>0.19060844300872168</c:v>
                </c:pt>
                <c:pt idx="414">
                  <c:v>0.18388824722666899</c:v>
                </c:pt>
                <c:pt idx="415">
                  <c:v>0.17918149612623094</c:v>
                </c:pt>
                <c:pt idx="416">
                  <c:v>0.17107792422821244</c:v>
                </c:pt>
                <c:pt idx="417">
                  <c:v>0.16834549166883878</c:v>
                </c:pt>
                <c:pt idx="418">
                  <c:v>0.1647507062303662</c:v>
                </c:pt>
                <c:pt idx="419">
                  <c:v>0.16309628999312267</c:v>
                </c:pt>
                <c:pt idx="420">
                  <c:v>0.16096998825742692</c:v>
                </c:pt>
                <c:pt idx="421">
                  <c:v>0.16372681705779085</c:v>
                </c:pt>
                <c:pt idx="422">
                  <c:v>0.16966834312515885</c:v>
                </c:pt>
                <c:pt idx="423">
                  <c:v>0.17483542550561709</c:v>
                </c:pt>
                <c:pt idx="424">
                  <c:v>0.17208560607198156</c:v>
                </c:pt>
                <c:pt idx="425">
                  <c:v>0.16858568009493169</c:v>
                </c:pt>
                <c:pt idx="426">
                  <c:v>0.15793349850971206</c:v>
                </c:pt>
                <c:pt idx="427">
                  <c:v>0.15411609208625215</c:v>
                </c:pt>
                <c:pt idx="428">
                  <c:v>0.15075470775024505</c:v>
                </c:pt>
                <c:pt idx="429">
                  <c:v>0.14900793397836329</c:v>
                </c:pt>
                <c:pt idx="430">
                  <c:v>0.14121071153256276</c:v>
                </c:pt>
                <c:pt idx="431">
                  <c:v>0.13415800176400419</c:v>
                </c:pt>
                <c:pt idx="432">
                  <c:v>0.13247604456560896</c:v>
                </c:pt>
                <c:pt idx="433">
                  <c:v>0.12245007031031023</c:v>
                </c:pt>
                <c:pt idx="434">
                  <c:v>0.10996600479316491</c:v>
                </c:pt>
                <c:pt idx="435">
                  <c:v>0.10098290759805625</c:v>
                </c:pt>
                <c:pt idx="436">
                  <c:v>8.9728516719828982E-2</c:v>
                </c:pt>
                <c:pt idx="437">
                  <c:v>8.5525366088803276E-2</c:v>
                </c:pt>
                <c:pt idx="438">
                  <c:v>8.7861407361426364E-2</c:v>
                </c:pt>
                <c:pt idx="439">
                  <c:v>8.0213991772808274E-2</c:v>
                </c:pt>
                <c:pt idx="440">
                  <c:v>7.2453003519719741E-2</c:v>
                </c:pt>
                <c:pt idx="441">
                  <c:v>7.4404812877868737E-2</c:v>
                </c:pt>
                <c:pt idx="442">
                  <c:v>8.0178992232527876E-2</c:v>
                </c:pt>
                <c:pt idx="443">
                  <c:v>7.6815662976643093E-2</c:v>
                </c:pt>
                <c:pt idx="444">
                  <c:v>7.4614956044239331E-2</c:v>
                </c:pt>
                <c:pt idx="445">
                  <c:v>6.9548635155043378E-2</c:v>
                </c:pt>
                <c:pt idx="446">
                  <c:v>6.9986003501388991E-2</c:v>
                </c:pt>
                <c:pt idx="447">
                  <c:v>6.4232582468108562E-2</c:v>
                </c:pt>
                <c:pt idx="448">
                  <c:v>5.4024487830899581E-2</c:v>
                </c:pt>
                <c:pt idx="449">
                  <c:v>4.8702848928995839E-2</c:v>
                </c:pt>
                <c:pt idx="450">
                  <c:v>3.8679753399395826E-2</c:v>
                </c:pt>
                <c:pt idx="451">
                  <c:v>3.5147049154913158E-2</c:v>
                </c:pt>
                <c:pt idx="452">
                  <c:v>2.6355401098327735E-2</c:v>
                </c:pt>
                <c:pt idx="453">
                  <c:v>1.7032592328538973E-2</c:v>
                </c:pt>
                <c:pt idx="454">
                  <c:v>8.9050124209465106E-3</c:v>
                </c:pt>
                <c:pt idx="455">
                  <c:v>6.4962605333557634E-3</c:v>
                </c:pt>
                <c:pt idx="456">
                  <c:v>5.4074881469767183E-3</c:v>
                </c:pt>
                <c:pt idx="457">
                  <c:v>8.5388421021335755E-3</c:v>
                </c:pt>
                <c:pt idx="458">
                  <c:v>4.3179711301573644E-3</c:v>
                </c:pt>
                <c:pt idx="459">
                  <c:v>6.0129777605857021E-3</c:v>
                </c:pt>
                <c:pt idx="460">
                  <c:v>6.7934372624649415E-3</c:v>
                </c:pt>
                <c:pt idx="461">
                  <c:v>8.0067433099655552E-3</c:v>
                </c:pt>
                <c:pt idx="462">
                  <c:v>1.4016682039919932E-3</c:v>
                </c:pt>
                <c:pt idx="463">
                  <c:v>-1.0516044278837943E-2</c:v>
                </c:pt>
                <c:pt idx="464">
                  <c:v>-2.1529604603422653E-2</c:v>
                </c:pt>
                <c:pt idx="465">
                  <c:v>-2.5602800385638481E-2</c:v>
                </c:pt>
                <c:pt idx="466">
                  <c:v>-3.3615427440710742E-2</c:v>
                </c:pt>
                <c:pt idx="467">
                  <c:v>-3.549051651538724E-2</c:v>
                </c:pt>
                <c:pt idx="468">
                  <c:v>-3.8917254481521821E-2</c:v>
                </c:pt>
                <c:pt idx="469">
                  <c:v>-3.8806014432683299E-2</c:v>
                </c:pt>
                <c:pt idx="470">
                  <c:v>-4.4261329340756099E-2</c:v>
                </c:pt>
                <c:pt idx="471">
                  <c:v>-4.9982807135403123E-2</c:v>
                </c:pt>
                <c:pt idx="472">
                  <c:v>-5.9227755451183972E-2</c:v>
                </c:pt>
                <c:pt idx="473">
                  <c:v>-6.7192264267838114E-2</c:v>
                </c:pt>
                <c:pt idx="474">
                  <c:v>-7.3493075087831053E-2</c:v>
                </c:pt>
                <c:pt idx="475">
                  <c:v>-8.2951216788432883E-2</c:v>
                </c:pt>
                <c:pt idx="476">
                  <c:v>-9.4847518048782734E-2</c:v>
                </c:pt>
                <c:pt idx="477">
                  <c:v>-0.10246024107863708</c:v>
                </c:pt>
                <c:pt idx="478">
                  <c:v>-0.10686727691931654</c:v>
                </c:pt>
                <c:pt idx="479">
                  <c:v>-0.10370073163949932</c:v>
                </c:pt>
                <c:pt idx="480">
                  <c:v>-0.1002966265914632</c:v>
                </c:pt>
                <c:pt idx="481">
                  <c:v>-9.5486935824749888E-2</c:v>
                </c:pt>
                <c:pt idx="482">
                  <c:v>-8.8252615006913032E-2</c:v>
                </c:pt>
                <c:pt idx="483">
                  <c:v>-8.9611895408471809E-2</c:v>
                </c:pt>
                <c:pt idx="484">
                  <c:v>-9.7119170141153038E-2</c:v>
                </c:pt>
                <c:pt idx="485">
                  <c:v>-9.4052809425876335E-2</c:v>
                </c:pt>
                <c:pt idx="486">
                  <c:v>-8.8786809228028327E-2</c:v>
                </c:pt>
                <c:pt idx="487">
                  <c:v>-9.049652963041345E-2</c:v>
                </c:pt>
                <c:pt idx="488">
                  <c:v>-0.10121401871513501</c:v>
                </c:pt>
                <c:pt idx="489">
                  <c:v>-0.11031474092385762</c:v>
                </c:pt>
                <c:pt idx="490">
                  <c:v>-0.11778403003187787</c:v>
                </c:pt>
                <c:pt idx="491">
                  <c:v>-0.12893269941307448</c:v>
                </c:pt>
                <c:pt idx="492">
                  <c:v>-0.13299223742338409</c:v>
                </c:pt>
                <c:pt idx="493">
                  <c:v>-0.14323093864112255</c:v>
                </c:pt>
                <c:pt idx="494">
                  <c:v>-0.14905974730967814</c:v>
                </c:pt>
                <c:pt idx="495">
                  <c:v>-0.14453790494959967</c:v>
                </c:pt>
                <c:pt idx="496">
                  <c:v>-0.14496130129617149</c:v>
                </c:pt>
                <c:pt idx="497">
                  <c:v>-0.13802509821259581</c:v>
                </c:pt>
                <c:pt idx="498">
                  <c:v>-0.13099285857312717</c:v>
                </c:pt>
                <c:pt idx="499">
                  <c:v>-0.1331163896073313</c:v>
                </c:pt>
                <c:pt idx="500">
                  <c:v>-0.13365296801451082</c:v>
                </c:pt>
                <c:pt idx="501">
                  <c:v>-0.13928339169880136</c:v>
                </c:pt>
                <c:pt idx="502">
                  <c:v>-0.14531139433931065</c:v>
                </c:pt>
                <c:pt idx="503">
                  <c:v>-0.14393082836733917</c:v>
                </c:pt>
                <c:pt idx="504">
                  <c:v>-0.14380755599534048</c:v>
                </c:pt>
                <c:pt idx="505">
                  <c:v>-0.14724892002617707</c:v>
                </c:pt>
                <c:pt idx="506">
                  <c:v>-0.15054189898362452</c:v>
                </c:pt>
                <c:pt idx="507">
                  <c:v>-0.15612077786326914</c:v>
                </c:pt>
                <c:pt idx="508">
                  <c:v>-0.15720282271355954</c:v>
                </c:pt>
                <c:pt idx="509">
                  <c:v>-0.15362158965348613</c:v>
                </c:pt>
                <c:pt idx="510">
                  <c:v>-0.156591555842859</c:v>
                </c:pt>
                <c:pt idx="511">
                  <c:v>-0.16721332152250018</c:v>
                </c:pt>
                <c:pt idx="512">
                  <c:v>-0.16403389883747657</c:v>
                </c:pt>
                <c:pt idx="513">
                  <c:v>-0.16726124948395235</c:v>
                </c:pt>
                <c:pt idx="514">
                  <c:v>-0.16880009359547193</c:v>
                </c:pt>
                <c:pt idx="515">
                  <c:v>-0.16818142414432541</c:v>
                </c:pt>
                <c:pt idx="516">
                  <c:v>-0.17408576819601851</c:v>
                </c:pt>
                <c:pt idx="517">
                  <c:v>-0.17330317452544186</c:v>
                </c:pt>
                <c:pt idx="518">
                  <c:v>-0.16780287084266979</c:v>
                </c:pt>
                <c:pt idx="519">
                  <c:v>-0.17039420648278533</c:v>
                </c:pt>
                <c:pt idx="520">
                  <c:v>-0.16954825388247352</c:v>
                </c:pt>
                <c:pt idx="521">
                  <c:v>-0.17118918185993962</c:v>
                </c:pt>
                <c:pt idx="522">
                  <c:v>-0.17199637660161898</c:v>
                </c:pt>
                <c:pt idx="523">
                  <c:v>-0.17338766194084207</c:v>
                </c:pt>
                <c:pt idx="524">
                  <c:v>-0.17239142852109493</c:v>
                </c:pt>
                <c:pt idx="525">
                  <c:v>-0.17109250602989884</c:v>
                </c:pt>
                <c:pt idx="526">
                  <c:v>-0.16821374362595845</c:v>
                </c:pt>
                <c:pt idx="527">
                  <c:v>-0.16699710864996639</c:v>
                </c:pt>
                <c:pt idx="528">
                  <c:v>-0.16596832949051607</c:v>
                </c:pt>
                <c:pt idx="529">
                  <c:v>-0.16636874465319876</c:v>
                </c:pt>
                <c:pt idx="530">
                  <c:v>-0.16636284199007648</c:v>
                </c:pt>
                <c:pt idx="531">
                  <c:v>-0.16332483532913036</c:v>
                </c:pt>
                <c:pt idx="532">
                  <c:v>-0.16218643772046903</c:v>
                </c:pt>
                <c:pt idx="533">
                  <c:v>-0.16198814803424078</c:v>
                </c:pt>
                <c:pt idx="534">
                  <c:v>-0.16071708790740619</c:v>
                </c:pt>
                <c:pt idx="535">
                  <c:v>-0.15880686187140988</c:v>
                </c:pt>
                <c:pt idx="536">
                  <c:v>-0.15743593453846405</c:v>
                </c:pt>
                <c:pt idx="537">
                  <c:v>-0.15781611684123961</c:v>
                </c:pt>
                <c:pt idx="538">
                  <c:v>-0.15895273007036642</c:v>
                </c:pt>
                <c:pt idx="539">
                  <c:v>-0.15837553229454218</c:v>
                </c:pt>
                <c:pt idx="540">
                  <c:v>-0.15511407207391328</c:v>
                </c:pt>
                <c:pt idx="541">
                  <c:v>-0.1513431948372525</c:v>
                </c:pt>
                <c:pt idx="542">
                  <c:v>-0.14826054395288069</c:v>
                </c:pt>
                <c:pt idx="543">
                  <c:v>-0.14625786718401593</c:v>
                </c:pt>
                <c:pt idx="544">
                  <c:v>-0.1493349623640243</c:v>
                </c:pt>
                <c:pt idx="545">
                  <c:v>-0.14751253315553442</c:v>
                </c:pt>
                <c:pt idx="546">
                  <c:v>-0.14675640978066326</c:v>
                </c:pt>
                <c:pt idx="547">
                  <c:v>-0.1508212432243112</c:v>
                </c:pt>
                <c:pt idx="548">
                  <c:v>-0.15091716743440028</c:v>
                </c:pt>
                <c:pt idx="549">
                  <c:v>-0.15003291115217224</c:v>
                </c:pt>
                <c:pt idx="550">
                  <c:v>-0.15097504549573088</c:v>
                </c:pt>
                <c:pt idx="551">
                  <c:v>-0.14940428480263143</c:v>
                </c:pt>
                <c:pt idx="552">
                  <c:v>-0.14733939786465469</c:v>
                </c:pt>
                <c:pt idx="553">
                  <c:v>-0.14697523286451578</c:v>
                </c:pt>
                <c:pt idx="554">
                  <c:v>-0.14844774402299313</c:v>
                </c:pt>
                <c:pt idx="555">
                  <c:v>-0.1527564217569285</c:v>
                </c:pt>
                <c:pt idx="556">
                  <c:v>-0.15350266433465792</c:v>
                </c:pt>
                <c:pt idx="557">
                  <c:v>-0.16105809115952044</c:v>
                </c:pt>
                <c:pt idx="558">
                  <c:v>-0.16535081078531438</c:v>
                </c:pt>
                <c:pt idx="559">
                  <c:v>-0.16502062672266987</c:v>
                </c:pt>
                <c:pt idx="560">
                  <c:v>-0.16155650689266826</c:v>
                </c:pt>
                <c:pt idx="561">
                  <c:v>-0.16012298676814768</c:v>
                </c:pt>
                <c:pt idx="562">
                  <c:v>-0.15838729528884976</c:v>
                </c:pt>
                <c:pt idx="563">
                  <c:v>-0.15351047596815495</c:v>
                </c:pt>
                <c:pt idx="564">
                  <c:v>-0.15048398321639755</c:v>
                </c:pt>
                <c:pt idx="565">
                  <c:v>-0.14962594240843927</c:v>
                </c:pt>
                <c:pt idx="566">
                  <c:v>-0.15208065480815758</c:v>
                </c:pt>
                <c:pt idx="567">
                  <c:v>-0.15535955088419556</c:v>
                </c:pt>
                <c:pt idx="568">
                  <c:v>-0.15723697654513882</c:v>
                </c:pt>
                <c:pt idx="569">
                  <c:v>-0.15787851758833202</c:v>
                </c:pt>
                <c:pt idx="570">
                  <c:v>-0.16162495979602468</c:v>
                </c:pt>
                <c:pt idx="571">
                  <c:v>-0.16666623061554522</c:v>
                </c:pt>
                <c:pt idx="572">
                  <c:v>-0.17412324934279907</c:v>
                </c:pt>
                <c:pt idx="573">
                  <c:v>-0.18709093783172029</c:v>
                </c:pt>
                <c:pt idx="574">
                  <c:v>-0.19900284099388205</c:v>
                </c:pt>
                <c:pt idx="575">
                  <c:v>-0.20661532190455797</c:v>
                </c:pt>
                <c:pt idx="576">
                  <c:v>-0.21339802732362459</c:v>
                </c:pt>
                <c:pt idx="577">
                  <c:v>-0.22266162995696356</c:v>
                </c:pt>
                <c:pt idx="578">
                  <c:v>-0.22831785370772686</c:v>
                </c:pt>
                <c:pt idx="579">
                  <c:v>-0.2335664691940377</c:v>
                </c:pt>
                <c:pt idx="580">
                  <c:v>-0.238215656991805</c:v>
                </c:pt>
                <c:pt idx="581">
                  <c:v>-0.24204441379752198</c:v>
                </c:pt>
                <c:pt idx="582">
                  <c:v>-0.25043215003142066</c:v>
                </c:pt>
                <c:pt idx="583">
                  <c:v>-0.25917183011306411</c:v>
                </c:pt>
                <c:pt idx="584">
                  <c:v>-0.26500129557975871</c:v>
                </c:pt>
                <c:pt idx="585">
                  <c:v>-0.2674586918546219</c:v>
                </c:pt>
                <c:pt idx="586">
                  <c:v>-0.26718948454036756</c:v>
                </c:pt>
                <c:pt idx="587">
                  <c:v>-0.27381724821824704</c:v>
                </c:pt>
                <c:pt idx="588">
                  <c:v>-0.27614781515451203</c:v>
                </c:pt>
                <c:pt idx="589">
                  <c:v>-0.27466266725015853</c:v>
                </c:pt>
                <c:pt idx="590">
                  <c:v>-0.27447153709297328</c:v>
                </c:pt>
                <c:pt idx="591">
                  <c:v>-0.2754369811968877</c:v>
                </c:pt>
                <c:pt idx="592">
                  <c:v>-0.26681321117075679</c:v>
                </c:pt>
                <c:pt idx="593">
                  <c:v>-0.26055950273013201</c:v>
                </c:pt>
                <c:pt idx="594">
                  <c:v>-0.24968525410614023</c:v>
                </c:pt>
                <c:pt idx="595">
                  <c:v>-0.24195553735750644</c:v>
                </c:pt>
                <c:pt idx="596">
                  <c:v>-0.23469526493409634</c:v>
                </c:pt>
                <c:pt idx="597">
                  <c:v>-0.22654716579398054</c:v>
                </c:pt>
                <c:pt idx="598">
                  <c:v>-0.21869208754677341</c:v>
                </c:pt>
                <c:pt idx="599">
                  <c:v>-0.20854572493700876</c:v>
                </c:pt>
                <c:pt idx="600">
                  <c:v>-0.20176078339216713</c:v>
                </c:pt>
                <c:pt idx="601">
                  <c:v>-0.19575700598711709</c:v>
                </c:pt>
                <c:pt idx="602">
                  <c:v>-0.19122683453739686</c:v>
                </c:pt>
                <c:pt idx="603">
                  <c:v>-0.18430901969057123</c:v>
                </c:pt>
                <c:pt idx="604">
                  <c:v>-0.17891312171397175</c:v>
                </c:pt>
                <c:pt idx="605">
                  <c:v>-0.17384605395526473</c:v>
                </c:pt>
                <c:pt idx="606">
                  <c:v>-0.17176053838898764</c:v>
                </c:pt>
                <c:pt idx="607">
                  <c:v>-0.16947242913871852</c:v>
                </c:pt>
                <c:pt idx="608">
                  <c:v>-0.16871168035250417</c:v>
                </c:pt>
                <c:pt idx="609">
                  <c:v>-0.16812037895291637</c:v>
                </c:pt>
                <c:pt idx="610">
                  <c:v>-0.16597851284342635</c:v>
                </c:pt>
                <c:pt idx="611">
                  <c:v>-0.16391007080393821</c:v>
                </c:pt>
                <c:pt idx="612">
                  <c:v>-0.16099432171485109</c:v>
                </c:pt>
                <c:pt idx="613">
                  <c:v>-0.16200766139405914</c:v>
                </c:pt>
                <c:pt idx="614">
                  <c:v>-0.16091294096446804</c:v>
                </c:pt>
                <c:pt idx="615">
                  <c:v>-0.15931603483368001</c:v>
                </c:pt>
                <c:pt idx="616">
                  <c:v>-0.15845558548467792</c:v>
                </c:pt>
                <c:pt idx="617">
                  <c:v>-0.15882640350603108</c:v>
                </c:pt>
                <c:pt idx="618">
                  <c:v>-0.15784670722930297</c:v>
                </c:pt>
                <c:pt idx="619">
                  <c:v>-0.15726358773487456</c:v>
                </c:pt>
                <c:pt idx="620">
                  <c:v>-0.15803467762420781</c:v>
                </c:pt>
                <c:pt idx="621">
                  <c:v>-0.15589562035085572</c:v>
                </c:pt>
                <c:pt idx="622">
                  <c:v>-0.15371394620926987</c:v>
                </c:pt>
                <c:pt idx="623">
                  <c:v>-0.1519979391371313</c:v>
                </c:pt>
                <c:pt idx="624">
                  <c:v>-0.15021997385047961</c:v>
                </c:pt>
                <c:pt idx="625">
                  <c:v>-0.14858193626841426</c:v>
                </c:pt>
                <c:pt idx="626">
                  <c:v>-0.14953888070617902</c:v>
                </c:pt>
                <c:pt idx="627">
                  <c:v>-0.14919774007571554</c:v>
                </c:pt>
                <c:pt idx="628">
                  <c:v>-0.14834678223913375</c:v>
                </c:pt>
                <c:pt idx="629">
                  <c:v>-0.15085874037721028</c:v>
                </c:pt>
                <c:pt idx="630">
                  <c:v>-0.15013507865644601</c:v>
                </c:pt>
                <c:pt idx="631">
                  <c:v>-0.14960975378862412</c:v>
                </c:pt>
                <c:pt idx="632">
                  <c:v>-0.1471214867582735</c:v>
                </c:pt>
                <c:pt idx="633">
                  <c:v>-0.14338256678244968</c:v>
                </c:pt>
                <c:pt idx="634">
                  <c:v>-0.13946275183711171</c:v>
                </c:pt>
                <c:pt idx="635">
                  <c:v>-0.13772677867641861</c:v>
                </c:pt>
                <c:pt idx="636">
                  <c:v>-0.13145040395561133</c:v>
                </c:pt>
                <c:pt idx="637">
                  <c:v>-0.12807661927404182</c:v>
                </c:pt>
                <c:pt idx="638">
                  <c:v>-0.12664175789983426</c:v>
                </c:pt>
                <c:pt idx="639">
                  <c:v>-0.12074361108811538</c:v>
                </c:pt>
                <c:pt idx="640">
                  <c:v>-0.11414852848659955</c:v>
                </c:pt>
                <c:pt idx="641">
                  <c:v>-0.10808147633834726</c:v>
                </c:pt>
                <c:pt idx="642">
                  <c:v>-0.10680978089109165</c:v>
                </c:pt>
                <c:pt idx="643">
                  <c:v>-0.10477076737131594</c:v>
                </c:pt>
                <c:pt idx="644">
                  <c:v>-0.10117459220579642</c:v>
                </c:pt>
                <c:pt idx="645">
                  <c:v>-9.5151698963076847E-2</c:v>
                </c:pt>
                <c:pt idx="646">
                  <c:v>-9.6732966886005384E-2</c:v>
                </c:pt>
                <c:pt idx="647">
                  <c:v>-9.3783263634373684E-2</c:v>
                </c:pt>
                <c:pt idx="648">
                  <c:v>-9.1125244076249071E-2</c:v>
                </c:pt>
                <c:pt idx="649">
                  <c:v>-8.1685288721455279E-2</c:v>
                </c:pt>
                <c:pt idx="650">
                  <c:v>-7.2177757140951815E-2</c:v>
                </c:pt>
                <c:pt idx="651">
                  <c:v>-6.0986826279552354E-2</c:v>
                </c:pt>
                <c:pt idx="652">
                  <c:v>-5.3891745333745196E-2</c:v>
                </c:pt>
                <c:pt idx="653">
                  <c:v>-4.7810266126374151E-2</c:v>
                </c:pt>
                <c:pt idx="654">
                  <c:v>-4.5590641256128703E-2</c:v>
                </c:pt>
                <c:pt idx="655">
                  <c:v>-4.7727084039404788E-2</c:v>
                </c:pt>
                <c:pt idx="656">
                  <c:v>-4.7059278915964717E-2</c:v>
                </c:pt>
                <c:pt idx="657">
                  <c:v>-4.1163877955737241E-2</c:v>
                </c:pt>
                <c:pt idx="658">
                  <c:v>-3.9148777420718185E-2</c:v>
                </c:pt>
                <c:pt idx="659">
                  <c:v>-3.9070344139268187E-2</c:v>
                </c:pt>
                <c:pt idx="660">
                  <c:v>-3.5938485161666311E-2</c:v>
                </c:pt>
                <c:pt idx="661">
                  <c:v>-3.1801975604757615E-2</c:v>
                </c:pt>
                <c:pt idx="662">
                  <c:v>-3.3998118751924496E-2</c:v>
                </c:pt>
                <c:pt idx="663">
                  <c:v>-3.5017795478535854E-2</c:v>
                </c:pt>
                <c:pt idx="664">
                  <c:v>-3.136889432021716E-2</c:v>
                </c:pt>
                <c:pt idx="665">
                  <c:v>-2.6442222465487383E-2</c:v>
                </c:pt>
                <c:pt idx="666">
                  <c:v>-1.3540936067711543E-2</c:v>
                </c:pt>
                <c:pt idx="667">
                  <c:v>-1.1644028339338263E-2</c:v>
                </c:pt>
                <c:pt idx="668">
                  <c:v>-6.2254741135171149E-3</c:v>
                </c:pt>
                <c:pt idx="669">
                  <c:v>-2.3265232576549027E-3</c:v>
                </c:pt>
                <c:pt idx="670">
                  <c:v>2.3458533332577076E-3</c:v>
                </c:pt>
                <c:pt idx="671">
                  <c:v>5.930021615212942E-3</c:v>
                </c:pt>
                <c:pt idx="672">
                  <c:v>2.3462592034908848E-2</c:v>
                </c:pt>
                <c:pt idx="673">
                  <c:v>3.9156728413993758E-2</c:v>
                </c:pt>
                <c:pt idx="674">
                  <c:v>4.6473488461611527E-2</c:v>
                </c:pt>
                <c:pt idx="675">
                  <c:v>5.2599248008778375E-2</c:v>
                </c:pt>
                <c:pt idx="676">
                  <c:v>6.7828096733470025E-2</c:v>
                </c:pt>
                <c:pt idx="677">
                  <c:v>7.3305237191063119E-2</c:v>
                </c:pt>
                <c:pt idx="678">
                  <c:v>7.1396649695822573E-2</c:v>
                </c:pt>
                <c:pt idx="679">
                  <c:v>7.2787457729628038E-2</c:v>
                </c:pt>
                <c:pt idx="680">
                  <c:v>7.4368521422098904E-2</c:v>
                </c:pt>
                <c:pt idx="681">
                  <c:v>8.4630928134733954E-2</c:v>
                </c:pt>
                <c:pt idx="682">
                  <c:v>9.2896166599446217E-2</c:v>
                </c:pt>
                <c:pt idx="683">
                  <c:v>0.1031885230887873</c:v>
                </c:pt>
                <c:pt idx="684">
                  <c:v>0.11116067436874215</c:v>
                </c:pt>
                <c:pt idx="685">
                  <c:v>0.11977774711825349</c:v>
                </c:pt>
                <c:pt idx="686">
                  <c:v>0.12113200559120889</c:v>
                </c:pt>
                <c:pt idx="687">
                  <c:v>0.12303705089176556</c:v>
                </c:pt>
                <c:pt idx="688">
                  <c:v>0.12845791276338936</c:v>
                </c:pt>
                <c:pt idx="689">
                  <c:v>0.13629817392770158</c:v>
                </c:pt>
                <c:pt idx="690">
                  <c:v>0.14459969633288949</c:v>
                </c:pt>
                <c:pt idx="691">
                  <c:v>0.14543509954432751</c:v>
                </c:pt>
                <c:pt idx="692">
                  <c:v>0.15085879608994276</c:v>
                </c:pt>
                <c:pt idx="693">
                  <c:v>0.14502559804524257</c:v>
                </c:pt>
                <c:pt idx="694">
                  <c:v>0.15336988765980014</c:v>
                </c:pt>
                <c:pt idx="695">
                  <c:v>0.16266317069451328</c:v>
                </c:pt>
                <c:pt idx="696">
                  <c:v>0.16514507874724216</c:v>
                </c:pt>
                <c:pt idx="697">
                  <c:v>0.17024616094708747</c:v>
                </c:pt>
                <c:pt idx="698">
                  <c:v>0.17821448597980546</c:v>
                </c:pt>
                <c:pt idx="699">
                  <c:v>0.19498071381233975</c:v>
                </c:pt>
                <c:pt idx="700">
                  <c:v>0.20919715404425054</c:v>
                </c:pt>
                <c:pt idx="701">
                  <c:v>0.207543166026293</c:v>
                </c:pt>
                <c:pt idx="702">
                  <c:v>0.20771552012835218</c:v>
                </c:pt>
                <c:pt idx="703">
                  <c:v>0.20632513205261718</c:v>
                </c:pt>
                <c:pt idx="704">
                  <c:v>0.20192830297857733</c:v>
                </c:pt>
                <c:pt idx="705">
                  <c:v>0.20952169851350108</c:v>
                </c:pt>
                <c:pt idx="706">
                  <c:v>0.21079219276361666</c:v>
                </c:pt>
                <c:pt idx="707">
                  <c:v>0.21739907053290983</c:v>
                </c:pt>
                <c:pt idx="708">
                  <c:v>0.22452519800069284</c:v>
                </c:pt>
                <c:pt idx="709">
                  <c:v>0.23067610625580556</c:v>
                </c:pt>
                <c:pt idx="710">
                  <c:v>0.23877316131970744</c:v>
                </c:pt>
                <c:pt idx="711">
                  <c:v>0.24628576226259935</c:v>
                </c:pt>
                <c:pt idx="712">
                  <c:v>0.24096393369179775</c:v>
                </c:pt>
                <c:pt idx="713">
                  <c:v>0.22901197200092477</c:v>
                </c:pt>
                <c:pt idx="714">
                  <c:v>0.22585561594001466</c:v>
                </c:pt>
                <c:pt idx="715">
                  <c:v>0.22063962470479662</c:v>
                </c:pt>
                <c:pt idx="716">
                  <c:v>0.21092259955940909</c:v>
                </c:pt>
                <c:pt idx="717">
                  <c:v>0.20271145850617664</c:v>
                </c:pt>
                <c:pt idx="718">
                  <c:v>0.18840503154739882</c:v>
                </c:pt>
                <c:pt idx="719">
                  <c:v>0.16898359449968195</c:v>
                </c:pt>
                <c:pt idx="720">
                  <c:v>0.15224562292956523</c:v>
                </c:pt>
                <c:pt idx="721">
                  <c:v>0.13464526840949181</c:v>
                </c:pt>
                <c:pt idx="722">
                  <c:v>0.12157607652859838</c:v>
                </c:pt>
                <c:pt idx="723">
                  <c:v>0.11244127560403018</c:v>
                </c:pt>
                <c:pt idx="724">
                  <c:v>0.11769369033187556</c:v>
                </c:pt>
                <c:pt idx="725">
                  <c:v>0.12777395534477945</c:v>
                </c:pt>
                <c:pt idx="726">
                  <c:v>0.14021594625632017</c:v>
                </c:pt>
                <c:pt idx="727">
                  <c:v>0.14933298649977131</c:v>
                </c:pt>
                <c:pt idx="728">
                  <c:v>0.15292298165702878</c:v>
                </c:pt>
                <c:pt idx="729">
                  <c:v>0.1545540755951009</c:v>
                </c:pt>
                <c:pt idx="730">
                  <c:v>0.16827422422082783</c:v>
                </c:pt>
                <c:pt idx="731">
                  <c:v>0.17832392272533218</c:v>
                </c:pt>
                <c:pt idx="732">
                  <c:v>0.19454801065922336</c:v>
                </c:pt>
                <c:pt idx="733">
                  <c:v>0.20970483085882277</c:v>
                </c:pt>
                <c:pt idx="734">
                  <c:v>0.22219935369990262</c:v>
                </c:pt>
                <c:pt idx="735">
                  <c:v>0.22924205836001391</c:v>
                </c:pt>
                <c:pt idx="736">
                  <c:v>0.23961393008686105</c:v>
                </c:pt>
                <c:pt idx="737">
                  <c:v>0.24645731949148303</c:v>
                </c:pt>
                <c:pt idx="738">
                  <c:v>0.24139377111191432</c:v>
                </c:pt>
                <c:pt idx="739">
                  <c:v>0.23018367458851935</c:v>
                </c:pt>
                <c:pt idx="740">
                  <c:v>0.23401502530949053</c:v>
                </c:pt>
                <c:pt idx="741">
                  <c:v>0.24100065279195917</c:v>
                </c:pt>
                <c:pt idx="742">
                  <c:v>0.24280278244729808</c:v>
                </c:pt>
                <c:pt idx="743">
                  <c:v>0.24798620845221322</c:v>
                </c:pt>
                <c:pt idx="744">
                  <c:v>0.24534081819067047</c:v>
                </c:pt>
                <c:pt idx="745">
                  <c:v>0.24238088709853955</c:v>
                </c:pt>
                <c:pt idx="746">
                  <c:v>0.24388160057465716</c:v>
                </c:pt>
                <c:pt idx="747">
                  <c:v>0.25319722991919619</c:v>
                </c:pt>
                <c:pt idx="748">
                  <c:v>0.25648647250493289</c:v>
                </c:pt>
                <c:pt idx="749">
                  <c:v>0.26580445100347944</c:v>
                </c:pt>
                <c:pt idx="750">
                  <c:v>0.27153394949262677</c:v>
                </c:pt>
                <c:pt idx="751">
                  <c:v>0.26826887940623895</c:v>
                </c:pt>
                <c:pt idx="752">
                  <c:v>0.26630931635326105</c:v>
                </c:pt>
                <c:pt idx="753">
                  <c:v>0.26207324828023404</c:v>
                </c:pt>
                <c:pt idx="754">
                  <c:v>0.26598282802386153</c:v>
                </c:pt>
                <c:pt idx="755">
                  <c:v>0.26909055906598317</c:v>
                </c:pt>
                <c:pt idx="756">
                  <c:v>0.26552372350087805</c:v>
                </c:pt>
                <c:pt idx="757">
                  <c:v>0.2647687552074347</c:v>
                </c:pt>
                <c:pt idx="758">
                  <c:v>0.25784006028759204</c:v>
                </c:pt>
                <c:pt idx="759">
                  <c:v>0.24447287066200241</c:v>
                </c:pt>
                <c:pt idx="760">
                  <c:v>0.23449104825038292</c:v>
                </c:pt>
                <c:pt idx="761">
                  <c:v>0.22484717771831164</c:v>
                </c:pt>
                <c:pt idx="762">
                  <c:v>0.22252525220670588</c:v>
                </c:pt>
                <c:pt idx="763">
                  <c:v>0.22993577425344555</c:v>
                </c:pt>
                <c:pt idx="764">
                  <c:v>0.22018577660806457</c:v>
                </c:pt>
                <c:pt idx="765">
                  <c:v>0.22139275556538951</c:v>
                </c:pt>
                <c:pt idx="766">
                  <c:v>0.22894798017643311</c:v>
                </c:pt>
                <c:pt idx="767">
                  <c:v>0.23013030222794115</c:v>
                </c:pt>
                <c:pt idx="768">
                  <c:v>0.23132168860117897</c:v>
                </c:pt>
                <c:pt idx="769">
                  <c:v>0.23088777525449755</c:v>
                </c:pt>
                <c:pt idx="770">
                  <c:v>0.23956393034992837</c:v>
                </c:pt>
                <c:pt idx="771">
                  <c:v>0.23918223562078825</c:v>
                </c:pt>
                <c:pt idx="772">
                  <c:v>0.24321785856479342</c:v>
                </c:pt>
                <c:pt idx="773">
                  <c:v>0.24283235330900621</c:v>
                </c:pt>
                <c:pt idx="774">
                  <c:v>0.24077936531412086</c:v>
                </c:pt>
                <c:pt idx="775">
                  <c:v>0.22596451106317159</c:v>
                </c:pt>
                <c:pt idx="776">
                  <c:v>0.20915162810643034</c:v>
                </c:pt>
                <c:pt idx="777">
                  <c:v>0.1945496546015614</c:v>
                </c:pt>
                <c:pt idx="778">
                  <c:v>0.1903590808502284</c:v>
                </c:pt>
                <c:pt idx="779">
                  <c:v>0.18341747855226917</c:v>
                </c:pt>
                <c:pt idx="780">
                  <c:v>0.17894842584562112</c:v>
                </c:pt>
                <c:pt idx="781">
                  <c:v>0.17094913946329621</c:v>
                </c:pt>
                <c:pt idx="782">
                  <c:v>0.16791865112554422</c:v>
                </c:pt>
                <c:pt idx="783">
                  <c:v>0.16461742696097575</c:v>
                </c:pt>
                <c:pt idx="784">
                  <c:v>0.16275749413896787</c:v>
                </c:pt>
                <c:pt idx="785">
                  <c:v>0.16052058909494477</c:v>
                </c:pt>
                <c:pt idx="786">
                  <c:v>0.16341365286342222</c:v>
                </c:pt>
                <c:pt idx="787">
                  <c:v>0.16987732840352196</c:v>
                </c:pt>
                <c:pt idx="788">
                  <c:v>0.17530169344019614</c:v>
                </c:pt>
                <c:pt idx="789">
                  <c:v>0.17311734015333918</c:v>
                </c:pt>
                <c:pt idx="790">
                  <c:v>0.16912016899410434</c:v>
                </c:pt>
                <c:pt idx="791">
                  <c:v>0.15833772533388216</c:v>
                </c:pt>
                <c:pt idx="792">
                  <c:v>0.15440226703368565</c:v>
                </c:pt>
                <c:pt idx="793">
                  <c:v>0.15113867686857776</c:v>
                </c:pt>
                <c:pt idx="794">
                  <c:v>0.14920976817331622</c:v>
                </c:pt>
                <c:pt idx="795">
                  <c:v>0.14142284492127655</c:v>
                </c:pt>
                <c:pt idx="796">
                  <c:v>0.1348858238433055</c:v>
                </c:pt>
                <c:pt idx="797">
                  <c:v>0.13337785083758566</c:v>
                </c:pt>
                <c:pt idx="798">
                  <c:v>0.12307125412651795</c:v>
                </c:pt>
                <c:pt idx="799">
                  <c:v>0.11039673867046904</c:v>
                </c:pt>
                <c:pt idx="800">
                  <c:v>0.10164055336968783</c:v>
                </c:pt>
                <c:pt idx="801">
                  <c:v>9.0163609812563661E-2</c:v>
                </c:pt>
                <c:pt idx="802">
                  <c:v>8.6191144774473552E-2</c:v>
                </c:pt>
                <c:pt idx="803">
                  <c:v>8.8725947606334149E-2</c:v>
                </c:pt>
                <c:pt idx="804">
                  <c:v>8.105622035753586E-2</c:v>
                </c:pt>
                <c:pt idx="805">
                  <c:v>7.2982591293017207E-2</c:v>
                </c:pt>
                <c:pt idx="806">
                  <c:v>7.551435908498029E-2</c:v>
                </c:pt>
                <c:pt idx="807">
                  <c:v>8.15507985480112E-2</c:v>
                </c:pt>
                <c:pt idx="808">
                  <c:v>7.8093115838425028E-2</c:v>
                </c:pt>
                <c:pt idx="809">
                  <c:v>7.5525355476944028E-2</c:v>
                </c:pt>
                <c:pt idx="810">
                  <c:v>7.0139144265215933E-2</c:v>
                </c:pt>
                <c:pt idx="811">
                  <c:v>7.0779989772695326E-2</c:v>
                </c:pt>
                <c:pt idx="812">
                  <c:v>6.5054738811797547E-2</c:v>
                </c:pt>
                <c:pt idx="813">
                  <c:v>5.4263033992450117E-2</c:v>
                </c:pt>
                <c:pt idx="814">
                  <c:v>4.8753465400802262E-2</c:v>
                </c:pt>
                <c:pt idx="815">
                  <c:v>3.8902086435641116E-2</c:v>
                </c:pt>
                <c:pt idx="816">
                  <c:v>3.5563999942482175E-2</c:v>
                </c:pt>
                <c:pt idx="817">
                  <c:v>2.6592633723543483E-2</c:v>
                </c:pt>
                <c:pt idx="818">
                  <c:v>1.7135455907694313E-2</c:v>
                </c:pt>
                <c:pt idx="819">
                  <c:v>9.1507915047720611E-3</c:v>
                </c:pt>
                <c:pt idx="820">
                  <c:v>6.6413284750923051E-3</c:v>
                </c:pt>
                <c:pt idx="821">
                  <c:v>4.9629810104274514E-3</c:v>
                </c:pt>
                <c:pt idx="822">
                  <c:v>7.7748166322901E-3</c:v>
                </c:pt>
                <c:pt idx="823">
                  <c:v>3.6479929750835344E-3</c:v>
                </c:pt>
                <c:pt idx="824">
                  <c:v>5.8654346570268532E-3</c:v>
                </c:pt>
                <c:pt idx="825">
                  <c:v>6.7189690880305039E-3</c:v>
                </c:pt>
                <c:pt idx="826">
                  <c:v>7.8068104013148242E-3</c:v>
                </c:pt>
                <c:pt idx="827">
                  <c:v>7.5358498349724302E-4</c:v>
                </c:pt>
                <c:pt idx="828">
                  <c:v>-1.0906151454175027E-2</c:v>
                </c:pt>
                <c:pt idx="829">
                  <c:v>-2.2121243470392307E-2</c:v>
                </c:pt>
                <c:pt idx="830">
                  <c:v>-2.642294663023682E-2</c:v>
                </c:pt>
                <c:pt idx="831">
                  <c:v>-3.4324770185519438E-2</c:v>
                </c:pt>
                <c:pt idx="832">
                  <c:v>-3.5672071915132622E-2</c:v>
                </c:pt>
                <c:pt idx="833">
                  <c:v>-3.8690243317286925E-2</c:v>
                </c:pt>
                <c:pt idx="834">
                  <c:v>-3.819925046396945E-2</c:v>
                </c:pt>
                <c:pt idx="835">
                  <c:v>-4.4190690334974136E-2</c:v>
                </c:pt>
                <c:pt idx="836">
                  <c:v>-4.9923113514238802E-2</c:v>
                </c:pt>
                <c:pt idx="837">
                  <c:v>-5.9426233046184621E-2</c:v>
                </c:pt>
                <c:pt idx="838">
                  <c:v>-6.8142177715239144E-2</c:v>
                </c:pt>
                <c:pt idx="839">
                  <c:v>-7.4805699354897642E-2</c:v>
                </c:pt>
                <c:pt idx="840">
                  <c:v>-8.4346133726177427E-2</c:v>
                </c:pt>
                <c:pt idx="841">
                  <c:v>-9.6533301512804551E-2</c:v>
                </c:pt>
                <c:pt idx="842">
                  <c:v>-0.10411460102079653</c:v>
                </c:pt>
                <c:pt idx="843">
                  <c:v>-0.1085144496384248</c:v>
                </c:pt>
                <c:pt idx="844">
                  <c:v>-0.10542135973101156</c:v>
                </c:pt>
                <c:pt idx="845">
                  <c:v>-0.1019600172450104</c:v>
                </c:pt>
                <c:pt idx="846">
                  <c:v>-9.6982679051782997E-2</c:v>
                </c:pt>
                <c:pt idx="847">
                  <c:v>-8.9566325365049992E-2</c:v>
                </c:pt>
                <c:pt idx="848">
                  <c:v>-9.0731404812011571E-2</c:v>
                </c:pt>
                <c:pt idx="849">
                  <c:v>-9.7779059882169131E-2</c:v>
                </c:pt>
                <c:pt idx="850">
                  <c:v>-9.4602108745814262E-2</c:v>
                </c:pt>
                <c:pt idx="851">
                  <c:v>-8.9168326260372965E-2</c:v>
                </c:pt>
                <c:pt idx="852">
                  <c:v>-9.0777713466077908E-2</c:v>
                </c:pt>
                <c:pt idx="853">
                  <c:v>-0.10111080072385685</c:v>
                </c:pt>
                <c:pt idx="854">
                  <c:v>-0.1097766022303456</c:v>
                </c:pt>
                <c:pt idx="855">
                  <c:v>-0.11721426343797248</c:v>
                </c:pt>
                <c:pt idx="856">
                  <c:v>-0.12858826546154867</c:v>
                </c:pt>
                <c:pt idx="857">
                  <c:v>-0.13300372158166349</c:v>
                </c:pt>
                <c:pt idx="858">
                  <c:v>-0.14315274921851379</c:v>
                </c:pt>
                <c:pt idx="859">
                  <c:v>-0.14955402299355577</c:v>
                </c:pt>
                <c:pt idx="860">
                  <c:v>-0.14555218225610181</c:v>
                </c:pt>
                <c:pt idx="861">
                  <c:v>-0.14598492900408278</c:v>
                </c:pt>
                <c:pt idx="862">
                  <c:v>-0.13836805214167944</c:v>
                </c:pt>
                <c:pt idx="863">
                  <c:v>-0.13099204350231652</c:v>
                </c:pt>
                <c:pt idx="864">
                  <c:v>-0.13281128168094189</c:v>
                </c:pt>
                <c:pt idx="865">
                  <c:v>-0.13378871487190966</c:v>
                </c:pt>
                <c:pt idx="866">
                  <c:v>-0.13901357062516539</c:v>
                </c:pt>
                <c:pt idx="867">
                  <c:v>-0.14487521806615852</c:v>
                </c:pt>
                <c:pt idx="868">
                  <c:v>-0.14387618914332814</c:v>
                </c:pt>
                <c:pt idx="869">
                  <c:v>-0.14393705393630069</c:v>
                </c:pt>
                <c:pt idx="870">
                  <c:v>-0.1475512868033185</c:v>
                </c:pt>
                <c:pt idx="871">
                  <c:v>-0.15092369597815297</c:v>
                </c:pt>
                <c:pt idx="872">
                  <c:v>-0.15670796238878149</c:v>
                </c:pt>
                <c:pt idx="873">
                  <c:v>-0.15808491897354821</c:v>
                </c:pt>
                <c:pt idx="874">
                  <c:v>-0.15436372668679557</c:v>
                </c:pt>
                <c:pt idx="875">
                  <c:v>-0.15701956230469735</c:v>
                </c:pt>
                <c:pt idx="876">
                  <c:v>-0.16764446617676804</c:v>
                </c:pt>
                <c:pt idx="877">
                  <c:v>-0.16445195187641828</c:v>
                </c:pt>
                <c:pt idx="878">
                  <c:v>-0.16767623852438551</c:v>
                </c:pt>
                <c:pt idx="879">
                  <c:v>-0.1693153801930917</c:v>
                </c:pt>
                <c:pt idx="880">
                  <c:v>-0.16908797971705439</c:v>
                </c:pt>
                <c:pt idx="881">
                  <c:v>-0.17533885708462102</c:v>
                </c:pt>
                <c:pt idx="882">
                  <c:v>-0.17437438022227375</c:v>
                </c:pt>
                <c:pt idx="883">
                  <c:v>-0.16872274519400432</c:v>
                </c:pt>
                <c:pt idx="884">
                  <c:v>-0.17139287616618823</c:v>
                </c:pt>
                <c:pt idx="885">
                  <c:v>-0.17027105028013026</c:v>
                </c:pt>
                <c:pt idx="886">
                  <c:v>-0.17177633559640809</c:v>
                </c:pt>
                <c:pt idx="887">
                  <c:v>-0.17258688998668437</c:v>
                </c:pt>
                <c:pt idx="888">
                  <c:v>-0.17394649255665726</c:v>
                </c:pt>
                <c:pt idx="889">
                  <c:v>-0.17295723840463412</c:v>
                </c:pt>
                <c:pt idx="890">
                  <c:v>-0.17168896012318807</c:v>
                </c:pt>
                <c:pt idx="891">
                  <c:v>-0.16859476654056857</c:v>
                </c:pt>
                <c:pt idx="892">
                  <c:v>-0.16733526710033361</c:v>
                </c:pt>
                <c:pt idx="893">
                  <c:v>-0.1662660494263293</c:v>
                </c:pt>
                <c:pt idx="894">
                  <c:v>-0.16677101091413887</c:v>
                </c:pt>
                <c:pt idx="895">
                  <c:v>-0.16679298557068295</c:v>
                </c:pt>
                <c:pt idx="896">
                  <c:v>-0.16378566558691721</c:v>
                </c:pt>
                <c:pt idx="897">
                  <c:v>-0.16264609993653353</c:v>
                </c:pt>
                <c:pt idx="898">
                  <c:v>-0.16242188714771252</c:v>
                </c:pt>
                <c:pt idx="899">
                  <c:v>-0.16117723702861311</c:v>
                </c:pt>
                <c:pt idx="900">
                  <c:v>-0.15934279288162873</c:v>
                </c:pt>
                <c:pt idx="901">
                  <c:v>-0.15796148221992831</c:v>
                </c:pt>
                <c:pt idx="902">
                  <c:v>-0.15851491158119113</c:v>
                </c:pt>
                <c:pt idx="903">
                  <c:v>-0.15983272645615551</c:v>
                </c:pt>
                <c:pt idx="904">
                  <c:v>-0.15917680063746903</c:v>
                </c:pt>
                <c:pt idx="905">
                  <c:v>-0.15572608379134134</c:v>
                </c:pt>
                <c:pt idx="906">
                  <c:v>-0.15170768453845845</c:v>
                </c:pt>
                <c:pt idx="907">
                  <c:v>-0.14845760086498455</c:v>
                </c:pt>
                <c:pt idx="908">
                  <c:v>-0.14644602637690682</c:v>
                </c:pt>
                <c:pt idx="909">
                  <c:v>-0.14956855232617047</c:v>
                </c:pt>
                <c:pt idx="910">
                  <c:v>-0.14769254322285189</c:v>
                </c:pt>
                <c:pt idx="911">
                  <c:v>-0.14687138512943743</c:v>
                </c:pt>
                <c:pt idx="912">
                  <c:v>-0.15103371777120594</c:v>
                </c:pt>
                <c:pt idx="913">
                  <c:v>-0.15104943399844886</c:v>
                </c:pt>
                <c:pt idx="914">
                  <c:v>-0.15015808402269337</c:v>
                </c:pt>
                <c:pt idx="915">
                  <c:v>-0.15116557053596649</c:v>
                </c:pt>
                <c:pt idx="916">
                  <c:v>-0.14964605921552288</c:v>
                </c:pt>
                <c:pt idx="917">
                  <c:v>-0.1475066642610465</c:v>
                </c:pt>
                <c:pt idx="918">
                  <c:v>-0.14716399862476887</c:v>
                </c:pt>
                <c:pt idx="919">
                  <c:v>-0.14867066325039821</c:v>
                </c:pt>
                <c:pt idx="920">
                  <c:v>-0.15290327898861311</c:v>
                </c:pt>
                <c:pt idx="921">
                  <c:v>-0.15354166598051047</c:v>
                </c:pt>
                <c:pt idx="922">
                  <c:v>-0.16100463661818987</c:v>
                </c:pt>
                <c:pt idx="923">
                  <c:v>-0.16520395566235141</c:v>
                </c:pt>
                <c:pt idx="924">
                  <c:v>-0.16491960292732294</c:v>
                </c:pt>
                <c:pt idx="925">
                  <c:v>-0.16214184413281024</c:v>
                </c:pt>
                <c:pt idx="926">
                  <c:v>-0.16028637644117866</c:v>
                </c:pt>
                <c:pt idx="927">
                  <c:v>-0.15887565780861798</c:v>
                </c:pt>
                <c:pt idx="928">
                  <c:v>-0.15390067708054947</c:v>
                </c:pt>
                <c:pt idx="929">
                  <c:v>-0.15084029453720915</c:v>
                </c:pt>
                <c:pt idx="930">
                  <c:v>-0.14985223422891067</c:v>
                </c:pt>
                <c:pt idx="931">
                  <c:v>-0.15216386867764248</c:v>
                </c:pt>
                <c:pt idx="932">
                  <c:v>-0.15525714490069908</c:v>
                </c:pt>
                <c:pt idx="933">
                  <c:v>-0.15690144889247976</c:v>
                </c:pt>
                <c:pt idx="934">
                  <c:v>-0.15720796824103339</c:v>
                </c:pt>
                <c:pt idx="935">
                  <c:v>-0.16075491334835357</c:v>
                </c:pt>
                <c:pt idx="936">
                  <c:v>-0.16587750319759323</c:v>
                </c:pt>
                <c:pt idx="937">
                  <c:v>-0.17343332957519803</c:v>
                </c:pt>
                <c:pt idx="938">
                  <c:v>-0.18653100811569281</c:v>
                </c:pt>
                <c:pt idx="939">
                  <c:v>-0.19840614460515849</c:v>
                </c:pt>
                <c:pt idx="940">
                  <c:v>-0.20598018566977727</c:v>
                </c:pt>
                <c:pt idx="941">
                  <c:v>-0.21258715539320708</c:v>
                </c:pt>
                <c:pt idx="942">
                  <c:v>-0.22169099678252338</c:v>
                </c:pt>
                <c:pt idx="943">
                  <c:v>-0.22716274245284479</c:v>
                </c:pt>
                <c:pt idx="944">
                  <c:v>-0.23245693403691381</c:v>
                </c:pt>
                <c:pt idx="945">
                  <c:v>-0.23726177988612124</c:v>
                </c:pt>
                <c:pt idx="946">
                  <c:v>-0.24118693476270528</c:v>
                </c:pt>
                <c:pt idx="947">
                  <c:v>-0.24979772491432189</c:v>
                </c:pt>
                <c:pt idx="948">
                  <c:v>-0.25865941909035783</c:v>
                </c:pt>
                <c:pt idx="949">
                  <c:v>-0.26452938966035622</c:v>
                </c:pt>
                <c:pt idx="950">
                  <c:v>-0.26677212904467296</c:v>
                </c:pt>
                <c:pt idx="951">
                  <c:v>-0.26626894271114171</c:v>
                </c:pt>
                <c:pt idx="952">
                  <c:v>-0.27288257919996789</c:v>
                </c:pt>
                <c:pt idx="953">
                  <c:v>-0.27516092225561328</c:v>
                </c:pt>
                <c:pt idx="954">
                  <c:v>-0.27400289381986792</c:v>
                </c:pt>
                <c:pt idx="955">
                  <c:v>-0.27416995237358499</c:v>
                </c:pt>
                <c:pt idx="956">
                  <c:v>-0.2753753372630221</c:v>
                </c:pt>
                <c:pt idx="957">
                  <c:v>-0.26650896900092486</c:v>
                </c:pt>
                <c:pt idx="958">
                  <c:v>-0.26066267040016444</c:v>
                </c:pt>
                <c:pt idx="959">
                  <c:v>-0.24983909255263703</c:v>
                </c:pt>
                <c:pt idx="960">
                  <c:v>-0.24211127918592967</c:v>
                </c:pt>
                <c:pt idx="961">
                  <c:v>-0.23507680015042529</c:v>
                </c:pt>
                <c:pt idx="962">
                  <c:v>-0.22702838501853959</c:v>
                </c:pt>
                <c:pt idx="963">
                  <c:v>-0.21901436315765918</c:v>
                </c:pt>
                <c:pt idx="964">
                  <c:v>-0.20879260057601906</c:v>
                </c:pt>
                <c:pt idx="965">
                  <c:v>-0.20200983359640121</c:v>
                </c:pt>
                <c:pt idx="966">
                  <c:v>-0.19622737365358506</c:v>
                </c:pt>
                <c:pt idx="967">
                  <c:v>-0.19180529561811557</c:v>
                </c:pt>
                <c:pt idx="968">
                  <c:v>-0.18477166225249705</c:v>
                </c:pt>
                <c:pt idx="969">
                  <c:v>-0.17917536804030332</c:v>
                </c:pt>
                <c:pt idx="970">
                  <c:v>-0.17413882445071327</c:v>
                </c:pt>
                <c:pt idx="971">
                  <c:v>-0.17224006345385265</c:v>
                </c:pt>
                <c:pt idx="972">
                  <c:v>-0.17002760683794899</c:v>
                </c:pt>
                <c:pt idx="973">
                  <c:v>-0.1691765186152728</c:v>
                </c:pt>
                <c:pt idx="974">
                  <c:v>-0.16857294281717783</c:v>
                </c:pt>
                <c:pt idx="975">
                  <c:v>-0.16644598913618835</c:v>
                </c:pt>
                <c:pt idx="976">
                  <c:v>-0.1643001372598078</c:v>
                </c:pt>
                <c:pt idx="977">
                  <c:v>-0.16133395303625278</c:v>
                </c:pt>
                <c:pt idx="978">
                  <c:v>-0.162394018475952</c:v>
                </c:pt>
                <c:pt idx="979">
                  <c:v>-0.16139184607146323</c:v>
                </c:pt>
                <c:pt idx="980">
                  <c:v>-0.15982670737042307</c:v>
                </c:pt>
                <c:pt idx="981">
                  <c:v>-0.15888080257335077</c:v>
                </c:pt>
                <c:pt idx="982">
                  <c:v>-0.15911615491926265</c:v>
                </c:pt>
                <c:pt idx="983">
                  <c:v>-0.15808853233461626</c:v>
                </c:pt>
                <c:pt idx="984">
                  <c:v>-0.15749639650061317</c:v>
                </c:pt>
                <c:pt idx="985">
                  <c:v>-0.15840630383027704</c:v>
                </c:pt>
                <c:pt idx="986">
                  <c:v>-0.15636069043602785</c:v>
                </c:pt>
                <c:pt idx="987">
                  <c:v>-0.15424527896828263</c:v>
                </c:pt>
                <c:pt idx="988">
                  <c:v>-0.15240433025038611</c:v>
                </c:pt>
                <c:pt idx="989">
                  <c:v>-0.15056884526242723</c:v>
                </c:pt>
                <c:pt idx="990">
                  <c:v>-0.14890182917684433</c:v>
                </c:pt>
                <c:pt idx="991">
                  <c:v>-0.15006003194738127</c:v>
                </c:pt>
                <c:pt idx="992">
                  <c:v>-0.14984186063591218</c:v>
                </c:pt>
                <c:pt idx="993">
                  <c:v>-0.14900495829002577</c:v>
                </c:pt>
                <c:pt idx="994">
                  <c:v>-0.15157934205157816</c:v>
                </c:pt>
                <c:pt idx="995">
                  <c:v>-0.15099051657387494</c:v>
                </c:pt>
                <c:pt idx="996">
                  <c:v>-0.150410008702619</c:v>
                </c:pt>
                <c:pt idx="997">
                  <c:v>-0.14788237078951308</c:v>
                </c:pt>
                <c:pt idx="998">
                  <c:v>-0.14405678848731085</c:v>
                </c:pt>
                <c:pt idx="999">
                  <c:v>-0.14000971916929339</c:v>
                </c:pt>
                <c:pt idx="1000">
                  <c:v>-0.13824562087189191</c:v>
                </c:pt>
                <c:pt idx="1001">
                  <c:v>-0.13172695987864477</c:v>
                </c:pt>
                <c:pt idx="1002">
                  <c:v>-0.12830442562027203</c:v>
                </c:pt>
                <c:pt idx="1003">
                  <c:v>-0.12693669637049571</c:v>
                </c:pt>
                <c:pt idx="1004">
                  <c:v>-0.12109309962866677</c:v>
                </c:pt>
                <c:pt idx="1005">
                  <c:v>-0.11433802764163903</c:v>
                </c:pt>
                <c:pt idx="1006">
                  <c:v>-0.10814020096145219</c:v>
                </c:pt>
                <c:pt idx="1007">
                  <c:v>-0.10677203916635748</c:v>
                </c:pt>
                <c:pt idx="1008">
                  <c:v>-0.10472044832241247</c:v>
                </c:pt>
                <c:pt idx="1009">
                  <c:v>-0.10120233732107166</c:v>
                </c:pt>
                <c:pt idx="1010">
                  <c:v>-9.5123121500820196E-2</c:v>
                </c:pt>
                <c:pt idx="1011">
                  <c:v>-9.6820841579461261E-2</c:v>
                </c:pt>
                <c:pt idx="1012">
                  <c:v>-9.3984986361154696E-2</c:v>
                </c:pt>
                <c:pt idx="1013">
                  <c:v>-9.1617543286169056E-2</c:v>
                </c:pt>
                <c:pt idx="1014">
                  <c:v>-8.2318810865577269E-2</c:v>
                </c:pt>
                <c:pt idx="1015">
                  <c:v>-7.2856997256895581E-2</c:v>
                </c:pt>
                <c:pt idx="1016">
                  <c:v>-6.1882255869222941E-2</c:v>
                </c:pt>
                <c:pt idx="1017">
                  <c:v>-5.4947291585241205E-2</c:v>
                </c:pt>
                <c:pt idx="1018">
                  <c:v>-4.8579324747625038E-2</c:v>
                </c:pt>
                <c:pt idx="1019">
                  <c:v>-4.6009000891836911E-2</c:v>
                </c:pt>
                <c:pt idx="1020">
                  <c:v>-4.7973086068677798E-2</c:v>
                </c:pt>
                <c:pt idx="1021">
                  <c:v>-4.722369382499484E-2</c:v>
                </c:pt>
                <c:pt idx="1022">
                  <c:v>-4.1420509010991632E-2</c:v>
                </c:pt>
                <c:pt idx="1023">
                  <c:v>-3.9906353430865432E-2</c:v>
                </c:pt>
                <c:pt idx="1024">
                  <c:v>-3.9984228877243094E-2</c:v>
                </c:pt>
                <c:pt idx="1025">
                  <c:v>-3.6768058251820147E-2</c:v>
                </c:pt>
                <c:pt idx="1026">
                  <c:v>-3.2448793646717933E-2</c:v>
                </c:pt>
                <c:pt idx="1027">
                  <c:v>-3.4604019382840655E-2</c:v>
                </c:pt>
                <c:pt idx="1028">
                  <c:v>-3.5406845441389619E-2</c:v>
                </c:pt>
                <c:pt idx="1029">
                  <c:v>-3.1567839315716412E-2</c:v>
                </c:pt>
                <c:pt idx="1030">
                  <c:v>-2.6153049008672328E-2</c:v>
                </c:pt>
                <c:pt idx="1031">
                  <c:v>-1.2598618352962223E-2</c:v>
                </c:pt>
                <c:pt idx="1032">
                  <c:v>-1.0486691648906156E-2</c:v>
                </c:pt>
                <c:pt idx="1033">
                  <c:v>-5.4462941719517939E-3</c:v>
                </c:pt>
                <c:pt idx="1034">
                  <c:v>-2.1459599258091227E-3</c:v>
                </c:pt>
                <c:pt idx="1035">
                  <c:v>2.0415406370374598E-3</c:v>
                </c:pt>
                <c:pt idx="1036">
                  <c:v>5.1336999835979343E-3</c:v>
                </c:pt>
                <c:pt idx="1037">
                  <c:v>2.2956384266684265E-2</c:v>
                </c:pt>
                <c:pt idx="1038">
                  <c:v>3.9008548340226608E-2</c:v>
                </c:pt>
                <c:pt idx="1039">
                  <c:v>4.6752711877204006E-2</c:v>
                </c:pt>
                <c:pt idx="1040">
                  <c:v>5.2962231836360132E-2</c:v>
                </c:pt>
                <c:pt idx="1041">
                  <c:v>6.8318968732156288E-2</c:v>
                </c:pt>
                <c:pt idx="1042">
                  <c:v>7.3717073119791532E-2</c:v>
                </c:pt>
                <c:pt idx="1043">
                  <c:v>7.1627025721048648E-2</c:v>
                </c:pt>
                <c:pt idx="1044">
                  <c:v>7.2884720143098713E-2</c:v>
                </c:pt>
                <c:pt idx="1045">
                  <c:v>7.4532301541843274E-2</c:v>
                </c:pt>
                <c:pt idx="1046">
                  <c:v>8.4618926945315892E-2</c:v>
                </c:pt>
                <c:pt idx="1047">
                  <c:v>9.233783585439681E-2</c:v>
                </c:pt>
                <c:pt idx="1048">
                  <c:v>0.10271648889771488</c:v>
                </c:pt>
                <c:pt idx="1049">
                  <c:v>0.11050847027214475</c:v>
                </c:pt>
                <c:pt idx="1050">
                  <c:v>0.1196198969266327</c:v>
                </c:pt>
                <c:pt idx="1051">
                  <c:v>0.12142271774799496</c:v>
                </c:pt>
                <c:pt idx="1052">
                  <c:v>0.12369556747407624</c:v>
                </c:pt>
                <c:pt idx="1053">
                  <c:v>0.12942803711455866</c:v>
                </c:pt>
                <c:pt idx="1054">
                  <c:v>0.13754736069398663</c:v>
                </c:pt>
                <c:pt idx="1055">
                  <c:v>0.14595341040073151</c:v>
                </c:pt>
                <c:pt idx="1056">
                  <c:v>0.14677488799968916</c:v>
                </c:pt>
                <c:pt idx="1057">
                  <c:v>0.15188886098529991</c:v>
                </c:pt>
                <c:pt idx="1058">
                  <c:v>0.14596968830111229</c:v>
                </c:pt>
                <c:pt idx="1059">
                  <c:v>0.15419320635156436</c:v>
                </c:pt>
                <c:pt idx="1060">
                  <c:v>0.16314911364003068</c:v>
                </c:pt>
                <c:pt idx="1061">
                  <c:v>0.16552341809827345</c:v>
                </c:pt>
                <c:pt idx="1062">
                  <c:v>0.17035009055535408</c:v>
                </c:pt>
                <c:pt idx="1063">
                  <c:v>0.17818192700414889</c:v>
                </c:pt>
                <c:pt idx="1064">
                  <c:v>0.1953293318348126</c:v>
                </c:pt>
                <c:pt idx="1065">
                  <c:v>0.2097416391376688</c:v>
                </c:pt>
                <c:pt idx="1066">
                  <c:v>0.20769210619989126</c:v>
                </c:pt>
                <c:pt idx="1067">
                  <c:v>0.2082128555509708</c:v>
                </c:pt>
                <c:pt idx="1068">
                  <c:v>0.20716606272599722</c:v>
                </c:pt>
                <c:pt idx="1069">
                  <c:v>0.20251916163178982</c:v>
                </c:pt>
                <c:pt idx="1070">
                  <c:v>0.21030521704688074</c:v>
                </c:pt>
                <c:pt idx="1071">
                  <c:v>0.2110522346817619</c:v>
                </c:pt>
                <c:pt idx="1072">
                  <c:v>0.21748644481855764</c:v>
                </c:pt>
                <c:pt idx="1073">
                  <c:v>0.22467602767225317</c:v>
                </c:pt>
                <c:pt idx="1074">
                  <c:v>0.23151117212452865</c:v>
                </c:pt>
                <c:pt idx="1075">
                  <c:v>0.23950683712484774</c:v>
                </c:pt>
                <c:pt idx="1076">
                  <c:v>0.24687671998054611</c:v>
                </c:pt>
                <c:pt idx="1077">
                  <c:v>0.24114336235643352</c:v>
                </c:pt>
                <c:pt idx="1078">
                  <c:v>0.22938847194295067</c:v>
                </c:pt>
                <c:pt idx="1079">
                  <c:v>0.22609931075026674</c:v>
                </c:pt>
                <c:pt idx="1080">
                  <c:v>0.22048060401524494</c:v>
                </c:pt>
                <c:pt idx="1081">
                  <c:v>0.21069493339510481</c:v>
                </c:pt>
                <c:pt idx="1082">
                  <c:v>0.20266535054164891</c:v>
                </c:pt>
                <c:pt idx="1083">
                  <c:v>0.18834312984505672</c:v>
                </c:pt>
                <c:pt idx="1084">
                  <c:v>0.16927587404481664</c:v>
                </c:pt>
                <c:pt idx="1085">
                  <c:v>0.15295223798262456</c:v>
                </c:pt>
                <c:pt idx="1086">
                  <c:v>0.1356418324539245</c:v>
                </c:pt>
                <c:pt idx="1087">
                  <c:v>0.12234277356637377</c:v>
                </c:pt>
                <c:pt idx="1088">
                  <c:v>0.11192962404133082</c:v>
                </c:pt>
                <c:pt idx="1089">
                  <c:v>0.11690302811886255</c:v>
                </c:pt>
                <c:pt idx="1090">
                  <c:v>0.12768467885568011</c:v>
                </c:pt>
                <c:pt idx="1091">
                  <c:v>0.14060494260277337</c:v>
                </c:pt>
                <c:pt idx="1092">
                  <c:v>0.14995406233334066</c:v>
                </c:pt>
                <c:pt idx="1093">
                  <c:v>0.15362627292141789</c:v>
                </c:pt>
                <c:pt idx="1094">
                  <c:v>0.15474886402227045</c:v>
                </c:pt>
                <c:pt idx="1095">
                  <c:v>0.16735573969917211</c:v>
                </c:pt>
                <c:pt idx="1096">
                  <c:v>0.17722640268038722</c:v>
                </c:pt>
                <c:pt idx="1097">
                  <c:v>0.19364941119802512</c:v>
                </c:pt>
                <c:pt idx="1098">
                  <c:v>0.20960070028914488</c:v>
                </c:pt>
                <c:pt idx="1099">
                  <c:v>0.2225646413781838</c:v>
                </c:pt>
                <c:pt idx="1100">
                  <c:v>0.22999423490359425</c:v>
                </c:pt>
                <c:pt idx="1101">
                  <c:v>0.2412737699338883</c:v>
                </c:pt>
                <c:pt idx="1102">
                  <c:v>0.24817831180433686</c:v>
                </c:pt>
                <c:pt idx="1103">
                  <c:v>0.24293160909248979</c:v>
                </c:pt>
                <c:pt idx="1104">
                  <c:v>0.23173060401892981</c:v>
                </c:pt>
                <c:pt idx="1105">
                  <c:v>0.23580475571426762</c:v>
                </c:pt>
                <c:pt idx="1106">
                  <c:v>0.24292269284440487</c:v>
                </c:pt>
                <c:pt idx="1107">
                  <c:v>0.24470123759297965</c:v>
                </c:pt>
                <c:pt idx="1108">
                  <c:v>0.24927552635453618</c:v>
                </c:pt>
                <c:pt idx="1109">
                  <c:v>0.24618701632011833</c:v>
                </c:pt>
                <c:pt idx="1110">
                  <c:v>0.2432589202898473</c:v>
                </c:pt>
                <c:pt idx="1111">
                  <c:v>0.24510076405854206</c:v>
                </c:pt>
                <c:pt idx="1112">
                  <c:v>0.25448436250414586</c:v>
                </c:pt>
                <c:pt idx="1113">
                  <c:v>0.25763165871910731</c:v>
                </c:pt>
                <c:pt idx="1114">
                  <c:v>0.26713937315986636</c:v>
                </c:pt>
                <c:pt idx="1115">
                  <c:v>0.27283335107111928</c:v>
                </c:pt>
                <c:pt idx="1116">
                  <c:v>0.26943686303553038</c:v>
                </c:pt>
                <c:pt idx="1117">
                  <c:v>0.2676751360209112</c:v>
                </c:pt>
                <c:pt idx="1118">
                  <c:v>0.26356415815320644</c:v>
                </c:pt>
                <c:pt idx="1119">
                  <c:v>0.26744855522086541</c:v>
                </c:pt>
                <c:pt idx="1120">
                  <c:v>0.27053371880260119</c:v>
                </c:pt>
                <c:pt idx="1121">
                  <c:v>0.26655791726214828</c:v>
                </c:pt>
                <c:pt idx="1122">
                  <c:v>0.26616500173700552</c:v>
                </c:pt>
                <c:pt idx="1123">
                  <c:v>0.25924399841969931</c:v>
                </c:pt>
                <c:pt idx="1124">
                  <c:v>0.24525841313849694</c:v>
                </c:pt>
                <c:pt idx="1125">
                  <c:v>0.23480676049197163</c:v>
                </c:pt>
                <c:pt idx="1126">
                  <c:v>0.22470071430638242</c:v>
                </c:pt>
                <c:pt idx="1127">
                  <c:v>0.22221988486566449</c:v>
                </c:pt>
                <c:pt idx="1128">
                  <c:v>0.22941770359250266</c:v>
                </c:pt>
                <c:pt idx="1129">
                  <c:v>0.2195243515045143</c:v>
                </c:pt>
                <c:pt idx="1130">
                  <c:v>0.2213339461660104</c:v>
                </c:pt>
                <c:pt idx="1131">
                  <c:v>0.22873591048318428</c:v>
                </c:pt>
                <c:pt idx="1132">
                  <c:v>0.22961513258584329</c:v>
                </c:pt>
                <c:pt idx="1133">
                  <c:v>0.2308304996783557</c:v>
                </c:pt>
                <c:pt idx="1134">
                  <c:v>0.23025851264021635</c:v>
                </c:pt>
                <c:pt idx="1135">
                  <c:v>0.23907487438053157</c:v>
                </c:pt>
                <c:pt idx="1136">
                  <c:v>0.23887900356158343</c:v>
                </c:pt>
                <c:pt idx="1137">
                  <c:v>0.24328763795357075</c:v>
                </c:pt>
                <c:pt idx="1138">
                  <c:v>0.24350621078270179</c:v>
                </c:pt>
                <c:pt idx="1139">
                  <c:v>0.24188124392554497</c:v>
                </c:pt>
                <c:pt idx="1140">
                  <c:v>0.22694858458465259</c:v>
                </c:pt>
                <c:pt idx="1141">
                  <c:v>0.2099227435087109</c:v>
                </c:pt>
                <c:pt idx="1142">
                  <c:v>0.1947042076849923</c:v>
                </c:pt>
                <c:pt idx="1143">
                  <c:v>0.19005122743572098</c:v>
                </c:pt>
                <c:pt idx="1144">
                  <c:v>0.18264132316323933</c:v>
                </c:pt>
                <c:pt idx="1145">
                  <c:v>0.17835625118421738</c:v>
                </c:pt>
                <c:pt idx="1146">
                  <c:v>0.17052918595970221</c:v>
                </c:pt>
                <c:pt idx="1147">
                  <c:v>0.16704127988887774</c:v>
                </c:pt>
                <c:pt idx="1148">
                  <c:v>0.16367920716523046</c:v>
                </c:pt>
                <c:pt idx="1149">
                  <c:v>0.16140662396527408</c:v>
                </c:pt>
                <c:pt idx="1150">
                  <c:v>0.15888138409404351</c:v>
                </c:pt>
                <c:pt idx="1151">
                  <c:v>0.16180747192184311</c:v>
                </c:pt>
                <c:pt idx="1152">
                  <c:v>0.16873655121453371</c:v>
                </c:pt>
                <c:pt idx="1153">
                  <c:v>0.17423405342479267</c:v>
                </c:pt>
                <c:pt idx="1154">
                  <c:v>0.17244387186034119</c:v>
                </c:pt>
                <c:pt idx="1155">
                  <c:v>0.16823933190314286</c:v>
                </c:pt>
                <c:pt idx="1156">
                  <c:v>0.15775186035741645</c:v>
                </c:pt>
                <c:pt idx="1157">
                  <c:v>0.15398186100673453</c:v>
                </c:pt>
                <c:pt idx="1158">
                  <c:v>0.1510007651938062</c:v>
                </c:pt>
                <c:pt idx="1159">
                  <c:v>0.14913782070287401</c:v>
                </c:pt>
                <c:pt idx="1160">
                  <c:v>0.14150758828315765</c:v>
                </c:pt>
                <c:pt idx="1161">
                  <c:v>0.13541291557455568</c:v>
                </c:pt>
                <c:pt idx="1162">
                  <c:v>0.13405102434257354</c:v>
                </c:pt>
                <c:pt idx="1163">
                  <c:v>0.12365698662273998</c:v>
                </c:pt>
                <c:pt idx="1164">
                  <c:v>0.11107924560633012</c:v>
                </c:pt>
                <c:pt idx="1165">
                  <c:v>0.10269406714159444</c:v>
                </c:pt>
                <c:pt idx="1166">
                  <c:v>9.0712663768915028E-2</c:v>
                </c:pt>
                <c:pt idx="1167">
                  <c:v>8.6833230872552417E-2</c:v>
                </c:pt>
                <c:pt idx="1168">
                  <c:v>8.9587096889928539E-2</c:v>
                </c:pt>
                <c:pt idx="1169">
                  <c:v>8.1930472109116914E-2</c:v>
                </c:pt>
                <c:pt idx="1170">
                  <c:v>7.3450560677572579E-2</c:v>
                </c:pt>
                <c:pt idx="1171">
                  <c:v>7.6101842501042002E-2</c:v>
                </c:pt>
                <c:pt idx="1172">
                  <c:v>8.1883031392410627E-2</c:v>
                </c:pt>
                <c:pt idx="1173">
                  <c:v>7.8187490591286476E-2</c:v>
                </c:pt>
                <c:pt idx="1174">
                  <c:v>7.5207653924878243E-2</c:v>
                </c:pt>
                <c:pt idx="1175">
                  <c:v>6.9585305296714986E-2</c:v>
                </c:pt>
                <c:pt idx="1176">
                  <c:v>7.0535365630950309E-2</c:v>
                </c:pt>
                <c:pt idx="1177">
                  <c:v>6.4956724928174364E-2</c:v>
                </c:pt>
                <c:pt idx="1178">
                  <c:v>5.3724248672424153E-2</c:v>
                </c:pt>
                <c:pt idx="1179">
                  <c:v>4.8220137925814296E-2</c:v>
                </c:pt>
                <c:pt idx="1180">
                  <c:v>3.8644312450924312E-2</c:v>
                </c:pt>
                <c:pt idx="1181">
                  <c:v>3.5483876406019216E-2</c:v>
                </c:pt>
                <c:pt idx="1182">
                  <c:v>2.6416189792075689E-2</c:v>
                </c:pt>
                <c:pt idx="1183">
                  <c:v>1.6767308707322584E-2</c:v>
                </c:pt>
                <c:pt idx="1184">
                  <c:v>8.7741681577923822E-3</c:v>
                </c:pt>
                <c:pt idx="1185">
                  <c:v>6.0454841798546887E-3</c:v>
                </c:pt>
                <c:pt idx="1186">
                  <c:v>3.8050286879127296E-3</c:v>
                </c:pt>
                <c:pt idx="1187">
                  <c:v>6.493878058060217E-3</c:v>
                </c:pt>
                <c:pt idx="1188">
                  <c:v>2.8743481007336789E-3</c:v>
                </c:pt>
                <c:pt idx="1189">
                  <c:v>5.6326716782734536E-3</c:v>
                </c:pt>
                <c:pt idx="1190">
                  <c:v>6.5384824587164875E-3</c:v>
                </c:pt>
                <c:pt idx="1191">
                  <c:v>7.6216959436178648E-3</c:v>
                </c:pt>
                <c:pt idx="1192">
                  <c:v>3.7921209000606161E-4</c:v>
                </c:pt>
                <c:pt idx="1193">
                  <c:v>-1.0920328328645196E-2</c:v>
                </c:pt>
                <c:pt idx="1194">
                  <c:v>-2.2462861583819691E-2</c:v>
                </c:pt>
                <c:pt idx="1195">
                  <c:v>-2.7154147382864875E-2</c:v>
                </c:pt>
                <c:pt idx="1196">
                  <c:v>-3.5134059867470424E-2</c:v>
                </c:pt>
                <c:pt idx="1197">
                  <c:v>-3.5945767247533802E-2</c:v>
                </c:pt>
                <c:pt idx="1198">
                  <c:v>-3.8512924974440872E-2</c:v>
                </c:pt>
                <c:pt idx="1199">
                  <c:v>-3.7594786728335425E-2</c:v>
                </c:pt>
                <c:pt idx="1200">
                  <c:v>-4.4034576423259225E-2</c:v>
                </c:pt>
                <c:pt idx="1201">
                  <c:v>-4.9656545119043785E-2</c:v>
                </c:pt>
                <c:pt idx="1202">
                  <c:v>-5.9302531288396479E-2</c:v>
                </c:pt>
                <c:pt idx="1203">
                  <c:v>-6.8470020697250902E-2</c:v>
                </c:pt>
                <c:pt idx="1204">
                  <c:v>-7.5389232155332997E-2</c:v>
                </c:pt>
                <c:pt idx="1205">
                  <c:v>-8.5145640014341203E-2</c:v>
                </c:pt>
                <c:pt idx="1206">
                  <c:v>-9.759942322367017E-2</c:v>
                </c:pt>
                <c:pt idx="1207">
                  <c:v>-0.10509674378201975</c:v>
                </c:pt>
                <c:pt idx="1208">
                  <c:v>-0.1095296968503674</c:v>
                </c:pt>
                <c:pt idx="1209">
                  <c:v>-0.10653457237054387</c:v>
                </c:pt>
                <c:pt idx="1210">
                  <c:v>-0.10316316715283762</c:v>
                </c:pt>
                <c:pt idx="1211">
                  <c:v>-9.8140412336627833E-2</c:v>
                </c:pt>
                <c:pt idx="1212">
                  <c:v>-9.0583514208995908E-2</c:v>
                </c:pt>
                <c:pt idx="1213">
                  <c:v>-9.1629428886727926E-2</c:v>
                </c:pt>
                <c:pt idx="1214">
                  <c:v>-9.8419580885282451E-2</c:v>
                </c:pt>
                <c:pt idx="1215">
                  <c:v>-9.5198214972620515E-2</c:v>
                </c:pt>
                <c:pt idx="1216">
                  <c:v>-8.9749796130035128E-2</c:v>
                </c:pt>
                <c:pt idx="1217">
                  <c:v>-9.1120323523750449E-2</c:v>
                </c:pt>
                <c:pt idx="1218">
                  <c:v>-0.10109269687721699</c:v>
                </c:pt>
                <c:pt idx="1219">
                  <c:v>-0.10931131535476225</c:v>
                </c:pt>
                <c:pt idx="1220">
                  <c:v>-0.11660410861404187</c:v>
                </c:pt>
                <c:pt idx="1221">
                  <c:v>-0.12798518416920723</c:v>
                </c:pt>
                <c:pt idx="1222">
                  <c:v>-0.13247454785317395</c:v>
                </c:pt>
                <c:pt idx="1223">
                  <c:v>-0.14266252740757765</c:v>
                </c:pt>
                <c:pt idx="1224">
                  <c:v>-0.14945947309797261</c:v>
                </c:pt>
                <c:pt idx="1225">
                  <c:v>-0.14608835604590603</c:v>
                </c:pt>
                <c:pt idx="1226">
                  <c:v>-0.14646302173999337</c:v>
                </c:pt>
                <c:pt idx="1227">
                  <c:v>-0.13843371970355745</c:v>
                </c:pt>
                <c:pt idx="1228">
                  <c:v>-0.13095724686806712</c:v>
                </c:pt>
                <c:pt idx="1229">
                  <c:v>-0.13270001374430879</c:v>
                </c:pt>
                <c:pt idx="1230">
                  <c:v>-0.13404103790018795</c:v>
                </c:pt>
                <c:pt idx="1231">
                  <c:v>-0.13873704311388141</c:v>
                </c:pt>
                <c:pt idx="1232">
                  <c:v>-0.14439892231883497</c:v>
                </c:pt>
                <c:pt idx="1233">
                  <c:v>-0.14370798291242617</c:v>
                </c:pt>
                <c:pt idx="1234">
                  <c:v>-0.14388331276673313</c:v>
                </c:pt>
                <c:pt idx="1235">
                  <c:v>-0.14759790721337671</c:v>
                </c:pt>
                <c:pt idx="1236">
                  <c:v>-0.15109869637038853</c:v>
                </c:pt>
                <c:pt idx="1237">
                  <c:v>-0.15698846720642903</c:v>
                </c:pt>
                <c:pt idx="1238">
                  <c:v>-0.15871553393820434</c:v>
                </c:pt>
                <c:pt idx="1239">
                  <c:v>-0.15486021482102119</c:v>
                </c:pt>
                <c:pt idx="1240">
                  <c:v>-0.15725037860029148</c:v>
                </c:pt>
                <c:pt idx="1241">
                  <c:v>-0.16783211124737107</c:v>
                </c:pt>
                <c:pt idx="1242">
                  <c:v>-0.16461642653102523</c:v>
                </c:pt>
                <c:pt idx="1243">
                  <c:v>-0.16788629867538657</c:v>
                </c:pt>
                <c:pt idx="1244">
                  <c:v>-0.16965060543480132</c:v>
                </c:pt>
                <c:pt idx="1245">
                  <c:v>-0.16985790815970997</c:v>
                </c:pt>
                <c:pt idx="1246">
                  <c:v>-0.17643731415598474</c:v>
                </c:pt>
                <c:pt idx="1247">
                  <c:v>-0.17535188309503238</c:v>
                </c:pt>
                <c:pt idx="1248">
                  <c:v>-0.16941352978411364</c:v>
                </c:pt>
                <c:pt idx="1249">
                  <c:v>-0.17213254195282854</c:v>
                </c:pt>
                <c:pt idx="1250">
                  <c:v>-0.1707877159982582</c:v>
                </c:pt>
                <c:pt idx="1251">
                  <c:v>-0.17221291055253693</c:v>
                </c:pt>
                <c:pt idx="1252">
                  <c:v>-0.17304013317371217</c:v>
                </c:pt>
                <c:pt idx="1253">
                  <c:v>-0.17437149326107343</c:v>
                </c:pt>
                <c:pt idx="1254">
                  <c:v>-0.17340807219102211</c:v>
                </c:pt>
                <c:pt idx="1255">
                  <c:v>-0.17214719638381654</c:v>
                </c:pt>
                <c:pt idx="1256">
                  <c:v>-0.16882212117353651</c:v>
                </c:pt>
                <c:pt idx="1257">
                  <c:v>-0.16752646749109526</c:v>
                </c:pt>
                <c:pt idx="1258">
                  <c:v>-0.16635544422378754</c:v>
                </c:pt>
                <c:pt idx="1259">
                  <c:v>-0.16692574644432229</c:v>
                </c:pt>
                <c:pt idx="1260">
                  <c:v>-0.16704094665856106</c:v>
                </c:pt>
                <c:pt idx="1261">
                  <c:v>-0.16408208706281255</c:v>
                </c:pt>
                <c:pt idx="1262">
                  <c:v>-0.16287066664415051</c:v>
                </c:pt>
                <c:pt idx="1263">
                  <c:v>-0.16255214299051327</c:v>
                </c:pt>
                <c:pt idx="1264">
                  <c:v>-0.16139111513131982</c:v>
                </c:pt>
                <c:pt idx="1265">
                  <c:v>-0.15972213945780525</c:v>
                </c:pt>
                <c:pt idx="1266">
                  <c:v>-0.1584261434434493</c:v>
                </c:pt>
                <c:pt idx="1267">
                  <c:v>-0.1591121392034392</c:v>
                </c:pt>
                <c:pt idx="1268">
                  <c:v>-0.16049722510824085</c:v>
                </c:pt>
                <c:pt idx="1269">
                  <c:v>-0.15967866803830949</c:v>
                </c:pt>
                <c:pt idx="1270">
                  <c:v>-0.15604051277048647</c:v>
                </c:pt>
                <c:pt idx="1271">
                  <c:v>-0.15183782553795616</c:v>
                </c:pt>
                <c:pt idx="1272">
                  <c:v>-0.14847496802870633</c:v>
                </c:pt>
                <c:pt idx="1273">
                  <c:v>-0.14649156255947893</c:v>
                </c:pt>
                <c:pt idx="1274">
                  <c:v>-0.14966777341745804</c:v>
                </c:pt>
                <c:pt idx="1275">
                  <c:v>-0.14779964690022904</c:v>
                </c:pt>
                <c:pt idx="1276">
                  <c:v>-0.14699047654130945</c:v>
                </c:pt>
                <c:pt idx="1277">
                  <c:v>-0.15125105580319848</c:v>
                </c:pt>
                <c:pt idx="1278">
                  <c:v>-0.15118134466955263</c:v>
                </c:pt>
                <c:pt idx="1279">
                  <c:v>-0.15030065635473436</c:v>
                </c:pt>
                <c:pt idx="1280">
                  <c:v>-0.15135944062901804</c:v>
                </c:pt>
                <c:pt idx="1281">
                  <c:v>-0.14980182399037653</c:v>
                </c:pt>
                <c:pt idx="1282">
                  <c:v>-0.14758322799392298</c:v>
                </c:pt>
                <c:pt idx="1283">
                  <c:v>-0.14730520266150637</c:v>
                </c:pt>
                <c:pt idx="1284">
                  <c:v>-0.14886099690085747</c:v>
                </c:pt>
                <c:pt idx="1285">
                  <c:v>-0.15305344417718636</c:v>
                </c:pt>
                <c:pt idx="1286">
                  <c:v>-0.15355691564010768</c:v>
                </c:pt>
                <c:pt idx="1287">
                  <c:v>-0.16090327302094698</c:v>
                </c:pt>
                <c:pt idx="1288">
                  <c:v>-0.16511253823029828</c:v>
                </c:pt>
                <c:pt idx="1289">
                  <c:v>-0.16489909042302742</c:v>
                </c:pt>
                <c:pt idx="1290">
                  <c:v>-0.16267499343982436</c:v>
                </c:pt>
                <c:pt idx="1291">
                  <c:v>-0.16035533880785496</c:v>
                </c:pt>
                <c:pt idx="1292">
                  <c:v>-0.15928902303080106</c:v>
                </c:pt>
                <c:pt idx="1293">
                  <c:v>-0.15420816447946931</c:v>
                </c:pt>
                <c:pt idx="1294">
                  <c:v>-0.15113786375229663</c:v>
                </c:pt>
                <c:pt idx="1295">
                  <c:v>-0.15006283794945885</c:v>
                </c:pt>
                <c:pt idx="1296">
                  <c:v>-0.15217124253984821</c:v>
                </c:pt>
                <c:pt idx="1297">
                  <c:v>-0.15497732256890953</c:v>
                </c:pt>
                <c:pt idx="1298">
                  <c:v>-0.15639854555210653</c:v>
                </c:pt>
                <c:pt idx="1299">
                  <c:v>-0.15650363301841747</c:v>
                </c:pt>
                <c:pt idx="1300">
                  <c:v>-0.15995736956611714</c:v>
                </c:pt>
                <c:pt idx="1301">
                  <c:v>-0.16526218643579504</c:v>
                </c:pt>
                <c:pt idx="1302">
                  <c:v>-0.17301520671724946</c:v>
                </c:pt>
                <c:pt idx="1303">
                  <c:v>-0.18624914769117307</c:v>
                </c:pt>
                <c:pt idx="1304">
                  <c:v>-0.19795701560199763</c:v>
                </c:pt>
                <c:pt idx="1305">
                  <c:v>-0.20551292325840617</c:v>
                </c:pt>
                <c:pt idx="1306">
                  <c:v>-0.21197234103771376</c:v>
                </c:pt>
                <c:pt idx="1307">
                  <c:v>-0.22096837123460983</c:v>
                </c:pt>
                <c:pt idx="1308">
                  <c:v>-0.2263054147401419</c:v>
                </c:pt>
                <c:pt idx="1309">
                  <c:v>-0.2317479961034882</c:v>
                </c:pt>
                <c:pt idx="1310">
                  <c:v>-0.23683018873825595</c:v>
                </c:pt>
                <c:pt idx="1311">
                  <c:v>-0.24095939771726702</c:v>
                </c:pt>
                <c:pt idx="1312">
                  <c:v>-0.24976773531310895</c:v>
                </c:pt>
                <c:pt idx="1313">
                  <c:v>-0.25858436031471249</c:v>
                </c:pt>
                <c:pt idx="1314">
                  <c:v>-0.26436003900124638</c:v>
                </c:pt>
                <c:pt idx="1315">
                  <c:v>-0.26621040740179031</c:v>
                </c:pt>
                <c:pt idx="1316">
                  <c:v>-0.2652957439579211</c:v>
                </c:pt>
                <c:pt idx="1317">
                  <c:v>-0.27187596702611611</c:v>
                </c:pt>
                <c:pt idx="1318">
                  <c:v>-0.27430765799421991</c:v>
                </c:pt>
                <c:pt idx="1319">
                  <c:v>-0.27344137292818327</c:v>
                </c:pt>
                <c:pt idx="1320">
                  <c:v>-0.27372246277612206</c:v>
                </c:pt>
                <c:pt idx="1321">
                  <c:v>-0.27501623061805341</c:v>
                </c:pt>
                <c:pt idx="1322">
                  <c:v>-0.2660363890718232</c:v>
                </c:pt>
                <c:pt idx="1323">
                  <c:v>-0.260451051826536</c:v>
                </c:pt>
                <c:pt idx="1324">
                  <c:v>-0.24978374351964258</c:v>
                </c:pt>
                <c:pt idx="1325">
                  <c:v>-0.24223206962191754</c:v>
                </c:pt>
                <c:pt idx="1326">
                  <c:v>-0.2354500503403352</c:v>
                </c:pt>
                <c:pt idx="1327">
                  <c:v>-0.22743447291500088</c:v>
                </c:pt>
                <c:pt idx="1328">
                  <c:v>-0.21926110278061295</c:v>
                </c:pt>
                <c:pt idx="1329">
                  <c:v>-0.20895527143452969</c:v>
                </c:pt>
                <c:pt idx="1330">
                  <c:v>-0.20214991174108751</c:v>
                </c:pt>
                <c:pt idx="1331">
                  <c:v>-0.19650226301648577</c:v>
                </c:pt>
                <c:pt idx="1332">
                  <c:v>-0.19213060660775871</c:v>
                </c:pt>
                <c:pt idx="1333">
                  <c:v>-0.18494968489917146</c:v>
                </c:pt>
                <c:pt idx="1334">
                  <c:v>-0.1792076620004977</c:v>
                </c:pt>
                <c:pt idx="1335">
                  <c:v>-0.174287794057956</c:v>
                </c:pt>
                <c:pt idx="1336">
                  <c:v>-0.17255714896597538</c:v>
                </c:pt>
                <c:pt idx="1337">
                  <c:v>-0.170424823589644</c:v>
                </c:pt>
                <c:pt idx="1338">
                  <c:v>-0.1694815523985814</c:v>
                </c:pt>
                <c:pt idx="1339">
                  <c:v>-0.1688123883006733</c:v>
                </c:pt>
                <c:pt idx="1340">
                  <c:v>-0.16663904080578526</c:v>
                </c:pt>
                <c:pt idx="1341">
                  <c:v>-0.16446574566814595</c:v>
                </c:pt>
                <c:pt idx="1342">
                  <c:v>-0.16147295319235669</c:v>
                </c:pt>
                <c:pt idx="1343">
                  <c:v>-0.16260747224109731</c:v>
                </c:pt>
                <c:pt idx="1344">
                  <c:v>-0.16172158745944046</c:v>
                </c:pt>
                <c:pt idx="1345">
                  <c:v>-0.1601730127252779</c:v>
                </c:pt>
                <c:pt idx="1346">
                  <c:v>-0.15907998357414896</c:v>
                </c:pt>
                <c:pt idx="1347">
                  <c:v>-0.15915835080839377</c:v>
                </c:pt>
                <c:pt idx="1348">
                  <c:v>-0.15814066925885989</c:v>
                </c:pt>
                <c:pt idx="1349">
                  <c:v>-0.15760337535973704</c:v>
                </c:pt>
                <c:pt idx="1350">
                  <c:v>-0.15865513299426376</c:v>
                </c:pt>
                <c:pt idx="1351">
                  <c:v>-0.15673855281723062</c:v>
                </c:pt>
                <c:pt idx="1352">
                  <c:v>-0.1546438956048323</c:v>
                </c:pt>
                <c:pt idx="1353">
                  <c:v>-0.15258956217243558</c:v>
                </c:pt>
                <c:pt idx="1354">
                  <c:v>-0.15065918104255957</c:v>
                </c:pt>
                <c:pt idx="1355">
                  <c:v>-0.14904447670007082</c:v>
                </c:pt>
                <c:pt idx="1356">
                  <c:v>-0.15039175594192888</c:v>
                </c:pt>
                <c:pt idx="1357">
                  <c:v>-0.15031269664939825</c:v>
                </c:pt>
                <c:pt idx="1358">
                  <c:v>-0.14953394055404337</c:v>
                </c:pt>
                <c:pt idx="1359">
                  <c:v>-0.15218408783753604</c:v>
                </c:pt>
                <c:pt idx="1360">
                  <c:v>-0.15162141661185952</c:v>
                </c:pt>
                <c:pt idx="1361">
                  <c:v>-0.15101085739939826</c:v>
                </c:pt>
                <c:pt idx="1362">
                  <c:v>-0.14842974396569567</c:v>
                </c:pt>
                <c:pt idx="1363">
                  <c:v>-0.14454479640810899</c:v>
                </c:pt>
                <c:pt idx="1364">
                  <c:v>-0.14040625499996523</c:v>
                </c:pt>
                <c:pt idx="1365">
                  <c:v>-0.13862384345549486</c:v>
                </c:pt>
                <c:pt idx="1366">
                  <c:v>-0.13179696047907852</c:v>
                </c:pt>
                <c:pt idx="1367">
                  <c:v>-0.12828060673192188</c:v>
                </c:pt>
                <c:pt idx="1368">
                  <c:v>-0.12699259892187129</c:v>
                </c:pt>
                <c:pt idx="1369">
                  <c:v>-0.12128270812248697</c:v>
                </c:pt>
                <c:pt idx="1370">
                  <c:v>-0.11445013133260049</c:v>
                </c:pt>
                <c:pt idx="1371">
                  <c:v>-0.10801404426402356</c:v>
                </c:pt>
                <c:pt idx="1372">
                  <c:v>-0.10652426366104217</c:v>
                </c:pt>
                <c:pt idx="1373">
                  <c:v>-0.10444811979532775</c:v>
                </c:pt>
                <c:pt idx="1374">
                  <c:v>-0.10084243092471014</c:v>
                </c:pt>
                <c:pt idx="1375">
                  <c:v>-9.4752245078854547E-2</c:v>
                </c:pt>
                <c:pt idx="1376">
                  <c:v>-9.6647483496439049E-2</c:v>
                </c:pt>
                <c:pt idx="1377">
                  <c:v>-9.3853717959991922E-2</c:v>
                </c:pt>
                <c:pt idx="1378">
                  <c:v>-9.170086821297814E-2</c:v>
                </c:pt>
                <c:pt idx="1379">
                  <c:v>-8.2465340797464246E-2</c:v>
                </c:pt>
                <c:pt idx="1380">
                  <c:v>-7.2964389678106964E-2</c:v>
                </c:pt>
                <c:pt idx="1381">
                  <c:v>-6.1964352354751243E-2</c:v>
                </c:pt>
                <c:pt idx="1382">
                  <c:v>-5.5058319523712373E-2</c:v>
                </c:pt>
                <c:pt idx="1383">
                  <c:v>-4.8423708222615117E-2</c:v>
                </c:pt>
                <c:pt idx="1384">
                  <c:v>-4.554711220181458E-2</c:v>
                </c:pt>
                <c:pt idx="1385">
                  <c:v>-4.7407597705058785E-2</c:v>
                </c:pt>
                <c:pt idx="1386">
                  <c:v>-4.6648431117903337E-2</c:v>
                </c:pt>
                <c:pt idx="1387">
                  <c:v>-4.0971990144036324E-2</c:v>
                </c:pt>
                <c:pt idx="1388">
                  <c:v>-3.9936215063734765E-2</c:v>
                </c:pt>
                <c:pt idx="1389">
                  <c:v>-4.0216820383401443E-2</c:v>
                </c:pt>
                <c:pt idx="1390">
                  <c:v>-3.7143228858937685E-2</c:v>
                </c:pt>
                <c:pt idx="1391">
                  <c:v>-3.2748652037186021E-2</c:v>
                </c:pt>
                <c:pt idx="1392">
                  <c:v>-3.4852354580021158E-2</c:v>
                </c:pt>
                <c:pt idx="1393">
                  <c:v>-3.5428795249700641E-2</c:v>
                </c:pt>
                <c:pt idx="1394">
                  <c:v>-3.1625952815859198E-2</c:v>
                </c:pt>
                <c:pt idx="1395">
                  <c:v>-2.6029081392078025E-2</c:v>
                </c:pt>
                <c:pt idx="1396">
                  <c:v>-1.228904190715399E-2</c:v>
                </c:pt>
                <c:pt idx="1397">
                  <c:v>-1.0267171481859383E-2</c:v>
                </c:pt>
                <c:pt idx="1398">
                  <c:v>-5.510738264594129E-3</c:v>
                </c:pt>
                <c:pt idx="1399">
                  <c:v>-2.620583732053791E-3</c:v>
                </c:pt>
                <c:pt idx="1400">
                  <c:v>1.2705804706595973E-3</c:v>
                </c:pt>
                <c:pt idx="1401">
                  <c:v>4.2111098176895777E-3</c:v>
                </c:pt>
                <c:pt idx="1402">
                  <c:v>2.1989903071358678E-2</c:v>
                </c:pt>
                <c:pt idx="1403">
                  <c:v>3.8567023583262847E-2</c:v>
                </c:pt>
                <c:pt idx="1404">
                  <c:v>4.7107257447390034E-2</c:v>
                </c:pt>
                <c:pt idx="1405">
                  <c:v>5.3557840715921137E-2</c:v>
                </c:pt>
                <c:pt idx="1406">
                  <c:v>6.8952829351942496E-2</c:v>
                </c:pt>
                <c:pt idx="1407">
                  <c:v>7.4139251593086625E-2</c:v>
                </c:pt>
                <c:pt idx="1408">
                  <c:v>7.1864294204061055E-2</c:v>
                </c:pt>
                <c:pt idx="1409">
                  <c:v>7.3163808357044016E-2</c:v>
                </c:pt>
                <c:pt idx="1410">
                  <c:v>7.5037731650517081E-2</c:v>
                </c:pt>
                <c:pt idx="1411">
                  <c:v>8.5076815264537836E-2</c:v>
                </c:pt>
                <c:pt idx="1412">
                  <c:v>9.2237807626080942E-2</c:v>
                </c:pt>
                <c:pt idx="1413">
                  <c:v>0.10263532078517743</c:v>
                </c:pt>
                <c:pt idx="1414">
                  <c:v>0.1102097067033587</c:v>
                </c:pt>
                <c:pt idx="1415">
                  <c:v>0.1196613762474389</c:v>
                </c:pt>
                <c:pt idx="1416">
                  <c:v>0.12168723368046233</c:v>
                </c:pt>
                <c:pt idx="1417">
                  <c:v>0.123988734194159</c:v>
                </c:pt>
                <c:pt idx="1418">
                  <c:v>0.12968710644111983</c:v>
                </c:pt>
                <c:pt idx="1419">
                  <c:v>0.13798057407165529</c:v>
                </c:pt>
                <c:pt idx="1420">
                  <c:v>0.14662758935564804</c:v>
                </c:pt>
                <c:pt idx="1421">
                  <c:v>0.14757922331201387</c:v>
                </c:pt>
                <c:pt idx="1422">
                  <c:v>0.15259201860285757</c:v>
                </c:pt>
                <c:pt idx="1423">
                  <c:v>0.14672501339659605</c:v>
                </c:pt>
                <c:pt idx="1424">
                  <c:v>0.15478025645943622</c:v>
                </c:pt>
                <c:pt idx="1425">
                  <c:v>0.16332696125216972</c:v>
                </c:pt>
                <c:pt idx="1426">
                  <c:v>0.16568381396324439</c:v>
                </c:pt>
                <c:pt idx="1427">
                  <c:v>0.1704965090233137</c:v>
                </c:pt>
                <c:pt idx="1428">
                  <c:v>0.17845430778336843</c:v>
                </c:pt>
                <c:pt idx="1429">
                  <c:v>0.19604927978841269</c:v>
                </c:pt>
                <c:pt idx="1430">
                  <c:v>0.21068745120184687</c:v>
                </c:pt>
                <c:pt idx="1431">
                  <c:v>0.20836266057426256</c:v>
                </c:pt>
                <c:pt idx="1432">
                  <c:v>0.20938256171472749</c:v>
                </c:pt>
                <c:pt idx="1433">
                  <c:v>0.20879563934757933</c:v>
                </c:pt>
                <c:pt idx="1434">
                  <c:v>0.20375985056005147</c:v>
                </c:pt>
                <c:pt idx="1435">
                  <c:v>0.21188530481614887</c:v>
                </c:pt>
                <c:pt idx="1436">
                  <c:v>0.21205715085027088</c:v>
                </c:pt>
                <c:pt idx="1437">
                  <c:v>0.21818915774977138</c:v>
                </c:pt>
                <c:pt idx="1438">
                  <c:v>0.22535637960280033</c:v>
                </c:pt>
                <c:pt idx="1439">
                  <c:v>0.23269613654241952</c:v>
                </c:pt>
                <c:pt idx="1440">
                  <c:v>0.24048168620299845</c:v>
                </c:pt>
                <c:pt idx="1441">
                  <c:v>0.24744519577918597</c:v>
                </c:pt>
                <c:pt idx="1442">
                  <c:v>0.24101834427644986</c:v>
                </c:pt>
                <c:pt idx="1443">
                  <c:v>0.22922974003659838</c:v>
                </c:pt>
                <c:pt idx="1444">
                  <c:v>0.22565699556513844</c:v>
                </c:pt>
                <c:pt idx="1445">
                  <c:v>0.21983566709274532</c:v>
                </c:pt>
                <c:pt idx="1446">
                  <c:v>0.21017442174185533</c:v>
                </c:pt>
                <c:pt idx="1447">
                  <c:v>0.20239162054803883</c:v>
                </c:pt>
                <c:pt idx="1448">
                  <c:v>0.1882145961782252</c:v>
                </c:pt>
                <c:pt idx="1449">
                  <c:v>0.16952479724526198</c:v>
                </c:pt>
                <c:pt idx="1450">
                  <c:v>0.15373647519922107</c:v>
                </c:pt>
                <c:pt idx="1451">
                  <c:v>0.13690278758044497</c:v>
                </c:pt>
                <c:pt idx="1452">
                  <c:v>0.12338160371966975</c:v>
                </c:pt>
                <c:pt idx="1453">
                  <c:v>0.11203606094226791</c:v>
                </c:pt>
                <c:pt idx="1454">
                  <c:v>0.11628430601085903</c:v>
                </c:pt>
                <c:pt idx="1455">
                  <c:v>0.12748489295828691</c:v>
                </c:pt>
                <c:pt idx="1456">
                  <c:v>0.14070393768866132</c:v>
                </c:pt>
                <c:pt idx="1457">
                  <c:v>0.15021301740025217</c:v>
                </c:pt>
                <c:pt idx="1458">
                  <c:v>0.15365313835974156</c:v>
                </c:pt>
                <c:pt idx="1459">
                  <c:v>0.1544331390747461</c:v>
                </c:pt>
                <c:pt idx="1460">
                  <c:v>0.16651896936066132</c:v>
                </c:pt>
                <c:pt idx="1461">
                  <c:v>0.17635955935491826</c:v>
                </c:pt>
                <c:pt idx="1462">
                  <c:v>0.19295338474814946</c:v>
                </c:pt>
                <c:pt idx="1463">
                  <c:v>0.20935614838657765</c:v>
                </c:pt>
                <c:pt idx="1464">
                  <c:v>0.22255406159928387</c:v>
                </c:pt>
                <c:pt idx="1465">
                  <c:v>0.23025923547864632</c:v>
                </c:pt>
                <c:pt idx="1466">
                  <c:v>0.24239759130113867</c:v>
                </c:pt>
                <c:pt idx="1467">
                  <c:v>0.24955304083731078</c:v>
                </c:pt>
                <c:pt idx="1468">
                  <c:v>0.24434074144173554</c:v>
                </c:pt>
                <c:pt idx="1469">
                  <c:v>0.23300563668970178</c:v>
                </c:pt>
                <c:pt idx="1470">
                  <c:v>0.23716099745765007</c:v>
                </c:pt>
                <c:pt idx="1471">
                  <c:v>0.24442549094697291</c:v>
                </c:pt>
                <c:pt idx="1472">
                  <c:v>0.24630445719665928</c:v>
                </c:pt>
                <c:pt idx="1473">
                  <c:v>0.25057853012982551</c:v>
                </c:pt>
                <c:pt idx="1474">
                  <c:v>0.24715136909588495</c:v>
                </c:pt>
                <c:pt idx="1475">
                  <c:v>0.24415971961860866</c:v>
                </c:pt>
                <c:pt idx="1476">
                  <c:v>0.24631074035451431</c:v>
                </c:pt>
                <c:pt idx="1477">
                  <c:v>0.2559210119962736</c:v>
                </c:pt>
                <c:pt idx="1478">
                  <c:v>0.25859564598323143</c:v>
                </c:pt>
                <c:pt idx="1479">
                  <c:v>0.26812279609835854</c:v>
                </c:pt>
                <c:pt idx="1480">
                  <c:v>0.27376182632743606</c:v>
                </c:pt>
                <c:pt idx="1481">
                  <c:v>0.27011921083674933</c:v>
                </c:pt>
                <c:pt idx="1482">
                  <c:v>0.26851283551157212</c:v>
                </c:pt>
                <c:pt idx="1483">
                  <c:v>0.26456999850813445</c:v>
                </c:pt>
                <c:pt idx="1484">
                  <c:v>0.26843903333192881</c:v>
                </c:pt>
                <c:pt idx="1485">
                  <c:v>0.27164317118449632</c:v>
                </c:pt>
                <c:pt idx="1486">
                  <c:v>0.26751490098244751</c:v>
                </c:pt>
                <c:pt idx="1487">
                  <c:v>0.26746482140605293</c:v>
                </c:pt>
                <c:pt idx="1488">
                  <c:v>0.26039997882870047</c:v>
                </c:pt>
                <c:pt idx="1489">
                  <c:v>0.24563226040949385</c:v>
                </c:pt>
                <c:pt idx="1490">
                  <c:v>0.23459984466610809</c:v>
                </c:pt>
                <c:pt idx="1491">
                  <c:v>0.22399566176495919</c:v>
                </c:pt>
                <c:pt idx="1492">
                  <c:v>0.22152711278108467</c:v>
                </c:pt>
                <c:pt idx="1493">
                  <c:v>0.22838566658775281</c:v>
                </c:pt>
                <c:pt idx="1494">
                  <c:v>0.21805068063624874</c:v>
                </c:pt>
                <c:pt idx="1495">
                  <c:v>0.22038213170215723</c:v>
                </c:pt>
                <c:pt idx="1496">
                  <c:v>0.22800038179537227</c:v>
                </c:pt>
                <c:pt idx="1497">
                  <c:v>0.22887974226855173</c:v>
                </c:pt>
                <c:pt idx="1498">
                  <c:v>0.23026523819474071</c:v>
                </c:pt>
                <c:pt idx="1499">
                  <c:v>0.22957647959114152</c:v>
                </c:pt>
                <c:pt idx="1500">
                  <c:v>0.23865480184984025</c:v>
                </c:pt>
                <c:pt idx="1501">
                  <c:v>0.23866309143076977</c:v>
                </c:pt>
                <c:pt idx="1502">
                  <c:v>0.24335923368355281</c:v>
                </c:pt>
                <c:pt idx="1503">
                  <c:v>0.24415513067051986</c:v>
                </c:pt>
                <c:pt idx="1504">
                  <c:v>0.24290667116331388</c:v>
                </c:pt>
                <c:pt idx="1505">
                  <c:v>0.22797999046458853</c:v>
                </c:pt>
                <c:pt idx="1506">
                  <c:v>0.21083621702152452</c:v>
                </c:pt>
                <c:pt idx="1507">
                  <c:v>0.1950120392412773</c:v>
                </c:pt>
                <c:pt idx="1508">
                  <c:v>0.18997635062648238</c:v>
                </c:pt>
                <c:pt idx="1509">
                  <c:v>0.18209241387605468</c:v>
                </c:pt>
                <c:pt idx="1510">
                  <c:v>0.17793456383003253</c:v>
                </c:pt>
                <c:pt idx="1511">
                  <c:v>0.17022514346058851</c:v>
                </c:pt>
                <c:pt idx="1512">
                  <c:v>0.16631271045166876</c:v>
                </c:pt>
                <c:pt idx="1513">
                  <c:v>0.16295304990387419</c:v>
                </c:pt>
                <c:pt idx="1514">
                  <c:v>0.16038477626193318</c:v>
                </c:pt>
                <c:pt idx="1515">
                  <c:v>0.15746925668337647</c:v>
                </c:pt>
                <c:pt idx="1516">
                  <c:v>0.16052718549191639</c:v>
                </c:pt>
                <c:pt idx="1517">
                  <c:v>0.16809082521575733</c:v>
                </c:pt>
                <c:pt idx="1518">
                  <c:v>0.17381594222712782</c:v>
                </c:pt>
                <c:pt idx="1519">
                  <c:v>0.17234007715566824</c:v>
                </c:pt>
                <c:pt idx="1520">
                  <c:v>0.16786322368341838</c:v>
                </c:pt>
                <c:pt idx="1521">
                  <c:v>0.15750421757137342</c:v>
                </c:pt>
                <c:pt idx="1522">
                  <c:v>0.15392160473441971</c:v>
                </c:pt>
                <c:pt idx="1523">
                  <c:v>0.15112813826151139</c:v>
                </c:pt>
                <c:pt idx="1524">
                  <c:v>0.14931112605549346</c:v>
                </c:pt>
                <c:pt idx="1525">
                  <c:v>0.14189234970594841</c:v>
                </c:pt>
                <c:pt idx="1526">
                  <c:v>0.13619373257528655</c:v>
                </c:pt>
                <c:pt idx="1527">
                  <c:v>0.1348436936807082</c:v>
                </c:pt>
                <c:pt idx="1528">
                  <c:v>0.12437040764591425</c:v>
                </c:pt>
                <c:pt idx="1529">
                  <c:v>0.11198452160932558</c:v>
                </c:pt>
                <c:pt idx="1530">
                  <c:v>0.10372698166737676</c:v>
                </c:pt>
                <c:pt idx="1531">
                  <c:v>9.1023065977443002E-2</c:v>
                </c:pt>
                <c:pt idx="1532">
                  <c:v>8.716613601383412E-2</c:v>
                </c:pt>
                <c:pt idx="1533">
                  <c:v>9.0084962100537069E-2</c:v>
                </c:pt>
                <c:pt idx="1534">
                  <c:v>8.2598981926408702E-2</c:v>
                </c:pt>
                <c:pt idx="1535">
                  <c:v>7.3924130684486014E-2</c:v>
                </c:pt>
                <c:pt idx="1536">
                  <c:v>7.6500446189670945E-2</c:v>
                </c:pt>
                <c:pt idx="1537">
                  <c:v>8.1872625275654101E-2</c:v>
                </c:pt>
                <c:pt idx="1538">
                  <c:v>7.801184440449796E-2</c:v>
                </c:pt>
                <c:pt idx="1539">
                  <c:v>7.4756767212112329E-2</c:v>
                </c:pt>
                <c:pt idx="1540">
                  <c:v>6.9090910147671478E-2</c:v>
                </c:pt>
                <c:pt idx="1541">
                  <c:v>7.0440336736832893E-2</c:v>
                </c:pt>
                <c:pt idx="1542">
                  <c:v>6.5016078651327427E-2</c:v>
                </c:pt>
                <c:pt idx="1543">
                  <c:v>5.3396716742873565E-2</c:v>
                </c:pt>
                <c:pt idx="1544">
                  <c:v>4.7748164333257306E-2</c:v>
                </c:pt>
                <c:pt idx="1545">
                  <c:v>3.830490161819259E-2</c:v>
                </c:pt>
                <c:pt idx="1546">
                  <c:v>3.5317374259038144E-2</c:v>
                </c:pt>
                <c:pt idx="1547">
                  <c:v>2.6233610009572951E-2</c:v>
                </c:pt>
                <c:pt idx="1548">
                  <c:v>1.6459751008009615E-2</c:v>
                </c:pt>
                <c:pt idx="1549">
                  <c:v>8.4909010568610839E-3</c:v>
                </c:pt>
                <c:pt idx="1550">
                  <c:v>5.588856207502468E-3</c:v>
                </c:pt>
                <c:pt idx="1551">
                  <c:v>2.9179426615396973E-3</c:v>
                </c:pt>
                <c:pt idx="1552">
                  <c:v>5.388073227799127E-3</c:v>
                </c:pt>
                <c:pt idx="1553">
                  <c:v>1.8493758497923191E-3</c:v>
                </c:pt>
                <c:pt idx="1554">
                  <c:v>4.9005058827525823E-3</c:v>
                </c:pt>
                <c:pt idx="1555">
                  <c:v>5.8757658284737026E-3</c:v>
                </c:pt>
                <c:pt idx="1556">
                  <c:v>7.0630130947456566E-3</c:v>
                </c:pt>
                <c:pt idx="1557">
                  <c:v>-2.0775257907270478E-4</c:v>
                </c:pt>
                <c:pt idx="1558">
                  <c:v>-1.1062618746059318E-2</c:v>
                </c:pt>
                <c:pt idx="1559">
                  <c:v>-2.2904748422411171E-2</c:v>
                </c:pt>
                <c:pt idx="1560">
                  <c:v>-2.8009817937398145E-2</c:v>
                </c:pt>
                <c:pt idx="1561">
                  <c:v>-3.6167240549318413E-2</c:v>
                </c:pt>
                <c:pt idx="1562">
                  <c:v>-3.6579624859415766E-2</c:v>
                </c:pt>
                <c:pt idx="1563">
                  <c:v>-3.8857021137240953E-2</c:v>
                </c:pt>
                <c:pt idx="1564">
                  <c:v>-3.7686505931279597E-2</c:v>
                </c:pt>
                <c:pt idx="1565">
                  <c:v>-4.4316454498111252E-2</c:v>
                </c:pt>
                <c:pt idx="1566">
                  <c:v>-4.9672215362235851E-2</c:v>
                </c:pt>
                <c:pt idx="1567">
                  <c:v>-5.9221645073723392E-2</c:v>
                </c:pt>
                <c:pt idx="1568">
                  <c:v>-6.8525979426585656E-2</c:v>
                </c:pt>
                <c:pt idx="1569">
                  <c:v>-7.5498801369965826E-2</c:v>
                </c:pt>
                <c:pt idx="1570">
                  <c:v>-8.541703444760225E-2</c:v>
                </c:pt>
                <c:pt idx="1571">
                  <c:v>-9.805292348936219E-2</c:v>
                </c:pt>
                <c:pt idx="1572">
                  <c:v>-0.10559243254846956</c:v>
                </c:pt>
                <c:pt idx="1573">
                  <c:v>-0.11013991101611223</c:v>
                </c:pt>
                <c:pt idx="1574">
                  <c:v>-0.10736115783064956</c:v>
                </c:pt>
                <c:pt idx="1575">
                  <c:v>-0.10429395019659142</c:v>
                </c:pt>
                <c:pt idx="1576">
                  <c:v>-9.9320483433383594E-2</c:v>
                </c:pt>
                <c:pt idx="1577">
                  <c:v>-9.1668527974720859E-2</c:v>
                </c:pt>
                <c:pt idx="1578">
                  <c:v>-9.272741591230145E-2</c:v>
                </c:pt>
                <c:pt idx="1579">
                  <c:v>-9.9267242962104249E-2</c:v>
                </c:pt>
                <c:pt idx="1580">
                  <c:v>-9.5804792905219996E-2</c:v>
                </c:pt>
                <c:pt idx="1581">
                  <c:v>-9.018632052029904E-2</c:v>
                </c:pt>
                <c:pt idx="1582">
                  <c:v>-9.1343191218620307E-2</c:v>
                </c:pt>
                <c:pt idx="1583">
                  <c:v>-0.10116947147664564</c:v>
                </c:pt>
                <c:pt idx="1584">
                  <c:v>-0.10936855490453977</c:v>
                </c:pt>
                <c:pt idx="1585">
                  <c:v>-0.11677551962115996</c:v>
                </c:pt>
                <c:pt idx="1586">
                  <c:v>-0.12811867356828338</c:v>
                </c:pt>
                <c:pt idx="1587">
                  <c:v>-0.1324305347909214</c:v>
                </c:pt>
                <c:pt idx="1588">
                  <c:v>-0.1426922713484699</c:v>
                </c:pt>
                <c:pt idx="1589">
                  <c:v>-0.14980959282822542</c:v>
                </c:pt>
                <c:pt idx="1590">
                  <c:v>-0.14702546490164239</c:v>
                </c:pt>
                <c:pt idx="1591">
                  <c:v>-0.14721435600533961</c:v>
                </c:pt>
                <c:pt idx="1592">
                  <c:v>-0.13876021627032636</c:v>
                </c:pt>
                <c:pt idx="1593">
                  <c:v>-0.13110137721922691</c:v>
                </c:pt>
                <c:pt idx="1594">
                  <c:v>-0.13272471807394259</c:v>
                </c:pt>
                <c:pt idx="1595">
                  <c:v>-0.13435437346608839</c:v>
                </c:pt>
                <c:pt idx="1596">
                  <c:v>-0.13855242378776245</c:v>
                </c:pt>
                <c:pt idx="1597">
                  <c:v>-0.14414070949843366</c:v>
                </c:pt>
                <c:pt idx="1598">
                  <c:v>-0.143721171388768</c:v>
                </c:pt>
                <c:pt idx="1599">
                  <c:v>-0.14399889022536241</c:v>
                </c:pt>
                <c:pt idx="1600">
                  <c:v>-0.14778222654227346</c:v>
                </c:pt>
                <c:pt idx="1601">
                  <c:v>-0.15135765013530308</c:v>
                </c:pt>
                <c:pt idx="1602">
                  <c:v>-0.1572477173675734</c:v>
                </c:pt>
                <c:pt idx="1603">
                  <c:v>-0.15923802578859589</c:v>
                </c:pt>
                <c:pt idx="1604">
                  <c:v>-0.15524780244624214</c:v>
                </c:pt>
                <c:pt idx="1605">
                  <c:v>-0.15727327555873594</c:v>
                </c:pt>
                <c:pt idx="1606">
                  <c:v>-0.16784774598355295</c:v>
                </c:pt>
                <c:pt idx="1607">
                  <c:v>-0.1646348146400792</c:v>
                </c:pt>
                <c:pt idx="1608">
                  <c:v>-0.16808397154191615</c:v>
                </c:pt>
                <c:pt idx="1609">
                  <c:v>-0.1700001464994039</c:v>
                </c:pt>
                <c:pt idx="1610">
                  <c:v>-0.17043092459300682</c:v>
                </c:pt>
                <c:pt idx="1611">
                  <c:v>-0.1771089612064991</c:v>
                </c:pt>
                <c:pt idx="1612">
                  <c:v>-0.17608521565636198</c:v>
                </c:pt>
                <c:pt idx="1613">
                  <c:v>-0.169883420917326</c:v>
                </c:pt>
                <c:pt idx="1614">
                  <c:v>-0.17266898987202658</c:v>
                </c:pt>
                <c:pt idx="1615">
                  <c:v>-0.17120598826229311</c:v>
                </c:pt>
                <c:pt idx="1616">
                  <c:v>-0.17255520484406511</c:v>
                </c:pt>
                <c:pt idx="1617">
                  <c:v>-0.17344300523959491</c:v>
                </c:pt>
                <c:pt idx="1618">
                  <c:v>-0.17478107263679984</c:v>
                </c:pt>
                <c:pt idx="1619">
                  <c:v>-0.17377397884371523</c:v>
                </c:pt>
                <c:pt idx="1620">
                  <c:v>-0.17245556890349478</c:v>
                </c:pt>
                <c:pt idx="1621">
                  <c:v>-0.1690473166490371</c:v>
                </c:pt>
                <c:pt idx="1622">
                  <c:v>-0.16771283804808551</c:v>
                </c:pt>
                <c:pt idx="1623">
                  <c:v>-0.16646413335502919</c:v>
                </c:pt>
                <c:pt idx="1624">
                  <c:v>-0.16708502177807741</c:v>
                </c:pt>
                <c:pt idx="1625">
                  <c:v>-0.16728945390578789</c:v>
                </c:pt>
                <c:pt idx="1626">
                  <c:v>-0.16425594429368551</c:v>
                </c:pt>
                <c:pt idx="1627">
                  <c:v>-0.16292169883374941</c:v>
                </c:pt>
                <c:pt idx="1628">
                  <c:v>-0.16255012763149046</c:v>
                </c:pt>
                <c:pt idx="1629">
                  <c:v>-0.16152621064152584</c:v>
                </c:pt>
                <c:pt idx="1630">
                  <c:v>-0.15997558536471729</c:v>
                </c:pt>
                <c:pt idx="1631">
                  <c:v>-0.15874191610759011</c:v>
                </c:pt>
                <c:pt idx="1632">
                  <c:v>-0.15955467899725131</c:v>
                </c:pt>
                <c:pt idx="1633">
                  <c:v>-0.16094222021622173</c:v>
                </c:pt>
                <c:pt idx="1634">
                  <c:v>-0.16003050584073852</c:v>
                </c:pt>
                <c:pt idx="1635">
                  <c:v>-0.15639728037882616</c:v>
                </c:pt>
                <c:pt idx="1636">
                  <c:v>-0.15216825712627158</c:v>
                </c:pt>
                <c:pt idx="1637">
                  <c:v>-0.14876996470698745</c:v>
                </c:pt>
                <c:pt idx="1638">
                  <c:v>-0.14687606776317982</c:v>
                </c:pt>
                <c:pt idx="1639">
                  <c:v>-0.15010456639523023</c:v>
                </c:pt>
                <c:pt idx="1640">
                  <c:v>-0.14825053943839278</c:v>
                </c:pt>
                <c:pt idx="1641">
                  <c:v>-0.14739086494473394</c:v>
                </c:pt>
                <c:pt idx="1642">
                  <c:v>-0.15164849906084044</c:v>
                </c:pt>
                <c:pt idx="1643">
                  <c:v>-0.15144915672905876</c:v>
                </c:pt>
                <c:pt idx="1644">
                  <c:v>-0.15054788917860987</c:v>
                </c:pt>
                <c:pt idx="1645">
                  <c:v>-0.15171413794109354</c:v>
                </c:pt>
                <c:pt idx="1646">
                  <c:v>-0.150199846656935</c:v>
                </c:pt>
                <c:pt idx="1647">
                  <c:v>-0.14786959570133137</c:v>
                </c:pt>
                <c:pt idx="1648">
                  <c:v>-0.14758709916076271</c:v>
                </c:pt>
                <c:pt idx="1649">
                  <c:v>-0.14914547993149921</c:v>
                </c:pt>
                <c:pt idx="1650">
                  <c:v>-0.15321935314661675</c:v>
                </c:pt>
                <c:pt idx="1651">
                  <c:v>-0.1536030484713522</c:v>
                </c:pt>
                <c:pt idx="1652">
                  <c:v>-0.16092420997444759</c:v>
                </c:pt>
                <c:pt idx="1653">
                  <c:v>-0.16519892571695965</c:v>
                </c:pt>
                <c:pt idx="1654">
                  <c:v>-0.1650305232634296</c:v>
                </c:pt>
                <c:pt idx="1655">
                  <c:v>-0.16315483517234952</c:v>
                </c:pt>
                <c:pt idx="1656">
                  <c:v>-0.16045176637597244</c:v>
                </c:pt>
                <c:pt idx="1657">
                  <c:v>-0.15974717436256033</c:v>
                </c:pt>
                <c:pt idx="1658">
                  <c:v>-0.15456945983670042</c:v>
                </c:pt>
                <c:pt idx="1659">
                  <c:v>-0.15145706054583344</c:v>
                </c:pt>
                <c:pt idx="1660">
                  <c:v>-0.15034083152471014</c:v>
                </c:pt>
                <c:pt idx="1661">
                  <c:v>-0.15224097497489783</c:v>
                </c:pt>
                <c:pt idx="1662">
                  <c:v>-0.15481517388787658</c:v>
                </c:pt>
                <c:pt idx="1663">
                  <c:v>-0.15619005677683531</c:v>
                </c:pt>
                <c:pt idx="1664">
                  <c:v>-0.15626261756528556</c:v>
                </c:pt>
                <c:pt idx="1665">
                  <c:v>-0.15970621125403378</c:v>
                </c:pt>
                <c:pt idx="1666">
                  <c:v>-0.16519395713720461</c:v>
                </c:pt>
                <c:pt idx="1667">
                  <c:v>-0.17295721700595945</c:v>
                </c:pt>
                <c:pt idx="1668">
                  <c:v>-0.18604457423066761</c:v>
                </c:pt>
                <c:pt idx="1669">
                  <c:v>-0.19745875305408969</c:v>
                </c:pt>
                <c:pt idx="1670">
                  <c:v>-0.20507257442032184</c:v>
                </c:pt>
                <c:pt idx="1671">
                  <c:v>-0.21143464390124891</c:v>
                </c:pt>
                <c:pt idx="1672">
                  <c:v>-0.22034975011374466</c:v>
                </c:pt>
                <c:pt idx="1673">
                  <c:v>-0.22559382453329407</c:v>
                </c:pt>
                <c:pt idx="1674">
                  <c:v>-0.23124471732701088</c:v>
                </c:pt>
                <c:pt idx="1675">
                  <c:v>-0.23670027357391968</c:v>
                </c:pt>
                <c:pt idx="1676">
                  <c:v>-0.24107345056072019</c:v>
                </c:pt>
                <c:pt idx="1677">
                  <c:v>-0.24996585201877777</c:v>
                </c:pt>
                <c:pt idx="1678">
                  <c:v>-0.25869299363686027</c:v>
                </c:pt>
                <c:pt idx="1679">
                  <c:v>-0.26433260277495541</c:v>
                </c:pt>
                <c:pt idx="1680">
                  <c:v>-0.26585266647290179</c:v>
                </c:pt>
                <c:pt idx="1681">
                  <c:v>-0.26464683775694436</c:v>
                </c:pt>
                <c:pt idx="1682">
                  <c:v>-0.27123749540109882</c:v>
                </c:pt>
                <c:pt idx="1683">
                  <c:v>-0.27376163028994938</c:v>
                </c:pt>
                <c:pt idx="1684">
                  <c:v>-0.27289466704973853</c:v>
                </c:pt>
                <c:pt idx="1685">
                  <c:v>-0.27314618159870269</c:v>
                </c:pt>
                <c:pt idx="1686">
                  <c:v>-0.2745282985676567</c:v>
                </c:pt>
                <c:pt idx="1687">
                  <c:v>-0.26541990237759738</c:v>
                </c:pt>
                <c:pt idx="1688">
                  <c:v>-0.25992722516157868</c:v>
                </c:pt>
                <c:pt idx="1689">
                  <c:v>-0.2497288763615251</c:v>
                </c:pt>
                <c:pt idx="1690">
                  <c:v>-0.24244235477593526</c:v>
                </c:pt>
                <c:pt idx="1691">
                  <c:v>-0.23573994253686717</c:v>
                </c:pt>
                <c:pt idx="1692">
                  <c:v>-0.22769434046544745</c:v>
                </c:pt>
                <c:pt idx="1693">
                  <c:v>-0.21936276002147587</c:v>
                </c:pt>
                <c:pt idx="1694">
                  <c:v>-0.20894058638461388</c:v>
                </c:pt>
                <c:pt idx="1695">
                  <c:v>-0.20219707111432891</c:v>
                </c:pt>
                <c:pt idx="1696">
                  <c:v>-0.19675308333540725</c:v>
                </c:pt>
                <c:pt idx="1697">
                  <c:v>-0.19248597673055515</c:v>
                </c:pt>
                <c:pt idx="1698">
                  <c:v>-0.18525458150873539</c:v>
                </c:pt>
                <c:pt idx="1699">
                  <c:v>-0.17941566698437034</c:v>
                </c:pt>
                <c:pt idx="1700">
                  <c:v>-0.17458995679183684</c:v>
                </c:pt>
                <c:pt idx="1701">
                  <c:v>-0.17299328868863556</c:v>
                </c:pt>
                <c:pt idx="1702">
                  <c:v>-0.17094710464149315</c:v>
                </c:pt>
                <c:pt idx="1703">
                  <c:v>-0.16987940084003589</c:v>
                </c:pt>
                <c:pt idx="1704">
                  <c:v>-0.16905365437997621</c:v>
                </c:pt>
                <c:pt idx="1705">
                  <c:v>-0.16677766032643909</c:v>
                </c:pt>
                <c:pt idx="1706">
                  <c:v>-0.16461538552682164</c:v>
                </c:pt>
                <c:pt idx="1707">
                  <c:v>-0.16158992821195212</c:v>
                </c:pt>
                <c:pt idx="1708">
                  <c:v>-0.16276413838254572</c:v>
                </c:pt>
                <c:pt idx="1709">
                  <c:v>-0.16196999901121531</c:v>
                </c:pt>
                <c:pt idx="1710">
                  <c:v>-0.16036382869074903</c:v>
                </c:pt>
                <c:pt idx="1711">
                  <c:v>-0.15915711262423657</c:v>
                </c:pt>
                <c:pt idx="1712">
                  <c:v>-0.15919488027588463</c:v>
                </c:pt>
                <c:pt idx="1713">
                  <c:v>-0.1582004464066907</c:v>
                </c:pt>
                <c:pt idx="1714">
                  <c:v>-0.15770810714176381</c:v>
                </c:pt>
                <c:pt idx="1715">
                  <c:v>-0.15891386497056956</c:v>
                </c:pt>
                <c:pt idx="1716">
                  <c:v>-0.15710185894230647</c:v>
                </c:pt>
                <c:pt idx="1717">
                  <c:v>-0.1549436906772626</c:v>
                </c:pt>
                <c:pt idx="1718">
                  <c:v>-0.15267787310639841</c:v>
                </c:pt>
                <c:pt idx="1719">
                  <c:v>-0.15071374569101151</c:v>
                </c:pt>
                <c:pt idx="1720">
                  <c:v>-0.14915797066787997</c:v>
                </c:pt>
                <c:pt idx="1721">
                  <c:v>-0.15061760848064071</c:v>
                </c:pt>
                <c:pt idx="1722">
                  <c:v>-0.15065776034593584</c:v>
                </c:pt>
                <c:pt idx="1723">
                  <c:v>-0.14996789371996108</c:v>
                </c:pt>
                <c:pt idx="1724">
                  <c:v>-0.15265497861287258</c:v>
                </c:pt>
                <c:pt idx="1725">
                  <c:v>-0.15204312228769643</c:v>
                </c:pt>
                <c:pt idx="1726">
                  <c:v>-0.15143596599953049</c:v>
                </c:pt>
                <c:pt idx="1727">
                  <c:v>-0.14882642005363614</c:v>
                </c:pt>
                <c:pt idx="1728">
                  <c:v>-0.14492418299094784</c:v>
                </c:pt>
                <c:pt idx="1729">
                  <c:v>-0.14072479061478849</c:v>
                </c:pt>
                <c:pt idx="1730">
                  <c:v>-0.13890710735075118</c:v>
                </c:pt>
                <c:pt idx="1731">
                  <c:v>-0.13173777697234471</c:v>
                </c:pt>
                <c:pt idx="1732">
                  <c:v>-0.12813127951643255</c:v>
                </c:pt>
                <c:pt idx="1733">
                  <c:v>-0.12696132458063208</c:v>
                </c:pt>
                <c:pt idx="1734">
                  <c:v>-0.12135960232763517</c:v>
                </c:pt>
                <c:pt idx="1735">
                  <c:v>-0.11446243832213479</c:v>
                </c:pt>
                <c:pt idx="1736">
                  <c:v>-0.10791689040117886</c:v>
                </c:pt>
                <c:pt idx="1737">
                  <c:v>-0.10635424146202685</c:v>
                </c:pt>
                <c:pt idx="1738">
                  <c:v>-0.10420655284021214</c:v>
                </c:pt>
                <c:pt idx="1739">
                  <c:v>-0.10045689917198673</c:v>
                </c:pt>
                <c:pt idx="1740">
                  <c:v>-9.4379623606075339E-2</c:v>
                </c:pt>
                <c:pt idx="1741">
                  <c:v>-9.6487086787737639E-2</c:v>
                </c:pt>
                <c:pt idx="1742">
                  <c:v>-9.3718236319028939E-2</c:v>
                </c:pt>
                <c:pt idx="1743">
                  <c:v>-9.1754512986493481E-2</c:v>
                </c:pt>
                <c:pt idx="1744">
                  <c:v>-8.2482307996605372E-2</c:v>
                </c:pt>
                <c:pt idx="1745">
                  <c:v>-7.2794138227005367E-2</c:v>
                </c:pt>
                <c:pt idx="1746">
                  <c:v>-6.1584357778194022E-2</c:v>
                </c:pt>
                <c:pt idx="1747">
                  <c:v>-5.4659599302613208E-2</c:v>
                </c:pt>
                <c:pt idx="1748">
                  <c:v>-4.7816723616461082E-2</c:v>
                </c:pt>
                <c:pt idx="1749">
                  <c:v>-4.4771502318502972E-2</c:v>
                </c:pt>
                <c:pt idx="1750">
                  <c:v>-4.6585419106986631E-2</c:v>
                </c:pt>
                <c:pt idx="1751">
                  <c:v>-4.5833763731032498E-2</c:v>
                </c:pt>
                <c:pt idx="1752">
                  <c:v>-4.0301781937620511E-2</c:v>
                </c:pt>
                <c:pt idx="1753">
                  <c:v>-3.9787370553264388E-2</c:v>
                </c:pt>
                <c:pt idx="1754">
                  <c:v>-4.0380776246354867E-2</c:v>
                </c:pt>
                <c:pt idx="1755">
                  <c:v>-3.7561127347932308E-2</c:v>
                </c:pt>
                <c:pt idx="1756">
                  <c:v>-3.2972281167502338E-2</c:v>
                </c:pt>
                <c:pt idx="1757">
                  <c:v>-3.4946841248800257E-2</c:v>
                </c:pt>
                <c:pt idx="1758">
                  <c:v>-3.5287288261832632E-2</c:v>
                </c:pt>
                <c:pt idx="1759">
                  <c:v>-3.1497506124044887E-2</c:v>
                </c:pt>
                <c:pt idx="1760">
                  <c:v>-2.5803819402041364E-2</c:v>
                </c:pt>
                <c:pt idx="1761">
                  <c:v>-1.2082472983597232E-2</c:v>
                </c:pt>
                <c:pt idx="1762">
                  <c:v>-1.0243110999092463E-2</c:v>
                </c:pt>
                <c:pt idx="1763">
                  <c:v>-5.733978881110496E-3</c:v>
                </c:pt>
                <c:pt idx="1764">
                  <c:v>-3.1338263081990723E-3</c:v>
                </c:pt>
                <c:pt idx="1765">
                  <c:v>5.2345697249058854E-4</c:v>
                </c:pt>
                <c:pt idx="1766">
                  <c:v>3.5721861391491338E-3</c:v>
                </c:pt>
                <c:pt idx="1767">
                  <c:v>2.1158791603244829E-2</c:v>
                </c:pt>
                <c:pt idx="1768">
                  <c:v>3.8213478177785531E-2</c:v>
                </c:pt>
                <c:pt idx="1769">
                  <c:v>4.7435205675247671E-2</c:v>
                </c:pt>
                <c:pt idx="1770">
                  <c:v>5.4082786833342202E-2</c:v>
                </c:pt>
                <c:pt idx="1771">
                  <c:v>6.9410192129910911E-2</c:v>
                </c:pt>
                <c:pt idx="1772">
                  <c:v>7.4140090995049285E-2</c:v>
                </c:pt>
                <c:pt idx="1773">
                  <c:v>7.1490529208095913E-2</c:v>
                </c:pt>
                <c:pt idx="1774">
                  <c:v>7.280773828734205E-2</c:v>
                </c:pt>
                <c:pt idx="1775">
                  <c:v>7.488878623904853E-2</c:v>
                </c:pt>
                <c:pt idx="1776">
                  <c:v>8.4966541988839933E-2</c:v>
                </c:pt>
                <c:pt idx="1777">
                  <c:v>9.1538948551605021E-2</c:v>
                </c:pt>
                <c:pt idx="1778">
                  <c:v>0.10178114514745197</c:v>
                </c:pt>
                <c:pt idx="1779">
                  <c:v>0.10903178738515892</c:v>
                </c:pt>
                <c:pt idx="1780">
                  <c:v>0.1187619590211858</c:v>
                </c:pt>
                <c:pt idx="1781">
                  <c:v>0.12102023028328668</c:v>
                </c:pt>
                <c:pt idx="1782">
                  <c:v>0.1233881535920181</c:v>
                </c:pt>
                <c:pt idx="1783">
                  <c:v>0.12904610976548714</c:v>
                </c:pt>
                <c:pt idx="1784">
                  <c:v>0.13749164807578673</c:v>
                </c:pt>
                <c:pt idx="1785">
                  <c:v>0.14652270206625881</c:v>
                </c:pt>
                <c:pt idx="1786">
                  <c:v>0.14786204172702674</c:v>
                </c:pt>
                <c:pt idx="1787">
                  <c:v>0.15299401972522522</c:v>
                </c:pt>
                <c:pt idx="1788">
                  <c:v>0.14724246208652905</c:v>
                </c:pt>
                <c:pt idx="1789">
                  <c:v>0.15530968563475692</c:v>
                </c:pt>
                <c:pt idx="1790">
                  <c:v>0.16370026080110303</c:v>
                </c:pt>
                <c:pt idx="1791">
                  <c:v>0.16612869385190412</c:v>
                </c:pt>
                <c:pt idx="1792">
                  <c:v>0.17098008728094907</c:v>
                </c:pt>
                <c:pt idx="1793">
                  <c:v>0.17901979948742403</c:v>
                </c:pt>
                <c:pt idx="1794">
                  <c:v>0.19677489230241199</c:v>
                </c:pt>
                <c:pt idx="1795">
                  <c:v>0.2114855060103964</c:v>
                </c:pt>
                <c:pt idx="1796">
                  <c:v>0.2087461702305512</c:v>
                </c:pt>
                <c:pt idx="1797">
                  <c:v>0.21003067207253789</c:v>
                </c:pt>
                <c:pt idx="1798">
                  <c:v>0.20981312993789658</c:v>
                </c:pt>
                <c:pt idx="1799">
                  <c:v>0.20432511646971285</c:v>
                </c:pt>
                <c:pt idx="1800">
                  <c:v>0.21286934636348781</c:v>
                </c:pt>
                <c:pt idx="1801">
                  <c:v>0.21288618150540536</c:v>
                </c:pt>
                <c:pt idx="1802">
                  <c:v>0.21890533073210858</c:v>
                </c:pt>
                <c:pt idx="1803">
                  <c:v>0.22602356489087233</c:v>
                </c:pt>
                <c:pt idx="1804">
                  <c:v>0.23364326390285989</c:v>
                </c:pt>
                <c:pt idx="1805">
                  <c:v>0.24121121639425055</c:v>
                </c:pt>
                <c:pt idx="1806">
                  <c:v>0.24780439754637731</c:v>
                </c:pt>
                <c:pt idx="1807">
                  <c:v>0.24081826994323804</c:v>
                </c:pt>
                <c:pt idx="1808">
                  <c:v>0.2290841414157028</c:v>
                </c:pt>
                <c:pt idx="1809">
                  <c:v>0.22539970668055018</c:v>
                </c:pt>
                <c:pt idx="1810">
                  <c:v>0.21951234646259876</c:v>
                </c:pt>
                <c:pt idx="1811">
                  <c:v>0.21010097022750307</c:v>
                </c:pt>
                <c:pt idx="1812">
                  <c:v>0.20251677940013038</c:v>
                </c:pt>
                <c:pt idx="1813">
                  <c:v>0.18854913097080556</c:v>
                </c:pt>
                <c:pt idx="1814">
                  <c:v>0.17012448991018395</c:v>
                </c:pt>
                <c:pt idx="1815">
                  <c:v>0.15457556126664035</c:v>
                </c:pt>
                <c:pt idx="1816">
                  <c:v>0.13808715722685921</c:v>
                </c:pt>
                <c:pt idx="1817">
                  <c:v>0.12454235147931647</c:v>
                </c:pt>
                <c:pt idx="1818">
                  <c:v>0.11267489752719778</c:v>
                </c:pt>
                <c:pt idx="1819">
                  <c:v>0.11605938925325633</c:v>
                </c:pt>
                <c:pt idx="1820">
                  <c:v>0.12747049367768762</c:v>
                </c:pt>
                <c:pt idx="1821">
                  <c:v>0.14096696213408821</c:v>
                </c:pt>
                <c:pt idx="1822">
                  <c:v>0.15028658696996106</c:v>
                </c:pt>
                <c:pt idx="1823">
                  <c:v>0.15307412340543061</c:v>
                </c:pt>
                <c:pt idx="1824">
                  <c:v>0.15354420395794099</c:v>
                </c:pt>
                <c:pt idx="1825">
                  <c:v>0.16528523763679615</c:v>
                </c:pt>
                <c:pt idx="1826">
                  <c:v>0.17519798932791605</c:v>
                </c:pt>
                <c:pt idx="1827">
                  <c:v>0.19215034395735731</c:v>
                </c:pt>
                <c:pt idx="1828">
                  <c:v>0.20904334092982443</c:v>
                </c:pt>
                <c:pt idx="1829">
                  <c:v>0.22237583349428411</c:v>
                </c:pt>
                <c:pt idx="1830">
                  <c:v>0.23023598126608405</c:v>
                </c:pt>
                <c:pt idx="1831">
                  <c:v>0.24313127990945949</c:v>
                </c:pt>
                <c:pt idx="1832">
                  <c:v>0.25078306046336285</c:v>
                </c:pt>
                <c:pt idx="1833">
                  <c:v>0.24586554604859953</c:v>
                </c:pt>
                <c:pt idx="1834">
                  <c:v>0.23443646643823229</c:v>
                </c:pt>
                <c:pt idx="1835">
                  <c:v>0.23847684206678399</c:v>
                </c:pt>
                <c:pt idx="1836">
                  <c:v>0.24573098371323615</c:v>
                </c:pt>
                <c:pt idx="1837">
                  <c:v>0.24763488550310134</c:v>
                </c:pt>
                <c:pt idx="1838">
                  <c:v>0.25179023051351351</c:v>
                </c:pt>
                <c:pt idx="1839">
                  <c:v>0.2481896093378235</c:v>
                </c:pt>
                <c:pt idx="1840">
                  <c:v>0.24526334680334821</c:v>
                </c:pt>
                <c:pt idx="1841">
                  <c:v>0.24775077177097188</c:v>
                </c:pt>
                <c:pt idx="1842">
                  <c:v>0.25754236314889634</c:v>
                </c:pt>
                <c:pt idx="1843">
                  <c:v>0.25946838776884734</c:v>
                </c:pt>
                <c:pt idx="1844">
                  <c:v>0.26873813810825831</c:v>
                </c:pt>
                <c:pt idx="1845">
                  <c:v>0.2742374719881423</c:v>
                </c:pt>
                <c:pt idx="1846">
                  <c:v>0.27029284389464597</c:v>
                </c:pt>
                <c:pt idx="1847">
                  <c:v>0.26878867215842606</c:v>
                </c:pt>
                <c:pt idx="1848">
                  <c:v>0.2650061140155614</c:v>
                </c:pt>
                <c:pt idx="1849">
                  <c:v>0.26889602217104913</c:v>
                </c:pt>
                <c:pt idx="1850">
                  <c:v>0.27232725556039611</c:v>
                </c:pt>
                <c:pt idx="1851">
                  <c:v>0.26832787214218967</c:v>
                </c:pt>
                <c:pt idx="1852">
                  <c:v>0.26866605869403487</c:v>
                </c:pt>
                <c:pt idx="1853">
                  <c:v>0.26146994083314462</c:v>
                </c:pt>
                <c:pt idx="1854">
                  <c:v>0.24596264489018033</c:v>
                </c:pt>
                <c:pt idx="1855">
                  <c:v>0.23442538977299934</c:v>
                </c:pt>
                <c:pt idx="1856">
                  <c:v>0.22360319606137594</c:v>
                </c:pt>
                <c:pt idx="1857">
                  <c:v>0.22135772086782002</c:v>
                </c:pt>
                <c:pt idx="1858">
                  <c:v>0.2280097752178093</c:v>
                </c:pt>
                <c:pt idx="1859">
                  <c:v>0.21718565263089321</c:v>
                </c:pt>
                <c:pt idx="1860">
                  <c:v>0.21969339596721271</c:v>
                </c:pt>
                <c:pt idx="1861">
                  <c:v>0.2273487904886442</c:v>
                </c:pt>
                <c:pt idx="1862">
                  <c:v>0.2280744002729829</c:v>
                </c:pt>
                <c:pt idx="1863">
                  <c:v>0.22959255094206435</c:v>
                </c:pt>
                <c:pt idx="1864">
                  <c:v>0.22893750271375418</c:v>
                </c:pt>
                <c:pt idx="1865">
                  <c:v>0.23842680277504935</c:v>
                </c:pt>
                <c:pt idx="1866">
                  <c:v>0.23877946834871652</c:v>
                </c:pt>
                <c:pt idx="1867">
                  <c:v>0.24366942602352201</c:v>
                </c:pt>
                <c:pt idx="1868">
                  <c:v>0.24486661496011075</c:v>
                </c:pt>
                <c:pt idx="1869">
                  <c:v>0.24394287155084254</c:v>
                </c:pt>
                <c:pt idx="1870">
                  <c:v>0.22913422653327545</c:v>
                </c:pt>
                <c:pt idx="1871">
                  <c:v>0.21187837440569793</c:v>
                </c:pt>
                <c:pt idx="1872">
                  <c:v>0.19563166055125877</c:v>
                </c:pt>
                <c:pt idx="1873">
                  <c:v>0.19008208914725933</c:v>
                </c:pt>
                <c:pt idx="1874">
                  <c:v>0.18153845941989491</c:v>
                </c:pt>
                <c:pt idx="1875">
                  <c:v>0.17742327309931821</c:v>
                </c:pt>
                <c:pt idx="1876">
                  <c:v>0.1698397226300972</c:v>
                </c:pt>
                <c:pt idx="1877">
                  <c:v>0.16544261979697877</c:v>
                </c:pt>
                <c:pt idx="1878">
                  <c:v>0.16213062066565787</c:v>
                </c:pt>
                <c:pt idx="1879">
                  <c:v>0.15949911484379597</c:v>
                </c:pt>
                <c:pt idx="1880">
                  <c:v>0.15632306591556672</c:v>
                </c:pt>
                <c:pt idx="1881">
                  <c:v>0.1594370560004689</c:v>
                </c:pt>
                <c:pt idx="1882">
                  <c:v>0.16725271578085335</c:v>
                </c:pt>
                <c:pt idx="1883">
                  <c:v>0.17305682809524231</c:v>
                </c:pt>
                <c:pt idx="1884">
                  <c:v>0.1719043691467772</c:v>
                </c:pt>
                <c:pt idx="1885">
                  <c:v>0.16736722270725413</c:v>
                </c:pt>
                <c:pt idx="1886">
                  <c:v>0.15697099955546506</c:v>
                </c:pt>
                <c:pt idx="1887">
                  <c:v>0.1534370160870033</c:v>
                </c:pt>
                <c:pt idx="1888">
                  <c:v>0.15068086038889369</c:v>
                </c:pt>
                <c:pt idx="1889">
                  <c:v>0.14892895575333742</c:v>
                </c:pt>
                <c:pt idx="1890">
                  <c:v>0.14179559831181832</c:v>
                </c:pt>
                <c:pt idx="1891">
                  <c:v>0.13632956284218475</c:v>
                </c:pt>
                <c:pt idx="1892">
                  <c:v>0.1349869812412231</c:v>
                </c:pt>
                <c:pt idx="1893">
                  <c:v>0.1245333237771873</c:v>
                </c:pt>
                <c:pt idx="1894">
                  <c:v>0.11233956146383361</c:v>
                </c:pt>
                <c:pt idx="1895">
                  <c:v>0.10421803587626861</c:v>
                </c:pt>
                <c:pt idx="1896">
                  <c:v>9.1168112365696621E-2</c:v>
                </c:pt>
                <c:pt idx="1897">
                  <c:v>8.7325764481369486E-2</c:v>
                </c:pt>
                <c:pt idx="1898">
                  <c:v>9.0242298852522995E-2</c:v>
                </c:pt>
                <c:pt idx="1899">
                  <c:v>8.287734045706889E-2</c:v>
                </c:pt>
                <c:pt idx="1900">
                  <c:v>7.422190980543826E-2</c:v>
                </c:pt>
                <c:pt idx="1901">
                  <c:v>7.6843858344567278E-2</c:v>
                </c:pt>
                <c:pt idx="1902">
                  <c:v>8.2205897060625116E-2</c:v>
                </c:pt>
                <c:pt idx="1903">
                  <c:v>7.8585679954759236E-2</c:v>
                </c:pt>
                <c:pt idx="1904">
                  <c:v>7.5355386095060123E-2</c:v>
                </c:pt>
                <c:pt idx="1905">
                  <c:v>6.9697755930863053E-2</c:v>
                </c:pt>
                <c:pt idx="1906">
                  <c:v>7.1035970671017912E-2</c:v>
                </c:pt>
                <c:pt idx="1907">
                  <c:v>6.5473187326009874E-2</c:v>
                </c:pt>
                <c:pt idx="1908">
                  <c:v>5.3643994775207753E-2</c:v>
                </c:pt>
                <c:pt idx="1909">
                  <c:v>4.78026424446047E-2</c:v>
                </c:pt>
                <c:pt idx="1910">
                  <c:v>3.8275248072767165E-2</c:v>
                </c:pt>
                <c:pt idx="1911">
                  <c:v>3.5318698648398004E-2</c:v>
                </c:pt>
                <c:pt idx="1912">
                  <c:v>2.6219126874356579E-2</c:v>
                </c:pt>
                <c:pt idx="1913">
                  <c:v>1.63051968415363E-2</c:v>
                </c:pt>
                <c:pt idx="1914">
                  <c:v>8.0354521078836796E-3</c:v>
                </c:pt>
                <c:pt idx="1915">
                  <c:v>4.8408421940064348E-3</c:v>
                </c:pt>
                <c:pt idx="1916">
                  <c:v>1.9839596498986991E-3</c:v>
                </c:pt>
                <c:pt idx="1917">
                  <c:v>4.4198530432438777E-3</c:v>
                </c:pt>
                <c:pt idx="1918">
                  <c:v>9.3464308504263372E-4</c:v>
                </c:pt>
                <c:pt idx="1919">
                  <c:v>4.3343590796047675E-3</c:v>
                </c:pt>
                <c:pt idx="1920">
                  <c:v>5.4948943778442838E-3</c:v>
                </c:pt>
                <c:pt idx="1921">
                  <c:v>7.0926505814874552E-3</c:v>
                </c:pt>
                <c:pt idx="1922">
                  <c:v>1.4002219643469803E-4</c:v>
                </c:pt>
                <c:pt idx="1923">
                  <c:v>-1.0265752993501531E-2</c:v>
                </c:pt>
                <c:pt idx="1924">
                  <c:v>-2.2269962004589208E-2</c:v>
                </c:pt>
                <c:pt idx="1925">
                  <c:v>-2.7666652566330746E-2</c:v>
                </c:pt>
                <c:pt idx="1926">
                  <c:v>-3.5955097724307931E-2</c:v>
                </c:pt>
                <c:pt idx="1927">
                  <c:v>-3.6111596509430792E-2</c:v>
                </c:pt>
                <c:pt idx="1928">
                  <c:v>-3.8208854455004222E-2</c:v>
                </c:pt>
                <c:pt idx="1929">
                  <c:v>-3.7012684164447696E-2</c:v>
                </c:pt>
                <c:pt idx="1930">
                  <c:v>-4.3700672482354416E-2</c:v>
                </c:pt>
                <c:pt idx="1931">
                  <c:v>-4.8911915280797809E-2</c:v>
                </c:pt>
                <c:pt idx="1932">
                  <c:v>-5.8309602791992543E-2</c:v>
                </c:pt>
                <c:pt idx="1933">
                  <c:v>-6.7650010671120725E-2</c:v>
                </c:pt>
                <c:pt idx="1934">
                  <c:v>-7.47642884051994E-2</c:v>
                </c:pt>
                <c:pt idx="1935">
                  <c:v>-8.4951554789810618E-2</c:v>
                </c:pt>
                <c:pt idx="1936">
                  <c:v>-9.7750382979834877E-2</c:v>
                </c:pt>
                <c:pt idx="1937">
                  <c:v>-0.10540234542156754</c:v>
                </c:pt>
                <c:pt idx="1938">
                  <c:v>-0.11007302767627705</c:v>
                </c:pt>
                <c:pt idx="1939">
                  <c:v>-0.10744614462623867</c:v>
                </c:pt>
                <c:pt idx="1940">
                  <c:v>-0.10460246638312561</c:v>
                </c:pt>
                <c:pt idx="1941">
                  <c:v>-9.9716072209506693E-2</c:v>
                </c:pt>
                <c:pt idx="1942">
                  <c:v>-9.1987275172089045E-2</c:v>
                </c:pt>
                <c:pt idx="1943">
                  <c:v>-9.3008830541114071E-2</c:v>
                </c:pt>
                <c:pt idx="1944">
                  <c:v>-9.942790400614486E-2</c:v>
                </c:pt>
                <c:pt idx="1945">
                  <c:v>-9.5809759673569445E-2</c:v>
                </c:pt>
                <c:pt idx="1946">
                  <c:v>-9.0107058945118709E-2</c:v>
                </c:pt>
                <c:pt idx="1947">
                  <c:v>-9.1284755606615711E-2</c:v>
                </c:pt>
                <c:pt idx="1948">
                  <c:v>-0.10085421872682884</c:v>
                </c:pt>
                <c:pt idx="1949">
                  <c:v>-0.10905976723748098</c:v>
                </c:pt>
                <c:pt idx="1950">
                  <c:v>-0.1164910632372906</c:v>
                </c:pt>
                <c:pt idx="1951">
                  <c:v>-0.12776066051702961</c:v>
                </c:pt>
                <c:pt idx="1952">
                  <c:v>-0.13185532030451899</c:v>
                </c:pt>
                <c:pt idx="1953">
                  <c:v>-0.14223180252016582</c:v>
                </c:pt>
                <c:pt idx="1954">
                  <c:v>-0.14977232781456737</c:v>
                </c:pt>
                <c:pt idx="1955">
                  <c:v>-0.1473464998512948</c:v>
                </c:pt>
                <c:pt idx="1956">
                  <c:v>-0.14745787055820661</c:v>
                </c:pt>
                <c:pt idx="1957">
                  <c:v>-0.13884247031917735</c:v>
                </c:pt>
                <c:pt idx="1958">
                  <c:v>-0.13113428740685579</c:v>
                </c:pt>
                <c:pt idx="1959">
                  <c:v>-0.13274779343286261</c:v>
                </c:pt>
                <c:pt idx="1960">
                  <c:v>-0.13462438171954422</c:v>
                </c:pt>
                <c:pt idx="1961">
                  <c:v>-0.13836986431559092</c:v>
                </c:pt>
                <c:pt idx="1962">
                  <c:v>-0.14384221723632978</c:v>
                </c:pt>
                <c:pt idx="1963">
                  <c:v>-0.14351832269600542</c:v>
                </c:pt>
                <c:pt idx="1964">
                  <c:v>-0.143778587103051</c:v>
                </c:pt>
                <c:pt idx="1965">
                  <c:v>-0.1475503491786441</c:v>
                </c:pt>
                <c:pt idx="1966">
                  <c:v>-0.15116209260621077</c:v>
                </c:pt>
                <c:pt idx="1967">
                  <c:v>-0.15700381748966707</c:v>
                </c:pt>
                <c:pt idx="1968">
                  <c:v>-0.1590292619470875</c:v>
                </c:pt>
                <c:pt idx="1969">
                  <c:v>-0.15507780464134627</c:v>
                </c:pt>
                <c:pt idx="1970">
                  <c:v>-0.15683217565917953</c:v>
                </c:pt>
                <c:pt idx="1971">
                  <c:v>-0.16749800809168336</c:v>
                </c:pt>
                <c:pt idx="1972">
                  <c:v>-0.16432493463785786</c:v>
                </c:pt>
                <c:pt idx="1973">
                  <c:v>-0.1679438188137776</c:v>
                </c:pt>
                <c:pt idx="1974">
                  <c:v>-0.17003027740706986</c:v>
                </c:pt>
                <c:pt idx="1975">
                  <c:v>-0.17065611382442189</c:v>
                </c:pt>
                <c:pt idx="1976">
                  <c:v>-0.17738184926276301</c:v>
                </c:pt>
                <c:pt idx="1977">
                  <c:v>-0.17641591507487545</c:v>
                </c:pt>
                <c:pt idx="1978">
                  <c:v>-0.17015166840777984</c:v>
                </c:pt>
                <c:pt idx="1979">
                  <c:v>-0.1729574226710176</c:v>
                </c:pt>
                <c:pt idx="1980">
                  <c:v>-0.17142678335425079</c:v>
                </c:pt>
                <c:pt idx="1981">
                  <c:v>-0.17274444052718199</c:v>
                </c:pt>
                <c:pt idx="1982">
                  <c:v>-0.17371702538016778</c:v>
                </c:pt>
                <c:pt idx="1983">
                  <c:v>-0.17506076346690191</c:v>
                </c:pt>
                <c:pt idx="1984">
                  <c:v>-0.17400833596749707</c:v>
                </c:pt>
                <c:pt idx="1985">
                  <c:v>-0.17265484358221028</c:v>
                </c:pt>
                <c:pt idx="1986">
                  <c:v>-0.16924429651793352</c:v>
                </c:pt>
                <c:pt idx="1987">
                  <c:v>-0.16786136906591537</c:v>
                </c:pt>
                <c:pt idx="1988">
                  <c:v>-0.16655413883872727</c:v>
                </c:pt>
                <c:pt idx="1989">
                  <c:v>-0.16721388415769808</c:v>
                </c:pt>
                <c:pt idx="1990">
                  <c:v>-0.16746041265775141</c:v>
                </c:pt>
                <c:pt idx="1991">
                  <c:v>-0.16430780033826725</c:v>
                </c:pt>
                <c:pt idx="1992">
                  <c:v>-0.16288197068336979</c:v>
                </c:pt>
                <c:pt idx="1993">
                  <c:v>-0.16247514457399576</c:v>
                </c:pt>
                <c:pt idx="1994">
                  <c:v>-0.16155526573559068</c:v>
                </c:pt>
                <c:pt idx="1995">
                  <c:v>-0.16008504556241895</c:v>
                </c:pt>
                <c:pt idx="1996">
                  <c:v>-0.1589034508715402</c:v>
                </c:pt>
                <c:pt idx="1997">
                  <c:v>-0.1598269561116499</c:v>
                </c:pt>
                <c:pt idx="1998">
                  <c:v>-0.16120408134840819</c:v>
                </c:pt>
                <c:pt idx="1999">
                  <c:v>-0.16028937797242396</c:v>
                </c:pt>
                <c:pt idx="2000">
                  <c:v>-0.15671061750684329</c:v>
                </c:pt>
                <c:pt idx="2001">
                  <c:v>-0.15251964934759368</c:v>
                </c:pt>
                <c:pt idx="2002">
                  <c:v>-0.14913550951050183</c:v>
                </c:pt>
                <c:pt idx="2003">
                  <c:v>-0.1472713411653809</c:v>
                </c:pt>
                <c:pt idx="2004">
                  <c:v>-0.15046013809505557</c:v>
                </c:pt>
                <c:pt idx="2005">
                  <c:v>-0.14860310760050971</c:v>
                </c:pt>
                <c:pt idx="2006">
                  <c:v>-0.14773022115394155</c:v>
                </c:pt>
                <c:pt idx="2007">
                  <c:v>-0.15199693679773582</c:v>
                </c:pt>
                <c:pt idx="2008">
                  <c:v>-0.15171210008122665</c:v>
                </c:pt>
                <c:pt idx="2009">
                  <c:v>-0.15074878782903484</c:v>
                </c:pt>
                <c:pt idx="2010">
                  <c:v>-0.15198524756892781</c:v>
                </c:pt>
                <c:pt idx="2011">
                  <c:v>-0.15053257955308114</c:v>
                </c:pt>
                <c:pt idx="2012">
                  <c:v>-0.14814136498204186</c:v>
                </c:pt>
                <c:pt idx="2013">
                  <c:v>-0.14787818892717902</c:v>
                </c:pt>
                <c:pt idx="2014">
                  <c:v>-0.14944896887995934</c:v>
                </c:pt>
                <c:pt idx="2015">
                  <c:v>-0.15346746610424825</c:v>
                </c:pt>
                <c:pt idx="2016">
                  <c:v>-0.15381712962797814</c:v>
                </c:pt>
                <c:pt idx="2017">
                  <c:v>-0.16112004016456949</c:v>
                </c:pt>
                <c:pt idx="2018">
                  <c:v>-0.16539130493881868</c:v>
                </c:pt>
                <c:pt idx="2019">
                  <c:v>-0.16518498379372806</c:v>
                </c:pt>
                <c:pt idx="2020">
                  <c:v>-0.16344654077258575</c:v>
                </c:pt>
                <c:pt idx="2021">
                  <c:v>-0.16061430444814853</c:v>
                </c:pt>
                <c:pt idx="2022">
                  <c:v>-0.16014787795754329</c:v>
                </c:pt>
                <c:pt idx="2023">
                  <c:v>-0.15491173652411855</c:v>
                </c:pt>
                <c:pt idx="2024">
                  <c:v>-0.15179127474710258</c:v>
                </c:pt>
                <c:pt idx="2025">
                  <c:v>-0.15063181031699979</c:v>
                </c:pt>
                <c:pt idx="2026">
                  <c:v>-0.15235678881231374</c:v>
                </c:pt>
                <c:pt idx="2027">
                  <c:v>-0.15482789208372374</c:v>
                </c:pt>
                <c:pt idx="2028">
                  <c:v>-0.15618961487665006</c:v>
                </c:pt>
                <c:pt idx="2029">
                  <c:v>-0.15622373178205901</c:v>
                </c:pt>
                <c:pt idx="2030">
                  <c:v>-0.15967561202931291</c:v>
                </c:pt>
                <c:pt idx="2031">
                  <c:v>-0.16531501726330566</c:v>
                </c:pt>
                <c:pt idx="2032">
                  <c:v>-0.17307466339391886</c:v>
                </c:pt>
                <c:pt idx="2033">
                  <c:v>-0.18605686357427639</c:v>
                </c:pt>
                <c:pt idx="2034">
                  <c:v>-0.1973559043465431</c:v>
                </c:pt>
                <c:pt idx="2035">
                  <c:v>-0.20503547783625517</c:v>
                </c:pt>
                <c:pt idx="2036">
                  <c:v>-0.21135236389746753</c:v>
                </c:pt>
                <c:pt idx="2037">
                  <c:v>-0.22029057866371679</c:v>
                </c:pt>
                <c:pt idx="2038">
                  <c:v>-0.22552059925546866</c:v>
                </c:pt>
                <c:pt idx="2039">
                  <c:v>-0.2313107485080545</c:v>
                </c:pt>
                <c:pt idx="2040">
                  <c:v>-0.23693904556696016</c:v>
                </c:pt>
                <c:pt idx="2041">
                  <c:v>-0.24133344132055501</c:v>
                </c:pt>
                <c:pt idx="2042">
                  <c:v>-0.25023357233049309</c:v>
                </c:pt>
                <c:pt idx="2043">
                  <c:v>-0.25898048022823222</c:v>
                </c:pt>
                <c:pt idx="2044">
                  <c:v>-0.26459610396946687</c:v>
                </c:pt>
                <c:pt idx="2045">
                  <c:v>-0.26598026412121822</c:v>
                </c:pt>
                <c:pt idx="2046">
                  <c:v>-0.26472080623222688</c:v>
                </c:pt>
                <c:pt idx="2047">
                  <c:v>-0.27140025817229829</c:v>
                </c:pt>
                <c:pt idx="2048">
                  <c:v>-0.27387937874692014</c:v>
                </c:pt>
                <c:pt idx="2049">
                  <c:v>-0.27290766812157041</c:v>
                </c:pt>
                <c:pt idx="2050">
                  <c:v>-0.27306424735654505</c:v>
                </c:pt>
                <c:pt idx="2051">
                  <c:v>-0.27434858907017567</c:v>
                </c:pt>
                <c:pt idx="2052">
                  <c:v>-0.26504976359450999</c:v>
                </c:pt>
                <c:pt idx="2053">
                  <c:v>-0.2596462688663424</c:v>
                </c:pt>
                <c:pt idx="2054">
                  <c:v>-0.24989272937389698</c:v>
                </c:pt>
                <c:pt idx="2055">
                  <c:v>-0.24271517081974392</c:v>
                </c:pt>
                <c:pt idx="2056">
                  <c:v>-0.23603400107169734</c:v>
                </c:pt>
                <c:pt idx="2057">
                  <c:v>-0.22801248410329139</c:v>
                </c:pt>
                <c:pt idx="2058">
                  <c:v>-0.21961170812151928</c:v>
                </c:pt>
                <c:pt idx="2059">
                  <c:v>-0.20908930158260533</c:v>
                </c:pt>
                <c:pt idx="2060">
                  <c:v>-0.20237880122232538</c:v>
                </c:pt>
                <c:pt idx="2061">
                  <c:v>-0.19702182259205772</c:v>
                </c:pt>
                <c:pt idx="2062">
                  <c:v>-0.19282149915986349</c:v>
                </c:pt>
                <c:pt idx="2063">
                  <c:v>-0.18561046211865173</c:v>
                </c:pt>
                <c:pt idx="2064">
                  <c:v>-0.17970928534795658</c:v>
                </c:pt>
                <c:pt idx="2065">
                  <c:v>-0.17492730775809157</c:v>
                </c:pt>
                <c:pt idx="2066">
                  <c:v>-0.1733668168225021</c:v>
                </c:pt>
                <c:pt idx="2067">
                  <c:v>-0.1712946175727999</c:v>
                </c:pt>
                <c:pt idx="2068">
                  <c:v>-0.17011331160245621</c:v>
                </c:pt>
                <c:pt idx="2069">
                  <c:v>-0.16921666462721308</c:v>
                </c:pt>
                <c:pt idx="2070">
                  <c:v>-0.16687472338572548</c:v>
                </c:pt>
                <c:pt idx="2071">
                  <c:v>-0.16472356733861424</c:v>
                </c:pt>
                <c:pt idx="2072">
                  <c:v>-0.16171096069837429</c:v>
                </c:pt>
                <c:pt idx="2073">
                  <c:v>-0.16293172056663932</c:v>
                </c:pt>
                <c:pt idx="2074">
                  <c:v>-0.16211503460371182</c:v>
                </c:pt>
                <c:pt idx="2075">
                  <c:v>-0.16039325857315911</c:v>
                </c:pt>
                <c:pt idx="2076">
                  <c:v>-0.15915733188590275</c:v>
                </c:pt>
                <c:pt idx="2077">
                  <c:v>-0.15922928279426588</c:v>
                </c:pt>
                <c:pt idx="2078">
                  <c:v>-0.15827919342344962</c:v>
                </c:pt>
                <c:pt idx="2079">
                  <c:v>-0.15784585123840836</c:v>
                </c:pt>
                <c:pt idx="2080">
                  <c:v>-0.15917573948459424</c:v>
                </c:pt>
                <c:pt idx="2081">
                  <c:v>-0.15738691027664503</c:v>
                </c:pt>
                <c:pt idx="2082">
                  <c:v>-0.15513726000414071</c:v>
                </c:pt>
                <c:pt idx="2083">
                  <c:v>-0.15279332045643587</c:v>
                </c:pt>
                <c:pt idx="2084">
                  <c:v>-0.1508610788358711</c:v>
                </c:pt>
                <c:pt idx="2085">
                  <c:v>-0.14937485840561093</c:v>
                </c:pt>
                <c:pt idx="2086">
                  <c:v>-0.1508850160829899</c:v>
                </c:pt>
                <c:pt idx="2087">
                  <c:v>-0.15098491913970852</c:v>
                </c:pt>
                <c:pt idx="2088">
                  <c:v>-0.1503182112922215</c:v>
                </c:pt>
                <c:pt idx="2089">
                  <c:v>-0.1529331449903665</c:v>
                </c:pt>
                <c:pt idx="2090">
                  <c:v>-0.15229609995745902</c:v>
                </c:pt>
                <c:pt idx="2091">
                  <c:v>-0.15170495422050295</c:v>
                </c:pt>
                <c:pt idx="2092">
                  <c:v>-0.14908999206941476</c:v>
                </c:pt>
                <c:pt idx="2093">
                  <c:v>-0.14521462225127663</c:v>
                </c:pt>
                <c:pt idx="2094">
                  <c:v>-0.14105137869096743</c:v>
                </c:pt>
                <c:pt idx="2095">
                  <c:v>-0.13933462973621005</c:v>
                </c:pt>
                <c:pt idx="2096">
                  <c:v>-0.13204251983161303</c:v>
                </c:pt>
                <c:pt idx="2097">
                  <c:v>-0.12838207656642903</c:v>
                </c:pt>
                <c:pt idx="2098">
                  <c:v>-0.1272246284224697</c:v>
                </c:pt>
                <c:pt idx="2099">
                  <c:v>-0.1215976845618288</c:v>
                </c:pt>
                <c:pt idx="2100">
                  <c:v>-0.114640711557144</c:v>
                </c:pt>
                <c:pt idx="2101">
                  <c:v>-0.10813786670690777</c:v>
                </c:pt>
                <c:pt idx="2102">
                  <c:v>-0.10658124488910692</c:v>
                </c:pt>
                <c:pt idx="2103">
                  <c:v>-0.10439322141555887</c:v>
                </c:pt>
                <c:pt idx="2104">
                  <c:v>-0.10055572274036952</c:v>
                </c:pt>
                <c:pt idx="2105">
                  <c:v>-9.443401235115359E-2</c:v>
                </c:pt>
                <c:pt idx="2106">
                  <c:v>-9.663635098071878E-2</c:v>
                </c:pt>
                <c:pt idx="2107">
                  <c:v>-9.382319721112696E-2</c:v>
                </c:pt>
                <c:pt idx="2108">
                  <c:v>-9.1931828763962803E-2</c:v>
                </c:pt>
                <c:pt idx="2109">
                  <c:v>-8.263101027394075E-2</c:v>
                </c:pt>
                <c:pt idx="2110">
                  <c:v>-7.2881563730830823E-2</c:v>
                </c:pt>
                <c:pt idx="2111">
                  <c:v>-6.1590016785237921E-2</c:v>
                </c:pt>
                <c:pt idx="2112">
                  <c:v>-5.4687346619371871E-2</c:v>
                </c:pt>
                <c:pt idx="2113">
                  <c:v>-4.7750260456771845E-2</c:v>
                </c:pt>
                <c:pt idx="2114">
                  <c:v>-4.4704516555885865E-2</c:v>
                </c:pt>
                <c:pt idx="2115">
                  <c:v>-4.6508530177041436E-2</c:v>
                </c:pt>
                <c:pt idx="2116">
                  <c:v>-4.5703342060698496E-2</c:v>
                </c:pt>
                <c:pt idx="2117">
                  <c:v>-4.0230459095170888E-2</c:v>
                </c:pt>
                <c:pt idx="2118">
                  <c:v>-4.0098948689237565E-2</c:v>
                </c:pt>
                <c:pt idx="2119">
                  <c:v>-4.0799470815582287E-2</c:v>
                </c:pt>
                <c:pt idx="2120">
                  <c:v>-3.7949883399588151E-2</c:v>
                </c:pt>
                <c:pt idx="2121">
                  <c:v>-3.3074559589990248E-2</c:v>
                </c:pt>
                <c:pt idx="2122">
                  <c:v>-3.4918616296809202E-2</c:v>
                </c:pt>
                <c:pt idx="2123">
                  <c:v>-3.5102135191184658E-2</c:v>
                </c:pt>
                <c:pt idx="2124">
                  <c:v>-3.1415646169700467E-2</c:v>
                </c:pt>
                <c:pt idx="2125">
                  <c:v>-2.5826142292489654E-2</c:v>
                </c:pt>
                <c:pt idx="2126">
                  <c:v>-1.2190686386545784E-2</c:v>
                </c:pt>
                <c:pt idx="2127">
                  <c:v>-1.0412020445407689E-2</c:v>
                </c:pt>
                <c:pt idx="2128">
                  <c:v>-5.9993008719692103E-3</c:v>
                </c:pt>
                <c:pt idx="2129">
                  <c:v>-3.4897701707392007E-3</c:v>
                </c:pt>
                <c:pt idx="2130">
                  <c:v>1.8943820564718866E-5</c:v>
                </c:pt>
                <c:pt idx="2131">
                  <c:v>3.2978062544596564E-3</c:v>
                </c:pt>
                <c:pt idx="2132">
                  <c:v>2.0887685466413335E-2</c:v>
                </c:pt>
                <c:pt idx="2133">
                  <c:v>3.8180349085286648E-2</c:v>
                </c:pt>
                <c:pt idx="2134">
                  <c:v>4.7669443062740777E-2</c:v>
                </c:pt>
                <c:pt idx="2135">
                  <c:v>5.4420120467712642E-2</c:v>
                </c:pt>
                <c:pt idx="2136">
                  <c:v>6.9853251653762952E-2</c:v>
                </c:pt>
                <c:pt idx="2137">
                  <c:v>7.44195011949393E-2</c:v>
                </c:pt>
                <c:pt idx="2138">
                  <c:v>7.1638043532651977E-2</c:v>
                </c:pt>
                <c:pt idx="2139">
                  <c:v>7.3060228032925625E-2</c:v>
                </c:pt>
                <c:pt idx="2140">
                  <c:v>7.5269708861951098E-2</c:v>
                </c:pt>
                <c:pt idx="2141">
                  <c:v>8.5294043549665216E-2</c:v>
                </c:pt>
                <c:pt idx="2142">
                  <c:v>9.1416102261780374E-2</c:v>
                </c:pt>
                <c:pt idx="2143">
                  <c:v>0.10154392322575059</c:v>
                </c:pt>
                <c:pt idx="2144">
                  <c:v>0.10865404044584424</c:v>
                </c:pt>
                <c:pt idx="2145">
                  <c:v>0.11860917875062693</c:v>
                </c:pt>
                <c:pt idx="2146">
                  <c:v>0.12095702787626003</c:v>
                </c:pt>
                <c:pt idx="2147">
                  <c:v>0.12330687821897957</c:v>
                </c:pt>
                <c:pt idx="2148">
                  <c:v>0.12894222234750061</c:v>
                </c:pt>
                <c:pt idx="2149">
                  <c:v>0.13741820143711278</c:v>
                </c:pt>
                <c:pt idx="2150">
                  <c:v>0.14657196665006353</c:v>
                </c:pt>
                <c:pt idx="2151">
                  <c:v>0.1480537052800576</c:v>
                </c:pt>
                <c:pt idx="2152">
                  <c:v>0.15327928741800428</c:v>
                </c:pt>
                <c:pt idx="2153">
                  <c:v>0.14765003721732955</c:v>
                </c:pt>
                <c:pt idx="2154">
                  <c:v>0.15575055277632599</c:v>
                </c:pt>
                <c:pt idx="2155">
                  <c:v>0.16412192446456045</c:v>
                </c:pt>
                <c:pt idx="2156">
                  <c:v>0.16667420636469485</c:v>
                </c:pt>
                <c:pt idx="2157">
                  <c:v>0.17167981040147556</c:v>
                </c:pt>
                <c:pt idx="2158">
                  <c:v>0.17985360640814638</c:v>
                </c:pt>
                <c:pt idx="2159">
                  <c:v>0.19754445823451483</c:v>
                </c:pt>
                <c:pt idx="2160">
                  <c:v>0.2121136894170263</c:v>
                </c:pt>
                <c:pt idx="2161">
                  <c:v>0.20897024769805306</c:v>
                </c:pt>
                <c:pt idx="2162">
                  <c:v>0.21040882621471163</c:v>
                </c:pt>
                <c:pt idx="2163">
                  <c:v>0.2104653381389382</c:v>
                </c:pt>
                <c:pt idx="2164">
                  <c:v>0.20459477346017779</c:v>
                </c:pt>
                <c:pt idx="2165">
                  <c:v>0.21334137941296211</c:v>
                </c:pt>
                <c:pt idx="2166">
                  <c:v>0.21329760669260933</c:v>
                </c:pt>
                <c:pt idx="2167">
                  <c:v>0.21921134551649138</c:v>
                </c:pt>
                <c:pt idx="2168">
                  <c:v>0.2262856609135146</c:v>
                </c:pt>
                <c:pt idx="2169">
                  <c:v>0.23404482552095529</c:v>
                </c:pt>
                <c:pt idx="2170">
                  <c:v>0.24154925670247915</c:v>
                </c:pt>
                <c:pt idx="2171">
                  <c:v>0.24809540288461884</c:v>
                </c:pt>
                <c:pt idx="2172">
                  <c:v>0.24083365547049682</c:v>
                </c:pt>
                <c:pt idx="2173">
                  <c:v>0.22907068470335301</c:v>
                </c:pt>
                <c:pt idx="2174">
                  <c:v>0.2254517757134232</c:v>
                </c:pt>
                <c:pt idx="2175">
                  <c:v>0.21958604930110537</c:v>
                </c:pt>
                <c:pt idx="2176">
                  <c:v>0.21027211666854859</c:v>
                </c:pt>
                <c:pt idx="2177">
                  <c:v>0.20283520168204366</c:v>
                </c:pt>
                <c:pt idx="2178">
                  <c:v>0.18911061804282719</c:v>
                </c:pt>
                <c:pt idx="2179">
                  <c:v>0.170940667796916</c:v>
                </c:pt>
                <c:pt idx="2180">
                  <c:v>0.15554824734608935</c:v>
                </c:pt>
                <c:pt idx="2181">
                  <c:v>0.13930476745184461</c:v>
                </c:pt>
                <c:pt idx="2182">
                  <c:v>0.12595100456834404</c:v>
                </c:pt>
                <c:pt idx="2183">
                  <c:v>0.11366694416245401</c:v>
                </c:pt>
                <c:pt idx="2184">
                  <c:v>0.11609131216545603</c:v>
                </c:pt>
                <c:pt idx="2185">
                  <c:v>0.12717033014653362</c:v>
                </c:pt>
                <c:pt idx="2186">
                  <c:v>0.14072120561328752</c:v>
                </c:pt>
                <c:pt idx="2187">
                  <c:v>0.14980885573584685</c:v>
                </c:pt>
                <c:pt idx="2188">
                  <c:v>0.15226670053795899</c:v>
                </c:pt>
                <c:pt idx="2189">
                  <c:v>0.15245956956315249</c:v>
                </c:pt>
                <c:pt idx="2190">
                  <c:v>0.16383390853374732</c:v>
                </c:pt>
                <c:pt idx="2191">
                  <c:v>0.17382379201402917</c:v>
                </c:pt>
                <c:pt idx="2192">
                  <c:v>0.19091192784230246</c:v>
                </c:pt>
                <c:pt idx="2193">
                  <c:v>0.20811633169893587</c:v>
                </c:pt>
                <c:pt idx="2194">
                  <c:v>0.22155510560203806</c:v>
                </c:pt>
                <c:pt idx="2195">
                  <c:v>0.22952327672021308</c:v>
                </c:pt>
                <c:pt idx="2196">
                  <c:v>0.24297675696639612</c:v>
                </c:pt>
                <c:pt idx="2197">
                  <c:v>0.25104616419020115</c:v>
                </c:pt>
                <c:pt idx="2198">
                  <c:v>0.24627014067150432</c:v>
                </c:pt>
                <c:pt idx="2199">
                  <c:v>0.23473759982995895</c:v>
                </c:pt>
                <c:pt idx="2200">
                  <c:v>0.23866304574531622</c:v>
                </c:pt>
                <c:pt idx="2201">
                  <c:v>0.24593717562567605</c:v>
                </c:pt>
                <c:pt idx="2202">
                  <c:v>0.24794750053569672</c:v>
                </c:pt>
                <c:pt idx="2203">
                  <c:v>0.25226398175672049</c:v>
                </c:pt>
                <c:pt idx="2204">
                  <c:v>0.24881085985606394</c:v>
                </c:pt>
                <c:pt idx="2205">
                  <c:v>0.24605831441754125</c:v>
                </c:pt>
                <c:pt idx="2206">
                  <c:v>0.24867979701924348</c:v>
                </c:pt>
                <c:pt idx="2207">
                  <c:v>0.25845356610654074</c:v>
                </c:pt>
                <c:pt idx="2208">
                  <c:v>0.25998733257097251</c:v>
                </c:pt>
                <c:pt idx="2209">
                  <c:v>0.26906464286623905</c:v>
                </c:pt>
                <c:pt idx="2210">
                  <c:v>0.27449714708359535</c:v>
                </c:pt>
                <c:pt idx="2211">
                  <c:v>0.27048489959944255</c:v>
                </c:pt>
                <c:pt idx="2212">
                  <c:v>0.26917207633282947</c:v>
                </c:pt>
                <c:pt idx="2213">
                  <c:v>0.26548747600698241</c:v>
                </c:pt>
                <c:pt idx="2214">
                  <c:v>0.26928246382944215</c:v>
                </c:pt>
                <c:pt idx="2215">
                  <c:v>0.2727733674486772</c:v>
                </c:pt>
                <c:pt idx="2216">
                  <c:v>0.26887548041774628</c:v>
                </c:pt>
                <c:pt idx="2217">
                  <c:v>0.26934461579868268</c:v>
                </c:pt>
                <c:pt idx="2218">
                  <c:v>0.26213674166306367</c:v>
                </c:pt>
                <c:pt idx="2219">
                  <c:v>0.24643816159359416</c:v>
                </c:pt>
                <c:pt idx="2220">
                  <c:v>0.23470571988449457</c:v>
                </c:pt>
                <c:pt idx="2221">
                  <c:v>0.22368579627283591</c:v>
                </c:pt>
                <c:pt idx="2222">
                  <c:v>0.22159677086588001</c:v>
                </c:pt>
                <c:pt idx="2223">
                  <c:v>0.22818613210657968</c:v>
                </c:pt>
                <c:pt idx="2224">
                  <c:v>0.21702319609193363</c:v>
                </c:pt>
                <c:pt idx="2225">
                  <c:v>0.21957510798686813</c:v>
                </c:pt>
                <c:pt idx="2226">
                  <c:v>0.22714280124287936</c:v>
                </c:pt>
                <c:pt idx="2227">
                  <c:v>0.22783147062956852</c:v>
                </c:pt>
                <c:pt idx="2228">
                  <c:v>0.22947297100934999</c:v>
                </c:pt>
                <c:pt idx="2229">
                  <c:v>0.22859943368380931</c:v>
                </c:pt>
                <c:pt idx="2230">
                  <c:v>0.23805771146191182</c:v>
                </c:pt>
                <c:pt idx="2231">
                  <c:v>0.23846310778555507</c:v>
                </c:pt>
                <c:pt idx="2232">
                  <c:v>0.24334239814427749</c:v>
                </c:pt>
                <c:pt idx="2233">
                  <c:v>0.24469694238360576</c:v>
                </c:pt>
                <c:pt idx="2234">
                  <c:v>0.24396883826080654</c:v>
                </c:pt>
                <c:pt idx="2235">
                  <c:v>0.22912940747763771</c:v>
                </c:pt>
                <c:pt idx="2236">
                  <c:v>0.21178771234910523</c:v>
                </c:pt>
                <c:pt idx="2237">
                  <c:v>0.19564113850983936</c:v>
                </c:pt>
                <c:pt idx="2238">
                  <c:v>0.18997381179867745</c:v>
                </c:pt>
                <c:pt idx="2239">
                  <c:v>0.1810329101787802</c:v>
                </c:pt>
                <c:pt idx="2240">
                  <c:v>0.17690384244684684</c:v>
                </c:pt>
                <c:pt idx="2241">
                  <c:v>0.16959424541372295</c:v>
                </c:pt>
                <c:pt idx="2242">
                  <c:v>0.16514829687964733</c:v>
                </c:pt>
                <c:pt idx="2243">
                  <c:v>0.16201975272978014</c:v>
                </c:pt>
                <c:pt idx="2244">
                  <c:v>0.15931451112882944</c:v>
                </c:pt>
                <c:pt idx="2245">
                  <c:v>0.15603166195638382</c:v>
                </c:pt>
                <c:pt idx="2246">
                  <c:v>0.15928034855117945</c:v>
                </c:pt>
                <c:pt idx="2247">
                  <c:v>0.16722838154950434</c:v>
                </c:pt>
                <c:pt idx="2248">
                  <c:v>0.17300311465705456</c:v>
                </c:pt>
                <c:pt idx="2249">
                  <c:v>0.17193806275582502</c:v>
                </c:pt>
                <c:pt idx="2250">
                  <c:v>0.16734388943493711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34-4ED8-B13E-8BF09DAE7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75231"/>
        <c:axId val="90980991"/>
      </c:lineChart>
      <c:dateAx>
        <c:axId val="90975231"/>
        <c:scaling>
          <c:orientation val="minMax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80991"/>
        <c:crosses val="autoZero"/>
        <c:auto val="1"/>
        <c:lblOffset val="100"/>
        <c:baseTimeUnit val="days"/>
        <c:minorUnit val="2"/>
        <c:minorTimeUnit val="months"/>
      </c:dateAx>
      <c:valAx>
        <c:axId val="9098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75231"/>
        <c:crossesAt val="42370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Electricity in France (consumption). Week effects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Adaptive splines</c:v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Feuil2!$MFF$1:$MTF$1</c:f>
              <c:numCache>
                <c:formatCode>m/d/yyyy</c:formatCode>
                <c:ptCount val="36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  <c:pt idx="149">
                  <c:v>44162</c:v>
                </c:pt>
                <c:pt idx="150">
                  <c:v>44163</c:v>
                </c:pt>
                <c:pt idx="151">
                  <c:v>44164</c:v>
                </c:pt>
                <c:pt idx="152">
                  <c:v>44165</c:v>
                </c:pt>
                <c:pt idx="153">
                  <c:v>44166</c:v>
                </c:pt>
                <c:pt idx="154">
                  <c:v>44167</c:v>
                </c:pt>
                <c:pt idx="155">
                  <c:v>44168</c:v>
                </c:pt>
                <c:pt idx="156">
                  <c:v>44169</c:v>
                </c:pt>
                <c:pt idx="157">
                  <c:v>44170</c:v>
                </c:pt>
                <c:pt idx="158">
                  <c:v>44171</c:v>
                </c:pt>
                <c:pt idx="159">
                  <c:v>44172</c:v>
                </c:pt>
                <c:pt idx="160">
                  <c:v>44173</c:v>
                </c:pt>
                <c:pt idx="161">
                  <c:v>44174</c:v>
                </c:pt>
                <c:pt idx="162">
                  <c:v>44175</c:v>
                </c:pt>
                <c:pt idx="163">
                  <c:v>44176</c:v>
                </c:pt>
                <c:pt idx="164">
                  <c:v>44177</c:v>
                </c:pt>
                <c:pt idx="165">
                  <c:v>44178</c:v>
                </c:pt>
                <c:pt idx="166">
                  <c:v>44179</c:v>
                </c:pt>
                <c:pt idx="167">
                  <c:v>44180</c:v>
                </c:pt>
                <c:pt idx="168">
                  <c:v>44181</c:v>
                </c:pt>
                <c:pt idx="169">
                  <c:v>44182</c:v>
                </c:pt>
                <c:pt idx="170">
                  <c:v>44183</c:v>
                </c:pt>
                <c:pt idx="171">
                  <c:v>44184</c:v>
                </c:pt>
                <c:pt idx="172">
                  <c:v>44185</c:v>
                </c:pt>
                <c:pt idx="173">
                  <c:v>44186</c:v>
                </c:pt>
                <c:pt idx="174">
                  <c:v>44187</c:v>
                </c:pt>
                <c:pt idx="175">
                  <c:v>44188</c:v>
                </c:pt>
                <c:pt idx="176">
                  <c:v>44189</c:v>
                </c:pt>
                <c:pt idx="177">
                  <c:v>44190</c:v>
                </c:pt>
                <c:pt idx="178">
                  <c:v>44191</c:v>
                </c:pt>
                <c:pt idx="179">
                  <c:v>44192</c:v>
                </c:pt>
                <c:pt idx="180">
                  <c:v>44193</c:v>
                </c:pt>
                <c:pt idx="181">
                  <c:v>44194</c:v>
                </c:pt>
                <c:pt idx="182">
                  <c:v>44195</c:v>
                </c:pt>
                <c:pt idx="183">
                  <c:v>44196</c:v>
                </c:pt>
                <c:pt idx="184">
                  <c:v>44197</c:v>
                </c:pt>
                <c:pt idx="185">
                  <c:v>44198</c:v>
                </c:pt>
                <c:pt idx="186">
                  <c:v>44199</c:v>
                </c:pt>
                <c:pt idx="187">
                  <c:v>44200</c:v>
                </c:pt>
                <c:pt idx="188">
                  <c:v>44201</c:v>
                </c:pt>
                <c:pt idx="189">
                  <c:v>44202</c:v>
                </c:pt>
                <c:pt idx="190">
                  <c:v>44203</c:v>
                </c:pt>
                <c:pt idx="191">
                  <c:v>44204</c:v>
                </c:pt>
                <c:pt idx="192">
                  <c:v>44205</c:v>
                </c:pt>
                <c:pt idx="193">
                  <c:v>44206</c:v>
                </c:pt>
                <c:pt idx="194">
                  <c:v>44207</c:v>
                </c:pt>
                <c:pt idx="195">
                  <c:v>44208</c:v>
                </c:pt>
                <c:pt idx="196">
                  <c:v>44209</c:v>
                </c:pt>
                <c:pt idx="197">
                  <c:v>44210</c:v>
                </c:pt>
                <c:pt idx="198">
                  <c:v>44211</c:v>
                </c:pt>
                <c:pt idx="199">
                  <c:v>44212</c:v>
                </c:pt>
                <c:pt idx="200">
                  <c:v>44213</c:v>
                </c:pt>
                <c:pt idx="201">
                  <c:v>44214</c:v>
                </c:pt>
                <c:pt idx="202">
                  <c:v>44215</c:v>
                </c:pt>
                <c:pt idx="203">
                  <c:v>44216</c:v>
                </c:pt>
                <c:pt idx="204">
                  <c:v>44217</c:v>
                </c:pt>
                <c:pt idx="205">
                  <c:v>44218</c:v>
                </c:pt>
                <c:pt idx="206">
                  <c:v>44219</c:v>
                </c:pt>
                <c:pt idx="207">
                  <c:v>44220</c:v>
                </c:pt>
                <c:pt idx="208">
                  <c:v>44221</c:v>
                </c:pt>
                <c:pt idx="209">
                  <c:v>44222</c:v>
                </c:pt>
                <c:pt idx="210">
                  <c:v>44223</c:v>
                </c:pt>
                <c:pt idx="211">
                  <c:v>44224</c:v>
                </c:pt>
                <c:pt idx="212">
                  <c:v>44225</c:v>
                </c:pt>
                <c:pt idx="213">
                  <c:v>44226</c:v>
                </c:pt>
                <c:pt idx="214">
                  <c:v>44227</c:v>
                </c:pt>
                <c:pt idx="215">
                  <c:v>44228</c:v>
                </c:pt>
                <c:pt idx="216">
                  <c:v>44229</c:v>
                </c:pt>
                <c:pt idx="217">
                  <c:v>44230</c:v>
                </c:pt>
                <c:pt idx="218">
                  <c:v>44231</c:v>
                </c:pt>
                <c:pt idx="219">
                  <c:v>44232</c:v>
                </c:pt>
                <c:pt idx="220">
                  <c:v>44233</c:v>
                </c:pt>
                <c:pt idx="221">
                  <c:v>44234</c:v>
                </c:pt>
                <c:pt idx="222">
                  <c:v>44235</c:v>
                </c:pt>
                <c:pt idx="223">
                  <c:v>44236</c:v>
                </c:pt>
                <c:pt idx="224">
                  <c:v>44237</c:v>
                </c:pt>
                <c:pt idx="225">
                  <c:v>44238</c:v>
                </c:pt>
                <c:pt idx="226">
                  <c:v>44239</c:v>
                </c:pt>
                <c:pt idx="227">
                  <c:v>44240</c:v>
                </c:pt>
                <c:pt idx="228">
                  <c:v>44241</c:v>
                </c:pt>
                <c:pt idx="229">
                  <c:v>44242</c:v>
                </c:pt>
                <c:pt idx="230">
                  <c:v>44243</c:v>
                </c:pt>
                <c:pt idx="231">
                  <c:v>44244</c:v>
                </c:pt>
                <c:pt idx="232">
                  <c:v>44245</c:v>
                </c:pt>
                <c:pt idx="233">
                  <c:v>44246</c:v>
                </c:pt>
                <c:pt idx="234">
                  <c:v>44247</c:v>
                </c:pt>
                <c:pt idx="235">
                  <c:v>44248</c:v>
                </c:pt>
                <c:pt idx="236">
                  <c:v>44249</c:v>
                </c:pt>
                <c:pt idx="237">
                  <c:v>44250</c:v>
                </c:pt>
                <c:pt idx="238">
                  <c:v>44251</c:v>
                </c:pt>
                <c:pt idx="239">
                  <c:v>44252</c:v>
                </c:pt>
                <c:pt idx="240">
                  <c:v>44253</c:v>
                </c:pt>
                <c:pt idx="241">
                  <c:v>44254</c:v>
                </c:pt>
                <c:pt idx="242">
                  <c:v>44255</c:v>
                </c:pt>
                <c:pt idx="243">
                  <c:v>44256</c:v>
                </c:pt>
                <c:pt idx="244">
                  <c:v>44257</c:v>
                </c:pt>
                <c:pt idx="245">
                  <c:v>44258</c:v>
                </c:pt>
                <c:pt idx="246">
                  <c:v>44259</c:v>
                </c:pt>
                <c:pt idx="247">
                  <c:v>44260</c:v>
                </c:pt>
                <c:pt idx="248">
                  <c:v>44261</c:v>
                </c:pt>
                <c:pt idx="249">
                  <c:v>44262</c:v>
                </c:pt>
                <c:pt idx="250">
                  <c:v>44263</c:v>
                </c:pt>
                <c:pt idx="251">
                  <c:v>44264</c:v>
                </c:pt>
                <c:pt idx="252">
                  <c:v>44265</c:v>
                </c:pt>
                <c:pt idx="253">
                  <c:v>44266</c:v>
                </c:pt>
                <c:pt idx="254">
                  <c:v>44267</c:v>
                </c:pt>
                <c:pt idx="255">
                  <c:v>44268</c:v>
                </c:pt>
                <c:pt idx="256">
                  <c:v>44269</c:v>
                </c:pt>
                <c:pt idx="257">
                  <c:v>44270</c:v>
                </c:pt>
                <c:pt idx="258">
                  <c:v>44271</c:v>
                </c:pt>
                <c:pt idx="259">
                  <c:v>44272</c:v>
                </c:pt>
                <c:pt idx="260">
                  <c:v>44273</c:v>
                </c:pt>
                <c:pt idx="261">
                  <c:v>44274</c:v>
                </c:pt>
                <c:pt idx="262">
                  <c:v>44275</c:v>
                </c:pt>
                <c:pt idx="263">
                  <c:v>44276</c:v>
                </c:pt>
                <c:pt idx="264">
                  <c:v>44277</c:v>
                </c:pt>
                <c:pt idx="265">
                  <c:v>44278</c:v>
                </c:pt>
                <c:pt idx="266">
                  <c:v>44279</c:v>
                </c:pt>
                <c:pt idx="267">
                  <c:v>44280</c:v>
                </c:pt>
                <c:pt idx="268">
                  <c:v>44281</c:v>
                </c:pt>
                <c:pt idx="269">
                  <c:v>44282</c:v>
                </c:pt>
                <c:pt idx="270">
                  <c:v>44283</c:v>
                </c:pt>
                <c:pt idx="271">
                  <c:v>44284</c:v>
                </c:pt>
                <c:pt idx="272">
                  <c:v>44285</c:v>
                </c:pt>
                <c:pt idx="273">
                  <c:v>44286</c:v>
                </c:pt>
                <c:pt idx="274">
                  <c:v>44287</c:v>
                </c:pt>
                <c:pt idx="275">
                  <c:v>44288</c:v>
                </c:pt>
                <c:pt idx="276">
                  <c:v>44289</c:v>
                </c:pt>
                <c:pt idx="277">
                  <c:v>44290</c:v>
                </c:pt>
                <c:pt idx="278">
                  <c:v>44291</c:v>
                </c:pt>
                <c:pt idx="279">
                  <c:v>44292</c:v>
                </c:pt>
                <c:pt idx="280">
                  <c:v>44293</c:v>
                </c:pt>
                <c:pt idx="281">
                  <c:v>44294</c:v>
                </c:pt>
                <c:pt idx="282">
                  <c:v>44295</c:v>
                </c:pt>
                <c:pt idx="283">
                  <c:v>44296</c:v>
                </c:pt>
                <c:pt idx="284">
                  <c:v>44297</c:v>
                </c:pt>
                <c:pt idx="285">
                  <c:v>44298</c:v>
                </c:pt>
                <c:pt idx="286">
                  <c:v>44299</c:v>
                </c:pt>
                <c:pt idx="287">
                  <c:v>44300</c:v>
                </c:pt>
                <c:pt idx="288">
                  <c:v>44301</c:v>
                </c:pt>
                <c:pt idx="289">
                  <c:v>44302</c:v>
                </c:pt>
                <c:pt idx="290">
                  <c:v>44303</c:v>
                </c:pt>
                <c:pt idx="291">
                  <c:v>44304</c:v>
                </c:pt>
                <c:pt idx="292">
                  <c:v>44305</c:v>
                </c:pt>
                <c:pt idx="293">
                  <c:v>44306</c:v>
                </c:pt>
                <c:pt idx="294">
                  <c:v>44307</c:v>
                </c:pt>
                <c:pt idx="295">
                  <c:v>44308</c:v>
                </c:pt>
                <c:pt idx="296">
                  <c:v>44309</c:v>
                </c:pt>
                <c:pt idx="297">
                  <c:v>44310</c:v>
                </c:pt>
                <c:pt idx="298">
                  <c:v>44311</c:v>
                </c:pt>
                <c:pt idx="299">
                  <c:v>44312</c:v>
                </c:pt>
                <c:pt idx="300">
                  <c:v>44313</c:v>
                </c:pt>
                <c:pt idx="301">
                  <c:v>44314</c:v>
                </c:pt>
                <c:pt idx="302">
                  <c:v>44315</c:v>
                </c:pt>
                <c:pt idx="303">
                  <c:v>44316</c:v>
                </c:pt>
                <c:pt idx="304">
                  <c:v>44317</c:v>
                </c:pt>
                <c:pt idx="305">
                  <c:v>44318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44324</c:v>
                </c:pt>
                <c:pt idx="312">
                  <c:v>44325</c:v>
                </c:pt>
                <c:pt idx="313">
                  <c:v>44326</c:v>
                </c:pt>
                <c:pt idx="314">
                  <c:v>44327</c:v>
                </c:pt>
                <c:pt idx="315">
                  <c:v>44328</c:v>
                </c:pt>
                <c:pt idx="316">
                  <c:v>44329</c:v>
                </c:pt>
                <c:pt idx="317">
                  <c:v>44330</c:v>
                </c:pt>
                <c:pt idx="318">
                  <c:v>44331</c:v>
                </c:pt>
                <c:pt idx="319">
                  <c:v>44332</c:v>
                </c:pt>
                <c:pt idx="320">
                  <c:v>44333</c:v>
                </c:pt>
                <c:pt idx="321">
                  <c:v>44334</c:v>
                </c:pt>
                <c:pt idx="322">
                  <c:v>44335</c:v>
                </c:pt>
                <c:pt idx="323">
                  <c:v>44336</c:v>
                </c:pt>
                <c:pt idx="324">
                  <c:v>44337</c:v>
                </c:pt>
                <c:pt idx="325">
                  <c:v>44338</c:v>
                </c:pt>
                <c:pt idx="326">
                  <c:v>44339</c:v>
                </c:pt>
                <c:pt idx="327">
                  <c:v>44340</c:v>
                </c:pt>
                <c:pt idx="328">
                  <c:v>44341</c:v>
                </c:pt>
                <c:pt idx="329">
                  <c:v>44342</c:v>
                </c:pt>
                <c:pt idx="330">
                  <c:v>44343</c:v>
                </c:pt>
                <c:pt idx="331">
                  <c:v>44344</c:v>
                </c:pt>
                <c:pt idx="332">
                  <c:v>44345</c:v>
                </c:pt>
                <c:pt idx="333">
                  <c:v>44346</c:v>
                </c:pt>
                <c:pt idx="334">
                  <c:v>44347</c:v>
                </c:pt>
                <c:pt idx="335">
                  <c:v>44348</c:v>
                </c:pt>
                <c:pt idx="336">
                  <c:v>44349</c:v>
                </c:pt>
                <c:pt idx="337">
                  <c:v>44350</c:v>
                </c:pt>
                <c:pt idx="338">
                  <c:v>44351</c:v>
                </c:pt>
                <c:pt idx="339">
                  <c:v>44352</c:v>
                </c:pt>
                <c:pt idx="340">
                  <c:v>44353</c:v>
                </c:pt>
                <c:pt idx="341">
                  <c:v>44354</c:v>
                </c:pt>
                <c:pt idx="342">
                  <c:v>44355</c:v>
                </c:pt>
                <c:pt idx="343">
                  <c:v>44356</c:v>
                </c:pt>
                <c:pt idx="344">
                  <c:v>44357</c:v>
                </c:pt>
                <c:pt idx="345">
                  <c:v>44358</c:v>
                </c:pt>
                <c:pt idx="346">
                  <c:v>44359</c:v>
                </c:pt>
                <c:pt idx="347">
                  <c:v>44360</c:v>
                </c:pt>
                <c:pt idx="348">
                  <c:v>44361</c:v>
                </c:pt>
                <c:pt idx="349">
                  <c:v>44362</c:v>
                </c:pt>
                <c:pt idx="350">
                  <c:v>44363</c:v>
                </c:pt>
                <c:pt idx="351">
                  <c:v>44364</c:v>
                </c:pt>
                <c:pt idx="352">
                  <c:v>44365</c:v>
                </c:pt>
                <c:pt idx="353">
                  <c:v>44366</c:v>
                </c:pt>
                <c:pt idx="354">
                  <c:v>44367</c:v>
                </c:pt>
                <c:pt idx="355">
                  <c:v>44368</c:v>
                </c:pt>
                <c:pt idx="356">
                  <c:v>44369</c:v>
                </c:pt>
                <c:pt idx="357">
                  <c:v>44370</c:v>
                </c:pt>
                <c:pt idx="358">
                  <c:v>44371</c:v>
                </c:pt>
                <c:pt idx="359">
                  <c:v>44372</c:v>
                </c:pt>
                <c:pt idx="360">
                  <c:v>44373</c:v>
                </c:pt>
                <c:pt idx="361">
                  <c:v>44374</c:v>
                </c:pt>
                <c:pt idx="362">
                  <c:v>44375</c:v>
                </c:pt>
                <c:pt idx="363">
                  <c:v>44376</c:v>
                </c:pt>
                <c:pt idx="364">
                  <c:v>44377</c:v>
                </c:pt>
              </c:numCache>
            </c:numRef>
          </c:cat>
          <c:val>
            <c:numRef>
              <c:f>Feuil2!$MFF$4:$MMP$4</c:f>
              <c:numCache>
                <c:formatCode>General</c:formatCode>
                <c:ptCount val="193"/>
                <c:pt idx="0">
                  <c:v>4.5452169196653298E-2</c:v>
                </c:pt>
                <c:pt idx="1">
                  <c:v>4.7781505819428603E-2</c:v>
                </c:pt>
                <c:pt idx="2">
                  <c:v>3.56037341066376E-2</c:v>
                </c:pt>
                <c:pt idx="3">
                  <c:v>-6.9089258743910906E-2</c:v>
                </c:pt>
                <c:pt idx="4">
                  <c:v>-0.12020833061143101</c:v>
                </c:pt>
                <c:pt idx="5">
                  <c:v>1.79350954907633E-2</c:v>
                </c:pt>
                <c:pt idx="6">
                  <c:v>4.25634797186581E-2</c:v>
                </c:pt>
                <c:pt idx="7">
                  <c:v>4.4725687251423903E-2</c:v>
                </c:pt>
                <c:pt idx="8">
                  <c:v>4.7815754679205097E-2</c:v>
                </c:pt>
                <c:pt idx="9">
                  <c:v>3.6213699609145597E-2</c:v>
                </c:pt>
                <c:pt idx="10">
                  <c:v>-6.8629595658729003E-2</c:v>
                </c:pt>
                <c:pt idx="11">
                  <c:v>-0.11967663484456401</c:v>
                </c:pt>
                <c:pt idx="12">
                  <c:v>1.70197962590647E-2</c:v>
                </c:pt>
                <c:pt idx="13">
                  <c:v>4.2823478341302901E-2</c:v>
                </c:pt>
                <c:pt idx="14">
                  <c:v>4.4074946193001202E-2</c:v>
                </c:pt>
                <c:pt idx="15">
                  <c:v>4.73736588371746E-2</c:v>
                </c:pt>
                <c:pt idx="16">
                  <c:v>3.6499825439905799E-2</c:v>
                </c:pt>
                <c:pt idx="17">
                  <c:v>-6.7907774501517804E-2</c:v>
                </c:pt>
                <c:pt idx="18">
                  <c:v>-0.119642998741314</c:v>
                </c:pt>
                <c:pt idx="19">
                  <c:v>1.7410971777696599E-2</c:v>
                </c:pt>
                <c:pt idx="20">
                  <c:v>4.2592328614732201E-2</c:v>
                </c:pt>
                <c:pt idx="21">
                  <c:v>4.3599356546373001E-2</c:v>
                </c:pt>
                <c:pt idx="22">
                  <c:v>4.6748680220255898E-2</c:v>
                </c:pt>
                <c:pt idx="23">
                  <c:v>3.6484739285257098E-2</c:v>
                </c:pt>
                <c:pt idx="24">
                  <c:v>-6.7200112479795293E-2</c:v>
                </c:pt>
                <c:pt idx="25">
                  <c:v>-0.119022462629509</c:v>
                </c:pt>
                <c:pt idx="26">
                  <c:v>1.7434718683697299E-2</c:v>
                </c:pt>
                <c:pt idx="27">
                  <c:v>4.2285566786883798E-2</c:v>
                </c:pt>
                <c:pt idx="28">
                  <c:v>4.3229737858473199E-2</c:v>
                </c:pt>
                <c:pt idx="29">
                  <c:v>4.5911843513715397E-2</c:v>
                </c:pt>
                <c:pt idx="30">
                  <c:v>3.64381208134485E-2</c:v>
                </c:pt>
                <c:pt idx="31">
                  <c:v>-6.6464555713232898E-2</c:v>
                </c:pt>
                <c:pt idx="32">
                  <c:v>-0.11773560335805899</c:v>
                </c:pt>
                <c:pt idx="33">
                  <c:v>1.6883697775862901E-2</c:v>
                </c:pt>
                <c:pt idx="34">
                  <c:v>4.2201824312304598E-2</c:v>
                </c:pt>
                <c:pt idx="35">
                  <c:v>4.3154632845109099E-2</c:v>
                </c:pt>
                <c:pt idx="36">
                  <c:v>4.4941602470723298E-2</c:v>
                </c:pt>
                <c:pt idx="37">
                  <c:v>3.5903184821913799E-2</c:v>
                </c:pt>
                <c:pt idx="38">
                  <c:v>-6.6192818607180903E-2</c:v>
                </c:pt>
                <c:pt idx="39">
                  <c:v>-0.11664152520971199</c:v>
                </c:pt>
                <c:pt idx="40">
                  <c:v>1.70163270102834E-2</c:v>
                </c:pt>
                <c:pt idx="41">
                  <c:v>4.2563489912860901E-2</c:v>
                </c:pt>
                <c:pt idx="42">
                  <c:v>4.3191421227759798E-2</c:v>
                </c:pt>
                <c:pt idx="43">
                  <c:v>4.41211487623955E-2</c:v>
                </c:pt>
                <c:pt idx="44">
                  <c:v>3.5536826272303798E-2</c:v>
                </c:pt>
                <c:pt idx="45">
                  <c:v>-6.6439941090192994E-2</c:v>
                </c:pt>
                <c:pt idx="46">
                  <c:v>-0.116430550861228</c:v>
                </c:pt>
                <c:pt idx="47">
                  <c:v>1.78322344720281E-2</c:v>
                </c:pt>
                <c:pt idx="48">
                  <c:v>4.2824608533447099E-2</c:v>
                </c:pt>
                <c:pt idx="49">
                  <c:v>4.27831052444788E-2</c:v>
                </c:pt>
                <c:pt idx="50">
                  <c:v>4.3780283823081002E-2</c:v>
                </c:pt>
                <c:pt idx="51">
                  <c:v>3.5598602526939901E-2</c:v>
                </c:pt>
                <c:pt idx="52">
                  <c:v>-6.6949690745491494E-2</c:v>
                </c:pt>
                <c:pt idx="53">
                  <c:v>-0.116845078187747</c:v>
                </c:pt>
                <c:pt idx="54">
                  <c:v>1.9258126459683899E-2</c:v>
                </c:pt>
                <c:pt idx="55">
                  <c:v>4.3287396489292598E-2</c:v>
                </c:pt>
                <c:pt idx="56">
                  <c:v>4.2516610248058903E-2</c:v>
                </c:pt>
                <c:pt idx="57">
                  <c:v>4.3076736288800301E-2</c:v>
                </c:pt>
                <c:pt idx="58">
                  <c:v>3.5504950615931299E-2</c:v>
                </c:pt>
                <c:pt idx="59">
                  <c:v>-6.7873890228222003E-2</c:v>
                </c:pt>
                <c:pt idx="60">
                  <c:v>-0.116806490996113</c:v>
                </c:pt>
                <c:pt idx="61">
                  <c:v>2.1144761812880601E-2</c:v>
                </c:pt>
                <c:pt idx="62">
                  <c:v>4.3592359818332697E-2</c:v>
                </c:pt>
                <c:pt idx="63">
                  <c:v>4.1993542445331503E-2</c:v>
                </c:pt>
                <c:pt idx="64">
                  <c:v>4.2086966833294402E-2</c:v>
                </c:pt>
                <c:pt idx="65">
                  <c:v>3.5219275816203099E-2</c:v>
                </c:pt>
                <c:pt idx="66">
                  <c:v>-6.8336513289648196E-2</c:v>
                </c:pt>
                <c:pt idx="67">
                  <c:v>-0.116366365960255</c:v>
                </c:pt>
                <c:pt idx="68">
                  <c:v>2.2857810578371301E-2</c:v>
                </c:pt>
                <c:pt idx="69">
                  <c:v>4.3754598778314398E-2</c:v>
                </c:pt>
                <c:pt idx="70">
                  <c:v>4.1604587142068598E-2</c:v>
                </c:pt>
                <c:pt idx="71">
                  <c:v>4.09302740761016E-2</c:v>
                </c:pt>
                <c:pt idx="72">
                  <c:v>3.4329575331900203E-2</c:v>
                </c:pt>
                <c:pt idx="73">
                  <c:v>-6.8447592794893999E-2</c:v>
                </c:pt>
                <c:pt idx="74">
                  <c:v>-0.115358954164265</c:v>
                </c:pt>
                <c:pt idx="75">
                  <c:v>2.4465469872625399E-2</c:v>
                </c:pt>
                <c:pt idx="76">
                  <c:v>4.3825940766740699E-2</c:v>
                </c:pt>
                <c:pt idx="77">
                  <c:v>4.1089261819900698E-2</c:v>
                </c:pt>
                <c:pt idx="78">
                  <c:v>3.9587691679573198E-2</c:v>
                </c:pt>
                <c:pt idx="79">
                  <c:v>3.3247689523941901E-2</c:v>
                </c:pt>
                <c:pt idx="80">
                  <c:v>-6.8355470626195194E-2</c:v>
                </c:pt>
                <c:pt idx="81">
                  <c:v>-0.113614321392947</c:v>
                </c:pt>
                <c:pt idx="82">
                  <c:v>2.5734256913394898E-2</c:v>
                </c:pt>
                <c:pt idx="83">
                  <c:v>4.3871330371651203E-2</c:v>
                </c:pt>
                <c:pt idx="84">
                  <c:v>4.0121920733016202E-2</c:v>
                </c:pt>
                <c:pt idx="85">
                  <c:v>3.8319901239362401E-2</c:v>
                </c:pt>
                <c:pt idx="86">
                  <c:v>3.21462562627816E-2</c:v>
                </c:pt>
                <c:pt idx="87">
                  <c:v>-6.8606310245681396E-2</c:v>
                </c:pt>
                <c:pt idx="88">
                  <c:v>-0.111113796039536</c:v>
                </c:pt>
                <c:pt idx="89">
                  <c:v>2.6729128091840901E-2</c:v>
                </c:pt>
                <c:pt idx="90">
                  <c:v>4.3984608604405298E-2</c:v>
                </c:pt>
                <c:pt idx="91">
                  <c:v>3.91137163803989E-2</c:v>
                </c:pt>
                <c:pt idx="92">
                  <c:v>3.7232286716665099E-2</c:v>
                </c:pt>
                <c:pt idx="93">
                  <c:v>3.1166693582699499E-2</c:v>
                </c:pt>
                <c:pt idx="94">
                  <c:v>-6.8436020186698795E-2</c:v>
                </c:pt>
                <c:pt idx="95">
                  <c:v>-0.109373852097487</c:v>
                </c:pt>
                <c:pt idx="96">
                  <c:v>2.7240826045008899E-2</c:v>
                </c:pt>
                <c:pt idx="97">
                  <c:v>4.4061120691400897E-2</c:v>
                </c:pt>
                <c:pt idx="98">
                  <c:v>3.8615267934304101E-2</c:v>
                </c:pt>
                <c:pt idx="99">
                  <c:v>3.6687912418640903E-2</c:v>
                </c:pt>
                <c:pt idx="100">
                  <c:v>2.9892211169891401E-2</c:v>
                </c:pt>
                <c:pt idx="101">
                  <c:v>-6.8352881261394605E-2</c:v>
                </c:pt>
                <c:pt idx="102">
                  <c:v>-0.107399672587753</c:v>
                </c:pt>
                <c:pt idx="103">
                  <c:v>2.72242441726799E-2</c:v>
                </c:pt>
                <c:pt idx="104">
                  <c:v>4.3911068815965598E-2</c:v>
                </c:pt>
                <c:pt idx="105">
                  <c:v>3.8147091926645303E-2</c:v>
                </c:pt>
                <c:pt idx="106">
                  <c:v>3.6039063340421798E-2</c:v>
                </c:pt>
                <c:pt idx="107">
                  <c:v>2.91441284416596E-2</c:v>
                </c:pt>
                <c:pt idx="108">
                  <c:v>-6.7772985300257493E-2</c:v>
                </c:pt>
                <c:pt idx="109">
                  <c:v>-0.105425735087824</c:v>
                </c:pt>
                <c:pt idx="110">
                  <c:v>2.67421339720261E-2</c:v>
                </c:pt>
                <c:pt idx="111">
                  <c:v>4.3946470598619503E-2</c:v>
                </c:pt>
                <c:pt idx="112">
                  <c:v>3.7823868864224702E-2</c:v>
                </c:pt>
                <c:pt idx="113">
                  <c:v>3.4951391199016003E-2</c:v>
                </c:pt>
                <c:pt idx="114">
                  <c:v>2.8231293181087101E-2</c:v>
                </c:pt>
                <c:pt idx="115">
                  <c:v>-6.7007415498359701E-2</c:v>
                </c:pt>
                <c:pt idx="116">
                  <c:v>-0.103405565941249</c:v>
                </c:pt>
                <c:pt idx="117">
                  <c:v>2.5752453005805798E-2</c:v>
                </c:pt>
                <c:pt idx="118">
                  <c:v>4.3664900921818302E-2</c:v>
                </c:pt>
                <c:pt idx="119">
                  <c:v>3.8147554273808101E-2</c:v>
                </c:pt>
                <c:pt idx="120">
                  <c:v>3.4054953984128701E-2</c:v>
                </c:pt>
                <c:pt idx="121">
                  <c:v>2.7409315809209502E-2</c:v>
                </c:pt>
                <c:pt idx="122">
                  <c:v>-6.5869064317634493E-2</c:v>
                </c:pt>
                <c:pt idx="123">
                  <c:v>-0.100977666639502</c:v>
                </c:pt>
                <c:pt idx="124">
                  <c:v>2.4403654082847101E-2</c:v>
                </c:pt>
                <c:pt idx="125">
                  <c:v>4.2428475743836999E-2</c:v>
                </c:pt>
                <c:pt idx="126">
                  <c:v>3.8478029825324202E-2</c:v>
                </c:pt>
                <c:pt idx="127">
                  <c:v>3.2836420745448403E-2</c:v>
                </c:pt>
                <c:pt idx="128">
                  <c:v>2.71415404390426E-2</c:v>
                </c:pt>
                <c:pt idx="129">
                  <c:v>-6.4934263926657895E-2</c:v>
                </c:pt>
                <c:pt idx="130">
                  <c:v>-9.8691108739447003E-2</c:v>
                </c:pt>
                <c:pt idx="131">
                  <c:v>2.4811253650384699E-2</c:v>
                </c:pt>
                <c:pt idx="132">
                  <c:v>4.1425586813665899E-2</c:v>
                </c:pt>
                <c:pt idx="133">
                  <c:v>3.7715990101514801E-2</c:v>
                </c:pt>
                <c:pt idx="134">
                  <c:v>3.0764552912333501E-2</c:v>
                </c:pt>
                <c:pt idx="135">
                  <c:v>2.64172711762822E-2</c:v>
                </c:pt>
                <c:pt idx="136">
                  <c:v>-6.39987912472266E-2</c:v>
                </c:pt>
                <c:pt idx="137">
                  <c:v>-9.5602765174944399E-2</c:v>
                </c:pt>
                <c:pt idx="138">
                  <c:v>2.5669296032488499E-2</c:v>
                </c:pt>
                <c:pt idx="139">
                  <c:v>4.0539465361445003E-2</c:v>
                </c:pt>
                <c:pt idx="140">
                  <c:v>3.6629885119909E-2</c:v>
                </c:pt>
                <c:pt idx="141">
                  <c:v>2.8632047816422E-2</c:v>
                </c:pt>
                <c:pt idx="142">
                  <c:v>2.4918931865441502E-2</c:v>
                </c:pt>
                <c:pt idx="143">
                  <c:v>-6.2282878072500297E-2</c:v>
                </c:pt>
                <c:pt idx="144">
                  <c:v>-9.2292399399592204E-2</c:v>
                </c:pt>
                <c:pt idx="145">
                  <c:v>2.6316825817653499E-2</c:v>
                </c:pt>
                <c:pt idx="146">
                  <c:v>3.9249824064245403E-2</c:v>
                </c:pt>
                <c:pt idx="147">
                  <c:v>3.5996162848813101E-2</c:v>
                </c:pt>
                <c:pt idx="148">
                  <c:v>2.7143296374038301E-2</c:v>
                </c:pt>
                <c:pt idx="149">
                  <c:v>2.3253612494782298E-2</c:v>
                </c:pt>
                <c:pt idx="150">
                  <c:v>-6.1162101120963999E-2</c:v>
                </c:pt>
                <c:pt idx="151">
                  <c:v>-8.9532343615401702E-2</c:v>
                </c:pt>
                <c:pt idx="152">
                  <c:v>2.7618636071454501E-2</c:v>
                </c:pt>
                <c:pt idx="153">
                  <c:v>3.73809053915456E-2</c:v>
                </c:pt>
                <c:pt idx="154">
                  <c:v>3.5555200637506001E-2</c:v>
                </c:pt>
                <c:pt idx="155">
                  <c:v>2.5410060733153401E-2</c:v>
                </c:pt>
                <c:pt idx="156">
                  <c:v>2.1828674340927098E-2</c:v>
                </c:pt>
                <c:pt idx="157">
                  <c:v>-5.8877547641727798E-2</c:v>
                </c:pt>
                <c:pt idx="158">
                  <c:v>-8.6812676903532199E-2</c:v>
                </c:pt>
                <c:pt idx="159">
                  <c:v>2.77353371038901E-2</c:v>
                </c:pt>
                <c:pt idx="160">
                  <c:v>3.5763251395367103E-2</c:v>
                </c:pt>
                <c:pt idx="161">
                  <c:v>3.5019960032695398E-2</c:v>
                </c:pt>
                <c:pt idx="162">
                  <c:v>2.3515492915559901E-2</c:v>
                </c:pt>
                <c:pt idx="163">
                  <c:v>2.1419323982743502E-2</c:v>
                </c:pt>
                <c:pt idx="164">
                  <c:v>-5.7478418385758699E-2</c:v>
                </c:pt>
                <c:pt idx="165">
                  <c:v>-8.3680311074065206E-2</c:v>
                </c:pt>
                <c:pt idx="166">
                  <c:v>2.7704010039021301E-2</c:v>
                </c:pt>
                <c:pt idx="167">
                  <c:v>3.4670562848523302E-2</c:v>
                </c:pt>
                <c:pt idx="168">
                  <c:v>3.3800501755051698E-2</c:v>
                </c:pt>
                <c:pt idx="169">
                  <c:v>2.1015066645306599E-2</c:v>
                </c:pt>
                <c:pt idx="170">
                  <c:v>2.1065734832976E-2</c:v>
                </c:pt>
                <c:pt idx="171">
                  <c:v>-5.4853326221221001E-2</c:v>
                </c:pt>
                <c:pt idx="172">
                  <c:v>-8.1557038400395396E-2</c:v>
                </c:pt>
                <c:pt idx="173">
                  <c:v>2.7870824202955599E-2</c:v>
                </c:pt>
                <c:pt idx="174">
                  <c:v>3.4599643566438597E-2</c:v>
                </c:pt>
                <c:pt idx="175">
                  <c:v>3.2041707774765803E-2</c:v>
                </c:pt>
                <c:pt idx="176">
                  <c:v>1.8296530014021799E-2</c:v>
                </c:pt>
                <c:pt idx="177">
                  <c:v>2.0531679057598201E-2</c:v>
                </c:pt>
                <c:pt idx="178">
                  <c:v>-5.2331653937087802E-2</c:v>
                </c:pt>
                <c:pt idx="179">
                  <c:v>-7.9294282064225896E-2</c:v>
                </c:pt>
                <c:pt idx="180">
                  <c:v>2.69066982205464E-2</c:v>
                </c:pt>
                <c:pt idx="181">
                  <c:v>3.5836221868989999E-2</c:v>
                </c:pt>
                <c:pt idx="182">
                  <c:v>3.08831041925005E-2</c:v>
                </c:pt>
                <c:pt idx="183">
                  <c:v>1.6755257156478701E-2</c:v>
                </c:pt>
                <c:pt idx="184">
                  <c:v>1.900392172139E-2</c:v>
                </c:pt>
                <c:pt idx="185">
                  <c:v>-5.0537194500472199E-2</c:v>
                </c:pt>
                <c:pt idx="186">
                  <c:v>-7.9249204461133205E-2</c:v>
                </c:pt>
                <c:pt idx="187">
                  <c:v>2.76534630094795E-2</c:v>
                </c:pt>
                <c:pt idx="188">
                  <c:v>3.7419637268471501E-2</c:v>
                </c:pt>
                <c:pt idx="189">
                  <c:v>2.93828353881096E-2</c:v>
                </c:pt>
                <c:pt idx="190">
                  <c:v>1.65293145320927E-2</c:v>
                </c:pt>
                <c:pt idx="191">
                  <c:v>1.7193812086932801E-2</c:v>
                </c:pt>
                <c:pt idx="192">
                  <c:v>-4.9462253489494901E-2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B1-4062-84AB-D490F2B003C2}"/>
            </c:ext>
          </c:extLst>
        </c:ser>
        <c:ser>
          <c:idx val="2"/>
          <c:order val="1"/>
          <c:tx>
            <c:v>Extended airline</c:v>
          </c:tx>
          <c:spPr>
            <a:ln w="158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triang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Feuil2!$MFF$1:$MTF$1</c:f>
              <c:numCache>
                <c:formatCode>m/d/yyyy</c:formatCode>
                <c:ptCount val="36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  <c:pt idx="149">
                  <c:v>44162</c:v>
                </c:pt>
                <c:pt idx="150">
                  <c:v>44163</c:v>
                </c:pt>
                <c:pt idx="151">
                  <c:v>44164</c:v>
                </c:pt>
                <c:pt idx="152">
                  <c:v>44165</c:v>
                </c:pt>
                <c:pt idx="153">
                  <c:v>44166</c:v>
                </c:pt>
                <c:pt idx="154">
                  <c:v>44167</c:v>
                </c:pt>
                <c:pt idx="155">
                  <c:v>44168</c:v>
                </c:pt>
                <c:pt idx="156">
                  <c:v>44169</c:v>
                </c:pt>
                <c:pt idx="157">
                  <c:v>44170</c:v>
                </c:pt>
                <c:pt idx="158">
                  <c:v>44171</c:v>
                </c:pt>
                <c:pt idx="159">
                  <c:v>44172</c:v>
                </c:pt>
                <c:pt idx="160">
                  <c:v>44173</c:v>
                </c:pt>
                <c:pt idx="161">
                  <c:v>44174</c:v>
                </c:pt>
                <c:pt idx="162">
                  <c:v>44175</c:v>
                </c:pt>
                <c:pt idx="163">
                  <c:v>44176</c:v>
                </c:pt>
                <c:pt idx="164">
                  <c:v>44177</c:v>
                </c:pt>
                <c:pt idx="165">
                  <c:v>44178</c:v>
                </c:pt>
                <c:pt idx="166">
                  <c:v>44179</c:v>
                </c:pt>
                <c:pt idx="167">
                  <c:v>44180</c:v>
                </c:pt>
                <c:pt idx="168">
                  <c:v>44181</c:v>
                </c:pt>
                <c:pt idx="169">
                  <c:v>44182</c:v>
                </c:pt>
                <c:pt idx="170">
                  <c:v>44183</c:v>
                </c:pt>
                <c:pt idx="171">
                  <c:v>44184</c:v>
                </c:pt>
                <c:pt idx="172">
                  <c:v>44185</c:v>
                </c:pt>
                <c:pt idx="173">
                  <c:v>44186</c:v>
                </c:pt>
                <c:pt idx="174">
                  <c:v>44187</c:v>
                </c:pt>
                <c:pt idx="175">
                  <c:v>44188</c:v>
                </c:pt>
                <c:pt idx="176">
                  <c:v>44189</c:v>
                </c:pt>
                <c:pt idx="177">
                  <c:v>44190</c:v>
                </c:pt>
                <c:pt idx="178">
                  <c:v>44191</c:v>
                </c:pt>
                <c:pt idx="179">
                  <c:v>44192</c:v>
                </c:pt>
                <c:pt idx="180">
                  <c:v>44193</c:v>
                </c:pt>
                <c:pt idx="181">
                  <c:v>44194</c:v>
                </c:pt>
                <c:pt idx="182">
                  <c:v>44195</c:v>
                </c:pt>
                <c:pt idx="183">
                  <c:v>44196</c:v>
                </c:pt>
                <c:pt idx="184">
                  <c:v>44197</c:v>
                </c:pt>
                <c:pt idx="185">
                  <c:v>44198</c:v>
                </c:pt>
                <c:pt idx="186">
                  <c:v>44199</c:v>
                </c:pt>
                <c:pt idx="187">
                  <c:v>44200</c:v>
                </c:pt>
                <c:pt idx="188">
                  <c:v>44201</c:v>
                </c:pt>
                <c:pt idx="189">
                  <c:v>44202</c:v>
                </c:pt>
                <c:pt idx="190">
                  <c:v>44203</c:v>
                </c:pt>
                <c:pt idx="191">
                  <c:v>44204</c:v>
                </c:pt>
                <c:pt idx="192">
                  <c:v>44205</c:v>
                </c:pt>
                <c:pt idx="193">
                  <c:v>44206</c:v>
                </c:pt>
                <c:pt idx="194">
                  <c:v>44207</c:v>
                </c:pt>
                <c:pt idx="195">
                  <c:v>44208</c:v>
                </c:pt>
                <c:pt idx="196">
                  <c:v>44209</c:v>
                </c:pt>
                <c:pt idx="197">
                  <c:v>44210</c:v>
                </c:pt>
                <c:pt idx="198">
                  <c:v>44211</c:v>
                </c:pt>
                <c:pt idx="199">
                  <c:v>44212</c:v>
                </c:pt>
                <c:pt idx="200">
                  <c:v>44213</c:v>
                </c:pt>
                <c:pt idx="201">
                  <c:v>44214</c:v>
                </c:pt>
                <c:pt idx="202">
                  <c:v>44215</c:v>
                </c:pt>
                <c:pt idx="203">
                  <c:v>44216</c:v>
                </c:pt>
                <c:pt idx="204">
                  <c:v>44217</c:v>
                </c:pt>
                <c:pt idx="205">
                  <c:v>44218</c:v>
                </c:pt>
                <c:pt idx="206">
                  <c:v>44219</c:v>
                </c:pt>
                <c:pt idx="207">
                  <c:v>44220</c:v>
                </c:pt>
                <c:pt idx="208">
                  <c:v>44221</c:v>
                </c:pt>
                <c:pt idx="209">
                  <c:v>44222</c:v>
                </c:pt>
                <c:pt idx="210">
                  <c:v>44223</c:v>
                </c:pt>
                <c:pt idx="211">
                  <c:v>44224</c:v>
                </c:pt>
                <c:pt idx="212">
                  <c:v>44225</c:v>
                </c:pt>
                <c:pt idx="213">
                  <c:v>44226</c:v>
                </c:pt>
                <c:pt idx="214">
                  <c:v>44227</c:v>
                </c:pt>
                <c:pt idx="215">
                  <c:v>44228</c:v>
                </c:pt>
                <c:pt idx="216">
                  <c:v>44229</c:v>
                </c:pt>
                <c:pt idx="217">
                  <c:v>44230</c:v>
                </c:pt>
                <c:pt idx="218">
                  <c:v>44231</c:v>
                </c:pt>
                <c:pt idx="219">
                  <c:v>44232</c:v>
                </c:pt>
                <c:pt idx="220">
                  <c:v>44233</c:v>
                </c:pt>
                <c:pt idx="221">
                  <c:v>44234</c:v>
                </c:pt>
                <c:pt idx="222">
                  <c:v>44235</c:v>
                </c:pt>
                <c:pt idx="223">
                  <c:v>44236</c:v>
                </c:pt>
                <c:pt idx="224">
                  <c:v>44237</c:v>
                </c:pt>
                <c:pt idx="225">
                  <c:v>44238</c:v>
                </c:pt>
                <c:pt idx="226">
                  <c:v>44239</c:v>
                </c:pt>
                <c:pt idx="227">
                  <c:v>44240</c:v>
                </c:pt>
                <c:pt idx="228">
                  <c:v>44241</c:v>
                </c:pt>
                <c:pt idx="229">
                  <c:v>44242</c:v>
                </c:pt>
                <c:pt idx="230">
                  <c:v>44243</c:v>
                </c:pt>
                <c:pt idx="231">
                  <c:v>44244</c:v>
                </c:pt>
                <c:pt idx="232">
                  <c:v>44245</c:v>
                </c:pt>
                <c:pt idx="233">
                  <c:v>44246</c:v>
                </c:pt>
                <c:pt idx="234">
                  <c:v>44247</c:v>
                </c:pt>
                <c:pt idx="235">
                  <c:v>44248</c:v>
                </c:pt>
                <c:pt idx="236">
                  <c:v>44249</c:v>
                </c:pt>
                <c:pt idx="237">
                  <c:v>44250</c:v>
                </c:pt>
                <c:pt idx="238">
                  <c:v>44251</c:v>
                </c:pt>
                <c:pt idx="239">
                  <c:v>44252</c:v>
                </c:pt>
                <c:pt idx="240">
                  <c:v>44253</c:v>
                </c:pt>
                <c:pt idx="241">
                  <c:v>44254</c:v>
                </c:pt>
                <c:pt idx="242">
                  <c:v>44255</c:v>
                </c:pt>
                <c:pt idx="243">
                  <c:v>44256</c:v>
                </c:pt>
                <c:pt idx="244">
                  <c:v>44257</c:v>
                </c:pt>
                <c:pt idx="245">
                  <c:v>44258</c:v>
                </c:pt>
                <c:pt idx="246">
                  <c:v>44259</c:v>
                </c:pt>
                <c:pt idx="247">
                  <c:v>44260</c:v>
                </c:pt>
                <c:pt idx="248">
                  <c:v>44261</c:v>
                </c:pt>
                <c:pt idx="249">
                  <c:v>44262</c:v>
                </c:pt>
                <c:pt idx="250">
                  <c:v>44263</c:v>
                </c:pt>
                <c:pt idx="251">
                  <c:v>44264</c:v>
                </c:pt>
                <c:pt idx="252">
                  <c:v>44265</c:v>
                </c:pt>
                <c:pt idx="253">
                  <c:v>44266</c:v>
                </c:pt>
                <c:pt idx="254">
                  <c:v>44267</c:v>
                </c:pt>
                <c:pt idx="255">
                  <c:v>44268</c:v>
                </c:pt>
                <c:pt idx="256">
                  <c:v>44269</c:v>
                </c:pt>
                <c:pt idx="257">
                  <c:v>44270</c:v>
                </c:pt>
                <c:pt idx="258">
                  <c:v>44271</c:v>
                </c:pt>
                <c:pt idx="259">
                  <c:v>44272</c:v>
                </c:pt>
                <c:pt idx="260">
                  <c:v>44273</c:v>
                </c:pt>
                <c:pt idx="261">
                  <c:v>44274</c:v>
                </c:pt>
                <c:pt idx="262">
                  <c:v>44275</c:v>
                </c:pt>
                <c:pt idx="263">
                  <c:v>44276</c:v>
                </c:pt>
                <c:pt idx="264">
                  <c:v>44277</c:v>
                </c:pt>
                <c:pt idx="265">
                  <c:v>44278</c:v>
                </c:pt>
                <c:pt idx="266">
                  <c:v>44279</c:v>
                </c:pt>
                <c:pt idx="267">
                  <c:v>44280</c:v>
                </c:pt>
                <c:pt idx="268">
                  <c:v>44281</c:v>
                </c:pt>
                <c:pt idx="269">
                  <c:v>44282</c:v>
                </c:pt>
                <c:pt idx="270">
                  <c:v>44283</c:v>
                </c:pt>
                <c:pt idx="271">
                  <c:v>44284</c:v>
                </c:pt>
                <c:pt idx="272">
                  <c:v>44285</c:v>
                </c:pt>
                <c:pt idx="273">
                  <c:v>44286</c:v>
                </c:pt>
                <c:pt idx="274">
                  <c:v>44287</c:v>
                </c:pt>
                <c:pt idx="275">
                  <c:v>44288</c:v>
                </c:pt>
                <c:pt idx="276">
                  <c:v>44289</c:v>
                </c:pt>
                <c:pt idx="277">
                  <c:v>44290</c:v>
                </c:pt>
                <c:pt idx="278">
                  <c:v>44291</c:v>
                </c:pt>
                <c:pt idx="279">
                  <c:v>44292</c:v>
                </c:pt>
                <c:pt idx="280">
                  <c:v>44293</c:v>
                </c:pt>
                <c:pt idx="281">
                  <c:v>44294</c:v>
                </c:pt>
                <c:pt idx="282">
                  <c:v>44295</c:v>
                </c:pt>
                <c:pt idx="283">
                  <c:v>44296</c:v>
                </c:pt>
                <c:pt idx="284">
                  <c:v>44297</c:v>
                </c:pt>
                <c:pt idx="285">
                  <c:v>44298</c:v>
                </c:pt>
                <c:pt idx="286">
                  <c:v>44299</c:v>
                </c:pt>
                <c:pt idx="287">
                  <c:v>44300</c:v>
                </c:pt>
                <c:pt idx="288">
                  <c:v>44301</c:v>
                </c:pt>
                <c:pt idx="289">
                  <c:v>44302</c:v>
                </c:pt>
                <c:pt idx="290">
                  <c:v>44303</c:v>
                </c:pt>
                <c:pt idx="291">
                  <c:v>44304</c:v>
                </c:pt>
                <c:pt idx="292">
                  <c:v>44305</c:v>
                </c:pt>
                <c:pt idx="293">
                  <c:v>44306</c:v>
                </c:pt>
                <c:pt idx="294">
                  <c:v>44307</c:v>
                </c:pt>
                <c:pt idx="295">
                  <c:v>44308</c:v>
                </c:pt>
                <c:pt idx="296">
                  <c:v>44309</c:v>
                </c:pt>
                <c:pt idx="297">
                  <c:v>44310</c:v>
                </c:pt>
                <c:pt idx="298">
                  <c:v>44311</c:v>
                </c:pt>
                <c:pt idx="299">
                  <c:v>44312</c:v>
                </c:pt>
                <c:pt idx="300">
                  <c:v>44313</c:v>
                </c:pt>
                <c:pt idx="301">
                  <c:v>44314</c:v>
                </c:pt>
                <c:pt idx="302">
                  <c:v>44315</c:v>
                </c:pt>
                <c:pt idx="303">
                  <c:v>44316</c:v>
                </c:pt>
                <c:pt idx="304">
                  <c:v>44317</c:v>
                </c:pt>
                <c:pt idx="305">
                  <c:v>44318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44324</c:v>
                </c:pt>
                <c:pt idx="312">
                  <c:v>44325</c:v>
                </c:pt>
                <c:pt idx="313">
                  <c:v>44326</c:v>
                </c:pt>
                <c:pt idx="314">
                  <c:v>44327</c:v>
                </c:pt>
                <c:pt idx="315">
                  <c:v>44328</c:v>
                </c:pt>
                <c:pt idx="316">
                  <c:v>44329</c:v>
                </c:pt>
                <c:pt idx="317">
                  <c:v>44330</c:v>
                </c:pt>
                <c:pt idx="318">
                  <c:v>44331</c:v>
                </c:pt>
                <c:pt idx="319">
                  <c:v>44332</c:v>
                </c:pt>
                <c:pt idx="320">
                  <c:v>44333</c:v>
                </c:pt>
                <c:pt idx="321">
                  <c:v>44334</c:v>
                </c:pt>
                <c:pt idx="322">
                  <c:v>44335</c:v>
                </c:pt>
                <c:pt idx="323">
                  <c:v>44336</c:v>
                </c:pt>
                <c:pt idx="324">
                  <c:v>44337</c:v>
                </c:pt>
                <c:pt idx="325">
                  <c:v>44338</c:v>
                </c:pt>
                <c:pt idx="326">
                  <c:v>44339</c:v>
                </c:pt>
                <c:pt idx="327">
                  <c:v>44340</c:v>
                </c:pt>
                <c:pt idx="328">
                  <c:v>44341</c:v>
                </c:pt>
                <c:pt idx="329">
                  <c:v>44342</c:v>
                </c:pt>
                <c:pt idx="330">
                  <c:v>44343</c:v>
                </c:pt>
                <c:pt idx="331">
                  <c:v>44344</c:v>
                </c:pt>
                <c:pt idx="332">
                  <c:v>44345</c:v>
                </c:pt>
                <c:pt idx="333">
                  <c:v>44346</c:v>
                </c:pt>
                <c:pt idx="334">
                  <c:v>44347</c:v>
                </c:pt>
                <c:pt idx="335">
                  <c:v>44348</c:v>
                </c:pt>
                <c:pt idx="336">
                  <c:v>44349</c:v>
                </c:pt>
                <c:pt idx="337">
                  <c:v>44350</c:v>
                </c:pt>
                <c:pt idx="338">
                  <c:v>44351</c:v>
                </c:pt>
                <c:pt idx="339">
                  <c:v>44352</c:v>
                </c:pt>
                <c:pt idx="340">
                  <c:v>44353</c:v>
                </c:pt>
                <c:pt idx="341">
                  <c:v>44354</c:v>
                </c:pt>
                <c:pt idx="342">
                  <c:v>44355</c:v>
                </c:pt>
                <c:pt idx="343">
                  <c:v>44356</c:v>
                </c:pt>
                <c:pt idx="344">
                  <c:v>44357</c:v>
                </c:pt>
                <c:pt idx="345">
                  <c:v>44358</c:v>
                </c:pt>
                <c:pt idx="346">
                  <c:v>44359</c:v>
                </c:pt>
                <c:pt idx="347">
                  <c:v>44360</c:v>
                </c:pt>
                <c:pt idx="348">
                  <c:v>44361</c:v>
                </c:pt>
                <c:pt idx="349">
                  <c:v>44362</c:v>
                </c:pt>
                <c:pt idx="350">
                  <c:v>44363</c:v>
                </c:pt>
                <c:pt idx="351">
                  <c:v>44364</c:v>
                </c:pt>
                <c:pt idx="352">
                  <c:v>44365</c:v>
                </c:pt>
                <c:pt idx="353">
                  <c:v>44366</c:v>
                </c:pt>
                <c:pt idx="354">
                  <c:v>44367</c:v>
                </c:pt>
                <c:pt idx="355">
                  <c:v>44368</c:v>
                </c:pt>
                <c:pt idx="356">
                  <c:v>44369</c:v>
                </c:pt>
                <c:pt idx="357">
                  <c:v>44370</c:v>
                </c:pt>
                <c:pt idx="358">
                  <c:v>44371</c:v>
                </c:pt>
                <c:pt idx="359">
                  <c:v>44372</c:v>
                </c:pt>
                <c:pt idx="360">
                  <c:v>44373</c:v>
                </c:pt>
                <c:pt idx="361">
                  <c:v>44374</c:v>
                </c:pt>
                <c:pt idx="362">
                  <c:v>44375</c:v>
                </c:pt>
                <c:pt idx="363">
                  <c:v>44376</c:v>
                </c:pt>
                <c:pt idx="364">
                  <c:v>44377</c:v>
                </c:pt>
              </c:numCache>
            </c:numRef>
          </c:cat>
          <c:val>
            <c:numRef>
              <c:f>Feuil2!$MFF$19:$MMP$19</c:f>
              <c:numCache>
                <c:formatCode>General</c:formatCode>
                <c:ptCount val="193"/>
                <c:pt idx="0">
                  <c:v>4.6084989433805797E-2</c:v>
                </c:pt>
                <c:pt idx="1">
                  <c:v>4.993476885948394E-2</c:v>
                </c:pt>
                <c:pt idx="2">
                  <c:v>3.5859938417260394E-2</c:v>
                </c:pt>
                <c:pt idx="3">
                  <c:v>-7.3825880253075904E-2</c:v>
                </c:pt>
                <c:pt idx="4">
                  <c:v>-0.12759366615060105</c:v>
                </c:pt>
                <c:pt idx="5">
                  <c:v>1.1996150597522598E-2</c:v>
                </c:pt>
                <c:pt idx="6">
                  <c:v>4.1422261044251847E-2</c:v>
                </c:pt>
                <c:pt idx="7">
                  <c:v>4.5100019189709711E-2</c:v>
                </c:pt>
                <c:pt idx="8">
                  <c:v>4.9924317916714409E-2</c:v>
                </c:pt>
                <c:pt idx="9">
                  <c:v>3.6945708059746264E-2</c:v>
                </c:pt>
                <c:pt idx="10">
                  <c:v>-7.2507831369798562E-2</c:v>
                </c:pt>
                <c:pt idx="11">
                  <c:v>-0.12700717313305035</c:v>
                </c:pt>
                <c:pt idx="12">
                  <c:v>1.0916650944197935E-2</c:v>
                </c:pt>
                <c:pt idx="13">
                  <c:v>4.1043976920338905E-2</c:v>
                </c:pt>
                <c:pt idx="14">
                  <c:v>4.387130065714813E-2</c:v>
                </c:pt>
                <c:pt idx="15">
                  <c:v>4.911177911246796E-2</c:v>
                </c:pt>
                <c:pt idx="16">
                  <c:v>3.7475945777692289E-2</c:v>
                </c:pt>
                <c:pt idx="17">
                  <c:v>-7.1195915693490902E-2</c:v>
                </c:pt>
                <c:pt idx="18">
                  <c:v>-0.12597919950426253</c:v>
                </c:pt>
                <c:pt idx="19">
                  <c:v>1.1032059435172901E-2</c:v>
                </c:pt>
                <c:pt idx="20">
                  <c:v>4.0347796025918745E-2</c:v>
                </c:pt>
                <c:pt idx="21">
                  <c:v>4.2907374443268517E-2</c:v>
                </c:pt>
                <c:pt idx="22">
                  <c:v>4.8226407193087954E-2</c:v>
                </c:pt>
                <c:pt idx="23">
                  <c:v>3.7718072253708643E-2</c:v>
                </c:pt>
                <c:pt idx="24">
                  <c:v>-6.9848342655233112E-2</c:v>
                </c:pt>
                <c:pt idx="25">
                  <c:v>-0.12474936037382681</c:v>
                </c:pt>
                <c:pt idx="26">
                  <c:v>1.0932626460650626E-2</c:v>
                </c:pt>
                <c:pt idx="27">
                  <c:v>3.9147443161408592E-2</c:v>
                </c:pt>
                <c:pt idx="28">
                  <c:v>4.1919642763947572E-2</c:v>
                </c:pt>
                <c:pt idx="29">
                  <c:v>4.7168459440667006E-2</c:v>
                </c:pt>
                <c:pt idx="30">
                  <c:v>3.8024665481034961E-2</c:v>
                </c:pt>
                <c:pt idx="31">
                  <c:v>-6.8115296311569831E-2</c:v>
                </c:pt>
                <c:pt idx="32">
                  <c:v>-0.12283602679045237</c:v>
                </c:pt>
                <c:pt idx="33">
                  <c:v>1.0848258288708008E-2</c:v>
                </c:pt>
                <c:pt idx="34">
                  <c:v>3.8228394044412674E-2</c:v>
                </c:pt>
                <c:pt idx="35">
                  <c:v>4.1028986855863404E-2</c:v>
                </c:pt>
                <c:pt idx="36">
                  <c:v>4.5444198378247008E-2</c:v>
                </c:pt>
                <c:pt idx="37">
                  <c:v>3.7071352046112102E-2</c:v>
                </c:pt>
                <c:pt idx="38">
                  <c:v>-6.7651882086706902E-2</c:v>
                </c:pt>
                <c:pt idx="39">
                  <c:v>-0.12118608534224021</c:v>
                </c:pt>
                <c:pt idx="40">
                  <c:v>1.1950680304652732E-2</c:v>
                </c:pt>
                <c:pt idx="41">
                  <c:v>3.8975514825397344E-2</c:v>
                </c:pt>
                <c:pt idx="42">
                  <c:v>4.1412583288371232E-2</c:v>
                </c:pt>
                <c:pt idx="43">
                  <c:v>4.4523969268215363E-2</c:v>
                </c:pt>
                <c:pt idx="44">
                  <c:v>3.5964102687533375E-2</c:v>
                </c:pt>
                <c:pt idx="45">
                  <c:v>-6.8699487028380843E-2</c:v>
                </c:pt>
                <c:pt idx="46">
                  <c:v>-0.12132725724616497</c:v>
                </c:pt>
                <c:pt idx="47">
                  <c:v>1.2768301197001798E-2</c:v>
                </c:pt>
                <c:pt idx="48">
                  <c:v>3.9621201216460913E-2</c:v>
                </c:pt>
                <c:pt idx="49">
                  <c:v>4.1875259801584255E-2</c:v>
                </c:pt>
                <c:pt idx="50">
                  <c:v>4.4457165512759564E-2</c:v>
                </c:pt>
                <c:pt idx="51">
                  <c:v>3.5684623358114384E-2</c:v>
                </c:pt>
                <c:pt idx="52">
                  <c:v>-6.9936825800243727E-2</c:v>
                </c:pt>
                <c:pt idx="53">
                  <c:v>-0.12189846116491081</c:v>
                </c:pt>
                <c:pt idx="54">
                  <c:v>1.4170755881557522E-2</c:v>
                </c:pt>
                <c:pt idx="55">
                  <c:v>4.0733684381029513E-2</c:v>
                </c:pt>
                <c:pt idx="56">
                  <c:v>4.2353129894000204E-2</c:v>
                </c:pt>
                <c:pt idx="57">
                  <c:v>4.3963390206026819E-2</c:v>
                </c:pt>
                <c:pt idx="58">
                  <c:v>3.4878053209495934E-2</c:v>
                </c:pt>
                <c:pt idx="59">
                  <c:v>-7.1551248129084796E-2</c:v>
                </c:pt>
                <c:pt idx="60">
                  <c:v>-0.12212985276702235</c:v>
                </c:pt>
                <c:pt idx="61">
                  <c:v>1.6119151621554258E-2</c:v>
                </c:pt>
                <c:pt idx="62">
                  <c:v>4.1745598906381132E-2</c:v>
                </c:pt>
                <c:pt idx="63">
                  <c:v>4.2351897222072721E-2</c:v>
                </c:pt>
                <c:pt idx="64">
                  <c:v>4.2890222261999685E-2</c:v>
                </c:pt>
                <c:pt idx="65">
                  <c:v>3.3932296403057345E-2</c:v>
                </c:pt>
                <c:pt idx="66">
                  <c:v>-7.2489088637666801E-2</c:v>
                </c:pt>
                <c:pt idx="67">
                  <c:v>-0.12152241053720765</c:v>
                </c:pt>
                <c:pt idx="68">
                  <c:v>1.8195231225053676E-2</c:v>
                </c:pt>
                <c:pt idx="69">
                  <c:v>4.2545941908660824E-2</c:v>
                </c:pt>
                <c:pt idx="70">
                  <c:v>4.2061476285261364E-2</c:v>
                </c:pt>
                <c:pt idx="71">
                  <c:v>4.1228872374233644E-2</c:v>
                </c:pt>
                <c:pt idx="72">
                  <c:v>3.240620570296443E-2</c:v>
                </c:pt>
                <c:pt idx="73">
                  <c:v>-7.2969166838713254E-2</c:v>
                </c:pt>
                <c:pt idx="74">
                  <c:v>-0.12001791576655399</c:v>
                </c:pt>
                <c:pt idx="75">
                  <c:v>2.0377804987027685E-2</c:v>
                </c:pt>
                <c:pt idx="76">
                  <c:v>4.3159395389223712E-2</c:v>
                </c:pt>
                <c:pt idx="77">
                  <c:v>4.1363692255541103E-2</c:v>
                </c:pt>
                <c:pt idx="78">
                  <c:v>3.9187790495951884E-2</c:v>
                </c:pt>
                <c:pt idx="79">
                  <c:v>3.072994725139009E-2</c:v>
                </c:pt>
                <c:pt idx="80">
                  <c:v>-7.2886407183494983E-2</c:v>
                </c:pt>
                <c:pt idx="81">
                  <c:v>-0.11749366777730681</c:v>
                </c:pt>
                <c:pt idx="82">
                  <c:v>2.248305233340769E-2</c:v>
                </c:pt>
                <c:pt idx="83">
                  <c:v>4.3349789273401412E-2</c:v>
                </c:pt>
                <c:pt idx="84">
                  <c:v>3.9891978189102416E-2</c:v>
                </c:pt>
                <c:pt idx="85">
                  <c:v>3.6680294790575912E-2</c:v>
                </c:pt>
                <c:pt idx="86">
                  <c:v>2.8710403618236041E-2</c:v>
                </c:pt>
                <c:pt idx="87">
                  <c:v>-7.2853457540189737E-2</c:v>
                </c:pt>
                <c:pt idx="88">
                  <c:v>-0.11435794136934405</c:v>
                </c:pt>
                <c:pt idx="89">
                  <c:v>2.4796460856490239E-2</c:v>
                </c:pt>
                <c:pt idx="90">
                  <c:v>4.3987377804395447E-2</c:v>
                </c:pt>
                <c:pt idx="91">
                  <c:v>3.8960092656248148E-2</c:v>
                </c:pt>
                <c:pt idx="92">
                  <c:v>3.4776905974626647E-2</c:v>
                </c:pt>
                <c:pt idx="93">
                  <c:v>2.6902577598305381E-2</c:v>
                </c:pt>
                <c:pt idx="94">
                  <c:v>-7.3191579093209669E-2</c:v>
                </c:pt>
                <c:pt idx="95">
                  <c:v>-0.11244713654531731</c:v>
                </c:pt>
                <c:pt idx="96">
                  <c:v>2.5841104041022227E-2</c:v>
                </c:pt>
                <c:pt idx="97">
                  <c:v>4.4594460215127654E-2</c:v>
                </c:pt>
                <c:pt idx="98">
                  <c:v>3.9103138934011294E-2</c:v>
                </c:pt>
                <c:pt idx="99">
                  <c:v>3.4023037262675297E-2</c:v>
                </c:pt>
                <c:pt idx="100">
                  <c:v>2.5414664043590392E-2</c:v>
                </c:pt>
                <c:pt idx="101">
                  <c:v>-7.3675877520055291E-2</c:v>
                </c:pt>
                <c:pt idx="102">
                  <c:v>-0.11119153080942973</c:v>
                </c:pt>
                <c:pt idx="103">
                  <c:v>2.5641532954706951E-2</c:v>
                </c:pt>
                <c:pt idx="104">
                  <c:v>4.4439237361959025E-2</c:v>
                </c:pt>
                <c:pt idx="105">
                  <c:v>3.9268811996513303E-2</c:v>
                </c:pt>
                <c:pt idx="106">
                  <c:v>3.3784012001497783E-2</c:v>
                </c:pt>
                <c:pt idx="107">
                  <c:v>2.5110637400946351E-2</c:v>
                </c:pt>
                <c:pt idx="108">
                  <c:v>-7.2959217763237258E-2</c:v>
                </c:pt>
                <c:pt idx="109">
                  <c:v>-0.10948009950312322</c:v>
                </c:pt>
                <c:pt idx="110">
                  <c:v>2.5111125001833663E-2</c:v>
                </c:pt>
                <c:pt idx="111">
                  <c:v>4.4182984540211363E-2</c:v>
                </c:pt>
                <c:pt idx="112">
                  <c:v>3.9341227045036731E-2</c:v>
                </c:pt>
                <c:pt idx="113">
                  <c:v>3.2758299745498654E-2</c:v>
                </c:pt>
                <c:pt idx="114">
                  <c:v>2.413603529093385E-2</c:v>
                </c:pt>
                <c:pt idx="115">
                  <c:v>-7.2666057596963554E-2</c:v>
                </c:pt>
                <c:pt idx="116">
                  <c:v>-0.10837436273576663</c:v>
                </c:pt>
                <c:pt idx="117">
                  <c:v>2.3660140262010434E-2</c:v>
                </c:pt>
                <c:pt idx="118">
                  <c:v>4.3751985262055856E-2</c:v>
                </c:pt>
                <c:pt idx="119">
                  <c:v>4.0662109419313544E-2</c:v>
                </c:pt>
                <c:pt idx="120">
                  <c:v>3.2993723324193411E-2</c:v>
                </c:pt>
                <c:pt idx="121">
                  <c:v>2.4440371999900526E-2</c:v>
                </c:pt>
                <c:pt idx="122">
                  <c:v>-7.138006105802551E-2</c:v>
                </c:pt>
                <c:pt idx="123">
                  <c:v>-0.10706975446346191</c:v>
                </c:pt>
                <c:pt idx="124">
                  <c:v>2.1166153154493675E-2</c:v>
                </c:pt>
                <c:pt idx="125">
                  <c:v>4.1287688947770719E-2</c:v>
                </c:pt>
                <c:pt idx="126">
                  <c:v>4.0626212476201393E-2</c:v>
                </c:pt>
                <c:pt idx="127">
                  <c:v>3.2506412988798118E-2</c:v>
                </c:pt>
                <c:pt idx="128">
                  <c:v>2.5260546894904992E-2</c:v>
                </c:pt>
                <c:pt idx="129">
                  <c:v>-6.9101535604968567E-2</c:v>
                </c:pt>
                <c:pt idx="130">
                  <c:v>-0.1039094689355116</c:v>
                </c:pt>
                <c:pt idx="131">
                  <c:v>2.1249526111486634E-2</c:v>
                </c:pt>
                <c:pt idx="132">
                  <c:v>3.929703620214179E-2</c:v>
                </c:pt>
                <c:pt idx="133">
                  <c:v>3.8490765075224281E-2</c:v>
                </c:pt>
                <c:pt idx="134">
                  <c:v>2.9324057215358319E-2</c:v>
                </c:pt>
                <c:pt idx="135">
                  <c:v>2.4240537737004911E-2</c:v>
                </c:pt>
                <c:pt idx="136">
                  <c:v>-6.6872768708227809E-2</c:v>
                </c:pt>
                <c:pt idx="137">
                  <c:v>-9.9309327747256967E-2</c:v>
                </c:pt>
                <c:pt idx="138">
                  <c:v>2.3230019620101246E-2</c:v>
                </c:pt>
                <c:pt idx="139">
                  <c:v>3.8123208230404888E-2</c:v>
                </c:pt>
                <c:pt idx="140">
                  <c:v>3.559192455676842E-2</c:v>
                </c:pt>
                <c:pt idx="141">
                  <c:v>2.5434083973974987E-2</c:v>
                </c:pt>
                <c:pt idx="142">
                  <c:v>2.244759588858395E-2</c:v>
                </c:pt>
                <c:pt idx="143">
                  <c:v>-6.4321110106395546E-2</c:v>
                </c:pt>
                <c:pt idx="144">
                  <c:v>-9.4196701351609374E-2</c:v>
                </c:pt>
                <c:pt idx="145">
                  <c:v>2.5507948406454095E-2</c:v>
                </c:pt>
                <c:pt idx="146">
                  <c:v>3.714534664618005E-2</c:v>
                </c:pt>
                <c:pt idx="147">
                  <c:v>3.3487321127386026E-2</c:v>
                </c:pt>
                <c:pt idx="148">
                  <c:v>2.2339972178969925E-2</c:v>
                </c:pt>
                <c:pt idx="149">
                  <c:v>2.0268773535098882E-2</c:v>
                </c:pt>
                <c:pt idx="150">
                  <c:v>-6.2797932308252452E-2</c:v>
                </c:pt>
                <c:pt idx="151">
                  <c:v>-9.0311483629131092E-2</c:v>
                </c:pt>
                <c:pt idx="152">
                  <c:v>2.7183003624907956E-2</c:v>
                </c:pt>
                <c:pt idx="153">
                  <c:v>3.557049767687212E-2</c:v>
                </c:pt>
                <c:pt idx="154">
                  <c:v>3.1517455642554468E-2</c:v>
                </c:pt>
                <c:pt idx="155">
                  <c:v>1.9783260441976772E-2</c:v>
                </c:pt>
                <c:pt idx="156">
                  <c:v>1.9533629354771379E-2</c:v>
                </c:pt>
                <c:pt idx="157">
                  <c:v>-5.9777605635941367E-2</c:v>
                </c:pt>
                <c:pt idx="158">
                  <c:v>-8.6298186279685551E-2</c:v>
                </c:pt>
                <c:pt idx="159">
                  <c:v>2.7683983731197966E-2</c:v>
                </c:pt>
                <c:pt idx="160">
                  <c:v>3.3233555649339483E-2</c:v>
                </c:pt>
                <c:pt idx="161">
                  <c:v>2.8986361729704563E-2</c:v>
                </c:pt>
                <c:pt idx="162">
                  <c:v>1.7146343672953406E-2</c:v>
                </c:pt>
                <c:pt idx="163">
                  <c:v>1.9715458791233691E-2</c:v>
                </c:pt>
                <c:pt idx="164">
                  <c:v>-5.6306028752769036E-2</c:v>
                </c:pt>
                <c:pt idx="165">
                  <c:v>-8.1982645553501543E-2</c:v>
                </c:pt>
                <c:pt idx="166">
                  <c:v>2.8222234675644376E-2</c:v>
                </c:pt>
                <c:pt idx="167">
                  <c:v>3.0788880336641677E-2</c:v>
                </c:pt>
                <c:pt idx="168">
                  <c:v>2.4978014786119315E-2</c:v>
                </c:pt>
                <c:pt idx="169">
                  <c:v>1.3102464586303555E-2</c:v>
                </c:pt>
                <c:pt idx="170">
                  <c:v>2.0108920579680729E-2</c:v>
                </c:pt>
                <c:pt idx="171">
                  <c:v>-5.1804381812586411E-2</c:v>
                </c:pt>
                <c:pt idx="172">
                  <c:v>-7.7270638576470402E-2</c:v>
                </c:pt>
                <c:pt idx="173">
                  <c:v>2.9396147266368269E-2</c:v>
                </c:pt>
                <c:pt idx="174">
                  <c:v>2.9574980751448224E-2</c:v>
                </c:pt>
                <c:pt idx="175">
                  <c:v>2.0451310973069764E-2</c:v>
                </c:pt>
                <c:pt idx="176">
                  <c:v>8.195144880413582E-3</c:v>
                </c:pt>
                <c:pt idx="177">
                  <c:v>1.9356984875090008E-2</c:v>
                </c:pt>
                <c:pt idx="178">
                  <c:v>-4.7770654595975258E-2</c:v>
                </c:pt>
                <c:pt idx="179">
                  <c:v>-7.3375218529397324E-2</c:v>
                </c:pt>
                <c:pt idx="180">
                  <c:v>3.0587079208771243E-2</c:v>
                </c:pt>
                <c:pt idx="181">
                  <c:v>3.0500224013519189E-2</c:v>
                </c:pt>
                <c:pt idx="182">
                  <c:v>1.8505920268228331E-2</c:v>
                </c:pt>
                <c:pt idx="183">
                  <c:v>5.2789487990545711E-3</c:v>
                </c:pt>
                <c:pt idx="184">
                  <c:v>1.6871467995896217E-2</c:v>
                </c:pt>
                <c:pt idx="185">
                  <c:v>-4.6568784062148476E-2</c:v>
                </c:pt>
                <c:pt idx="186">
                  <c:v>-7.2156151887087711E-2</c:v>
                </c:pt>
                <c:pt idx="187">
                  <c:v>3.21549293853148E-2</c:v>
                </c:pt>
                <c:pt idx="188">
                  <c:v>3.269821572396283E-2</c:v>
                </c:pt>
                <c:pt idx="189">
                  <c:v>1.7745242723377085E-2</c:v>
                </c:pt>
                <c:pt idx="190">
                  <c:v>4.1330641113727432E-3</c:v>
                </c:pt>
                <c:pt idx="191">
                  <c:v>1.4201538088534965E-2</c:v>
                </c:pt>
                <c:pt idx="192">
                  <c:v>-4.6205974665206151E-2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B1-4062-84AB-D490F2B00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436943"/>
        <c:axId val="284443183"/>
      </c:lineChart>
      <c:dateAx>
        <c:axId val="284436943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43183"/>
        <c:crosses val="autoZero"/>
        <c:auto val="1"/>
        <c:lblOffset val="100"/>
        <c:baseTimeUnit val="days"/>
      </c:dateAx>
      <c:valAx>
        <c:axId val="28444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3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Electricity in France (consumption). Calendar effects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Adaptive splines (moving effects)</c:v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Feuil2!$B$1:$NCP$1</c:f>
              <c:numCache>
                <c:formatCode>m/d/yyyy</c:formatCode>
                <c:ptCount val="9557"/>
                <c:pt idx="0">
                  <c:v>35065</c:v>
                </c:pt>
                <c:pt idx="1">
                  <c:v>35066</c:v>
                </c:pt>
                <c:pt idx="2">
                  <c:v>35067</c:v>
                </c:pt>
                <c:pt idx="3">
                  <c:v>35068</c:v>
                </c:pt>
                <c:pt idx="4">
                  <c:v>35069</c:v>
                </c:pt>
                <c:pt idx="5">
                  <c:v>35070</c:v>
                </c:pt>
                <c:pt idx="6">
                  <c:v>35071</c:v>
                </c:pt>
                <c:pt idx="7">
                  <c:v>35072</c:v>
                </c:pt>
                <c:pt idx="8">
                  <c:v>35073</c:v>
                </c:pt>
                <c:pt idx="9">
                  <c:v>35074</c:v>
                </c:pt>
                <c:pt idx="10">
                  <c:v>35075</c:v>
                </c:pt>
                <c:pt idx="11">
                  <c:v>35076</c:v>
                </c:pt>
                <c:pt idx="12">
                  <c:v>35077</c:v>
                </c:pt>
                <c:pt idx="13">
                  <c:v>35078</c:v>
                </c:pt>
                <c:pt idx="14">
                  <c:v>35079</c:v>
                </c:pt>
                <c:pt idx="15">
                  <c:v>35080</c:v>
                </c:pt>
                <c:pt idx="16">
                  <c:v>35081</c:v>
                </c:pt>
                <c:pt idx="17">
                  <c:v>35082</c:v>
                </c:pt>
                <c:pt idx="18">
                  <c:v>35083</c:v>
                </c:pt>
                <c:pt idx="19">
                  <c:v>35084</c:v>
                </c:pt>
                <c:pt idx="20">
                  <c:v>35085</c:v>
                </c:pt>
                <c:pt idx="21">
                  <c:v>35086</c:v>
                </c:pt>
                <c:pt idx="22">
                  <c:v>35087</c:v>
                </c:pt>
                <c:pt idx="23">
                  <c:v>35088</c:v>
                </c:pt>
                <c:pt idx="24">
                  <c:v>35089</c:v>
                </c:pt>
                <c:pt idx="25">
                  <c:v>35090</c:v>
                </c:pt>
                <c:pt idx="26">
                  <c:v>35091</c:v>
                </c:pt>
                <c:pt idx="27">
                  <c:v>35092</c:v>
                </c:pt>
                <c:pt idx="28">
                  <c:v>35093</c:v>
                </c:pt>
                <c:pt idx="29">
                  <c:v>35094</c:v>
                </c:pt>
                <c:pt idx="30">
                  <c:v>35095</c:v>
                </c:pt>
                <c:pt idx="31">
                  <c:v>35096</c:v>
                </c:pt>
                <c:pt idx="32">
                  <c:v>35097</c:v>
                </c:pt>
                <c:pt idx="33">
                  <c:v>35098</c:v>
                </c:pt>
                <c:pt idx="34">
                  <c:v>35099</c:v>
                </c:pt>
                <c:pt idx="35">
                  <c:v>35100</c:v>
                </c:pt>
                <c:pt idx="36">
                  <c:v>35101</c:v>
                </c:pt>
                <c:pt idx="37">
                  <c:v>35102</c:v>
                </c:pt>
                <c:pt idx="38">
                  <c:v>35103</c:v>
                </c:pt>
                <c:pt idx="39">
                  <c:v>35104</c:v>
                </c:pt>
                <c:pt idx="40">
                  <c:v>35105</c:v>
                </c:pt>
                <c:pt idx="41">
                  <c:v>35106</c:v>
                </c:pt>
                <c:pt idx="42">
                  <c:v>35107</c:v>
                </c:pt>
                <c:pt idx="43">
                  <c:v>35108</c:v>
                </c:pt>
                <c:pt idx="44">
                  <c:v>35109</c:v>
                </c:pt>
                <c:pt idx="45">
                  <c:v>35110</c:v>
                </c:pt>
                <c:pt idx="46">
                  <c:v>35111</c:v>
                </c:pt>
                <c:pt idx="47">
                  <c:v>35112</c:v>
                </c:pt>
                <c:pt idx="48">
                  <c:v>35113</c:v>
                </c:pt>
                <c:pt idx="49">
                  <c:v>35114</c:v>
                </c:pt>
                <c:pt idx="50">
                  <c:v>35115</c:v>
                </c:pt>
                <c:pt idx="51">
                  <c:v>35116</c:v>
                </c:pt>
                <c:pt idx="52">
                  <c:v>35117</c:v>
                </c:pt>
                <c:pt idx="53">
                  <c:v>35118</c:v>
                </c:pt>
                <c:pt idx="54">
                  <c:v>35119</c:v>
                </c:pt>
                <c:pt idx="55">
                  <c:v>35120</c:v>
                </c:pt>
                <c:pt idx="56">
                  <c:v>35121</c:v>
                </c:pt>
                <c:pt idx="57">
                  <c:v>35122</c:v>
                </c:pt>
                <c:pt idx="58">
                  <c:v>35123</c:v>
                </c:pt>
                <c:pt idx="59">
                  <c:v>35124</c:v>
                </c:pt>
                <c:pt idx="60">
                  <c:v>35125</c:v>
                </c:pt>
                <c:pt idx="61">
                  <c:v>35126</c:v>
                </c:pt>
                <c:pt idx="62">
                  <c:v>35127</c:v>
                </c:pt>
                <c:pt idx="63">
                  <c:v>35128</c:v>
                </c:pt>
                <c:pt idx="64">
                  <c:v>35129</c:v>
                </c:pt>
                <c:pt idx="65">
                  <c:v>35130</c:v>
                </c:pt>
                <c:pt idx="66">
                  <c:v>35131</c:v>
                </c:pt>
                <c:pt idx="67">
                  <c:v>35132</c:v>
                </c:pt>
                <c:pt idx="68">
                  <c:v>35133</c:v>
                </c:pt>
                <c:pt idx="69">
                  <c:v>35134</c:v>
                </c:pt>
                <c:pt idx="70">
                  <c:v>35135</c:v>
                </c:pt>
                <c:pt idx="71">
                  <c:v>35136</c:v>
                </c:pt>
                <c:pt idx="72">
                  <c:v>35137</c:v>
                </c:pt>
                <c:pt idx="73">
                  <c:v>35138</c:v>
                </c:pt>
                <c:pt idx="74">
                  <c:v>35139</c:v>
                </c:pt>
                <c:pt idx="75">
                  <c:v>35140</c:v>
                </c:pt>
                <c:pt idx="76">
                  <c:v>35141</c:v>
                </c:pt>
                <c:pt idx="77">
                  <c:v>35142</c:v>
                </c:pt>
                <c:pt idx="78">
                  <c:v>35143</c:v>
                </c:pt>
                <c:pt idx="79">
                  <c:v>35144</c:v>
                </c:pt>
                <c:pt idx="80">
                  <c:v>35145</c:v>
                </c:pt>
                <c:pt idx="81">
                  <c:v>35146</c:v>
                </c:pt>
                <c:pt idx="82">
                  <c:v>35147</c:v>
                </c:pt>
                <c:pt idx="83">
                  <c:v>35148</c:v>
                </c:pt>
                <c:pt idx="84">
                  <c:v>35149</c:v>
                </c:pt>
                <c:pt idx="85">
                  <c:v>35150</c:v>
                </c:pt>
                <c:pt idx="86">
                  <c:v>35151</c:v>
                </c:pt>
                <c:pt idx="87">
                  <c:v>35152</c:v>
                </c:pt>
                <c:pt idx="88">
                  <c:v>35153</c:v>
                </c:pt>
                <c:pt idx="89">
                  <c:v>35154</c:v>
                </c:pt>
                <c:pt idx="90">
                  <c:v>35155</c:v>
                </c:pt>
                <c:pt idx="91">
                  <c:v>35156</c:v>
                </c:pt>
                <c:pt idx="92">
                  <c:v>35157</c:v>
                </c:pt>
                <c:pt idx="93">
                  <c:v>35158</c:v>
                </c:pt>
                <c:pt idx="94">
                  <c:v>35159</c:v>
                </c:pt>
                <c:pt idx="95">
                  <c:v>35160</c:v>
                </c:pt>
                <c:pt idx="96">
                  <c:v>35161</c:v>
                </c:pt>
                <c:pt idx="97">
                  <c:v>35162</c:v>
                </c:pt>
                <c:pt idx="98">
                  <c:v>35163</c:v>
                </c:pt>
                <c:pt idx="99">
                  <c:v>35164</c:v>
                </c:pt>
                <c:pt idx="100">
                  <c:v>35165</c:v>
                </c:pt>
                <c:pt idx="101">
                  <c:v>35166</c:v>
                </c:pt>
                <c:pt idx="102">
                  <c:v>35167</c:v>
                </c:pt>
                <c:pt idx="103">
                  <c:v>35168</c:v>
                </c:pt>
                <c:pt idx="104">
                  <c:v>35169</c:v>
                </c:pt>
                <c:pt idx="105">
                  <c:v>35170</c:v>
                </c:pt>
                <c:pt idx="106">
                  <c:v>35171</c:v>
                </c:pt>
                <c:pt idx="107">
                  <c:v>35172</c:v>
                </c:pt>
                <c:pt idx="108">
                  <c:v>35173</c:v>
                </c:pt>
                <c:pt idx="109">
                  <c:v>35174</c:v>
                </c:pt>
                <c:pt idx="110">
                  <c:v>35175</c:v>
                </c:pt>
                <c:pt idx="111">
                  <c:v>35176</c:v>
                </c:pt>
                <c:pt idx="112">
                  <c:v>35177</c:v>
                </c:pt>
                <c:pt idx="113">
                  <c:v>35178</c:v>
                </c:pt>
                <c:pt idx="114">
                  <c:v>35179</c:v>
                </c:pt>
                <c:pt idx="115">
                  <c:v>35180</c:v>
                </c:pt>
                <c:pt idx="116">
                  <c:v>35181</c:v>
                </c:pt>
                <c:pt idx="117">
                  <c:v>35182</c:v>
                </c:pt>
                <c:pt idx="118">
                  <c:v>35183</c:v>
                </c:pt>
                <c:pt idx="119">
                  <c:v>35184</c:v>
                </c:pt>
                <c:pt idx="120">
                  <c:v>35185</c:v>
                </c:pt>
                <c:pt idx="121">
                  <c:v>35186</c:v>
                </c:pt>
                <c:pt idx="122">
                  <c:v>35187</c:v>
                </c:pt>
                <c:pt idx="123">
                  <c:v>35188</c:v>
                </c:pt>
                <c:pt idx="124">
                  <c:v>35189</c:v>
                </c:pt>
                <c:pt idx="125">
                  <c:v>35190</c:v>
                </c:pt>
                <c:pt idx="126">
                  <c:v>35191</c:v>
                </c:pt>
                <c:pt idx="127">
                  <c:v>35192</c:v>
                </c:pt>
                <c:pt idx="128">
                  <c:v>35193</c:v>
                </c:pt>
                <c:pt idx="129">
                  <c:v>35194</c:v>
                </c:pt>
                <c:pt idx="130">
                  <c:v>35195</c:v>
                </c:pt>
                <c:pt idx="131">
                  <c:v>35196</c:v>
                </c:pt>
                <c:pt idx="132">
                  <c:v>35197</c:v>
                </c:pt>
                <c:pt idx="133">
                  <c:v>35198</c:v>
                </c:pt>
                <c:pt idx="134">
                  <c:v>35199</c:v>
                </c:pt>
                <c:pt idx="135">
                  <c:v>35200</c:v>
                </c:pt>
                <c:pt idx="136">
                  <c:v>35201</c:v>
                </c:pt>
                <c:pt idx="137">
                  <c:v>35202</c:v>
                </c:pt>
                <c:pt idx="138">
                  <c:v>35203</c:v>
                </c:pt>
                <c:pt idx="139">
                  <c:v>35204</c:v>
                </c:pt>
                <c:pt idx="140">
                  <c:v>35205</c:v>
                </c:pt>
                <c:pt idx="141">
                  <c:v>35206</c:v>
                </c:pt>
                <c:pt idx="142">
                  <c:v>35207</c:v>
                </c:pt>
                <c:pt idx="143">
                  <c:v>35208</c:v>
                </c:pt>
                <c:pt idx="144">
                  <c:v>35209</c:v>
                </c:pt>
                <c:pt idx="145">
                  <c:v>35210</c:v>
                </c:pt>
                <c:pt idx="146">
                  <c:v>35211</c:v>
                </c:pt>
                <c:pt idx="147">
                  <c:v>35212</c:v>
                </c:pt>
                <c:pt idx="148">
                  <c:v>35213</c:v>
                </c:pt>
                <c:pt idx="149">
                  <c:v>35214</c:v>
                </c:pt>
                <c:pt idx="150">
                  <c:v>35215</c:v>
                </c:pt>
                <c:pt idx="151">
                  <c:v>35216</c:v>
                </c:pt>
                <c:pt idx="152">
                  <c:v>35217</c:v>
                </c:pt>
                <c:pt idx="153">
                  <c:v>35218</c:v>
                </c:pt>
                <c:pt idx="154">
                  <c:v>35219</c:v>
                </c:pt>
                <c:pt idx="155">
                  <c:v>35220</c:v>
                </c:pt>
                <c:pt idx="156">
                  <c:v>35221</c:v>
                </c:pt>
                <c:pt idx="157">
                  <c:v>35222</c:v>
                </c:pt>
                <c:pt idx="158">
                  <c:v>35223</c:v>
                </c:pt>
                <c:pt idx="159">
                  <c:v>35224</c:v>
                </c:pt>
                <c:pt idx="160">
                  <c:v>35225</c:v>
                </c:pt>
                <c:pt idx="161">
                  <c:v>35226</c:v>
                </c:pt>
                <c:pt idx="162">
                  <c:v>35227</c:v>
                </c:pt>
                <c:pt idx="163">
                  <c:v>35228</c:v>
                </c:pt>
                <c:pt idx="164">
                  <c:v>35229</c:v>
                </c:pt>
                <c:pt idx="165">
                  <c:v>35230</c:v>
                </c:pt>
                <c:pt idx="166">
                  <c:v>35231</c:v>
                </c:pt>
                <c:pt idx="167">
                  <c:v>35232</c:v>
                </c:pt>
                <c:pt idx="168">
                  <c:v>35233</c:v>
                </c:pt>
                <c:pt idx="169">
                  <c:v>35234</c:v>
                </c:pt>
                <c:pt idx="170">
                  <c:v>35235</c:v>
                </c:pt>
                <c:pt idx="171">
                  <c:v>35236</c:v>
                </c:pt>
                <c:pt idx="172">
                  <c:v>35237</c:v>
                </c:pt>
                <c:pt idx="173">
                  <c:v>35238</c:v>
                </c:pt>
                <c:pt idx="174">
                  <c:v>35239</c:v>
                </c:pt>
                <c:pt idx="175">
                  <c:v>35240</c:v>
                </c:pt>
                <c:pt idx="176">
                  <c:v>35241</c:v>
                </c:pt>
                <c:pt idx="177">
                  <c:v>35242</c:v>
                </c:pt>
                <c:pt idx="178">
                  <c:v>35243</c:v>
                </c:pt>
                <c:pt idx="179">
                  <c:v>35244</c:v>
                </c:pt>
                <c:pt idx="180">
                  <c:v>35245</c:v>
                </c:pt>
                <c:pt idx="181">
                  <c:v>35246</c:v>
                </c:pt>
                <c:pt idx="182">
                  <c:v>35247</c:v>
                </c:pt>
                <c:pt idx="183">
                  <c:v>35248</c:v>
                </c:pt>
                <c:pt idx="184">
                  <c:v>35249</c:v>
                </c:pt>
                <c:pt idx="185">
                  <c:v>35250</c:v>
                </c:pt>
                <c:pt idx="186">
                  <c:v>35251</c:v>
                </c:pt>
                <c:pt idx="187">
                  <c:v>35252</c:v>
                </c:pt>
                <c:pt idx="188">
                  <c:v>35253</c:v>
                </c:pt>
                <c:pt idx="189">
                  <c:v>35254</c:v>
                </c:pt>
                <c:pt idx="190">
                  <c:v>35255</c:v>
                </c:pt>
                <c:pt idx="191">
                  <c:v>35256</c:v>
                </c:pt>
                <c:pt idx="192">
                  <c:v>35257</c:v>
                </c:pt>
                <c:pt idx="193">
                  <c:v>35258</c:v>
                </c:pt>
                <c:pt idx="194">
                  <c:v>35259</c:v>
                </c:pt>
                <c:pt idx="195">
                  <c:v>35260</c:v>
                </c:pt>
                <c:pt idx="196">
                  <c:v>35261</c:v>
                </c:pt>
                <c:pt idx="197">
                  <c:v>35262</c:v>
                </c:pt>
                <c:pt idx="198">
                  <c:v>35263</c:v>
                </c:pt>
                <c:pt idx="199">
                  <c:v>35264</c:v>
                </c:pt>
                <c:pt idx="200">
                  <c:v>35265</c:v>
                </c:pt>
                <c:pt idx="201">
                  <c:v>35266</c:v>
                </c:pt>
                <c:pt idx="202">
                  <c:v>35267</c:v>
                </c:pt>
                <c:pt idx="203">
                  <c:v>35268</c:v>
                </c:pt>
                <c:pt idx="204">
                  <c:v>35269</c:v>
                </c:pt>
                <c:pt idx="205">
                  <c:v>35270</c:v>
                </c:pt>
                <c:pt idx="206">
                  <c:v>35271</c:v>
                </c:pt>
                <c:pt idx="207">
                  <c:v>35272</c:v>
                </c:pt>
                <c:pt idx="208">
                  <c:v>35273</c:v>
                </c:pt>
                <c:pt idx="209">
                  <c:v>35274</c:v>
                </c:pt>
                <c:pt idx="210">
                  <c:v>35275</c:v>
                </c:pt>
                <c:pt idx="211">
                  <c:v>35276</c:v>
                </c:pt>
                <c:pt idx="212">
                  <c:v>35277</c:v>
                </c:pt>
                <c:pt idx="213">
                  <c:v>35278</c:v>
                </c:pt>
                <c:pt idx="214">
                  <c:v>35279</c:v>
                </c:pt>
                <c:pt idx="215">
                  <c:v>35280</c:v>
                </c:pt>
                <c:pt idx="216">
                  <c:v>35281</c:v>
                </c:pt>
                <c:pt idx="217">
                  <c:v>35282</c:v>
                </c:pt>
                <c:pt idx="218">
                  <c:v>35283</c:v>
                </c:pt>
                <c:pt idx="219">
                  <c:v>35284</c:v>
                </c:pt>
                <c:pt idx="220">
                  <c:v>35285</c:v>
                </c:pt>
                <c:pt idx="221">
                  <c:v>35286</c:v>
                </c:pt>
                <c:pt idx="222">
                  <c:v>35287</c:v>
                </c:pt>
                <c:pt idx="223">
                  <c:v>35288</c:v>
                </c:pt>
                <c:pt idx="224">
                  <c:v>35289</c:v>
                </c:pt>
                <c:pt idx="225">
                  <c:v>35290</c:v>
                </c:pt>
                <c:pt idx="226">
                  <c:v>35291</c:v>
                </c:pt>
                <c:pt idx="227">
                  <c:v>35292</c:v>
                </c:pt>
                <c:pt idx="228">
                  <c:v>35293</c:v>
                </c:pt>
                <c:pt idx="229">
                  <c:v>35294</c:v>
                </c:pt>
                <c:pt idx="230">
                  <c:v>35295</c:v>
                </c:pt>
                <c:pt idx="231">
                  <c:v>35296</c:v>
                </c:pt>
                <c:pt idx="232">
                  <c:v>35297</c:v>
                </c:pt>
                <c:pt idx="233">
                  <c:v>35298</c:v>
                </c:pt>
                <c:pt idx="234">
                  <c:v>35299</c:v>
                </c:pt>
                <c:pt idx="235">
                  <c:v>35300</c:v>
                </c:pt>
                <c:pt idx="236">
                  <c:v>35301</c:v>
                </c:pt>
                <c:pt idx="237">
                  <c:v>35302</c:v>
                </c:pt>
                <c:pt idx="238">
                  <c:v>35303</c:v>
                </c:pt>
                <c:pt idx="239">
                  <c:v>35304</c:v>
                </c:pt>
                <c:pt idx="240">
                  <c:v>35305</c:v>
                </c:pt>
                <c:pt idx="241">
                  <c:v>35306</c:v>
                </c:pt>
                <c:pt idx="242">
                  <c:v>35307</c:v>
                </c:pt>
                <c:pt idx="243">
                  <c:v>35308</c:v>
                </c:pt>
                <c:pt idx="244">
                  <c:v>35309</c:v>
                </c:pt>
                <c:pt idx="245">
                  <c:v>35310</c:v>
                </c:pt>
                <c:pt idx="246">
                  <c:v>35311</c:v>
                </c:pt>
                <c:pt idx="247">
                  <c:v>35312</c:v>
                </c:pt>
                <c:pt idx="248">
                  <c:v>35313</c:v>
                </c:pt>
                <c:pt idx="249">
                  <c:v>35314</c:v>
                </c:pt>
                <c:pt idx="250">
                  <c:v>35315</c:v>
                </c:pt>
                <c:pt idx="251">
                  <c:v>35316</c:v>
                </c:pt>
                <c:pt idx="252">
                  <c:v>35317</c:v>
                </c:pt>
                <c:pt idx="253">
                  <c:v>35318</c:v>
                </c:pt>
                <c:pt idx="254">
                  <c:v>35319</c:v>
                </c:pt>
                <c:pt idx="255">
                  <c:v>35320</c:v>
                </c:pt>
                <c:pt idx="256">
                  <c:v>35321</c:v>
                </c:pt>
                <c:pt idx="257">
                  <c:v>35322</c:v>
                </c:pt>
                <c:pt idx="258">
                  <c:v>35323</c:v>
                </c:pt>
                <c:pt idx="259">
                  <c:v>35324</c:v>
                </c:pt>
                <c:pt idx="260">
                  <c:v>35325</c:v>
                </c:pt>
                <c:pt idx="261">
                  <c:v>35326</c:v>
                </c:pt>
                <c:pt idx="262">
                  <c:v>35327</c:v>
                </c:pt>
                <c:pt idx="263">
                  <c:v>35328</c:v>
                </c:pt>
                <c:pt idx="264">
                  <c:v>35329</c:v>
                </c:pt>
                <c:pt idx="265">
                  <c:v>35330</c:v>
                </c:pt>
                <c:pt idx="266">
                  <c:v>35331</c:v>
                </c:pt>
                <c:pt idx="267">
                  <c:v>35332</c:v>
                </c:pt>
                <c:pt idx="268">
                  <c:v>35333</c:v>
                </c:pt>
                <c:pt idx="269">
                  <c:v>35334</c:v>
                </c:pt>
                <c:pt idx="270">
                  <c:v>35335</c:v>
                </c:pt>
                <c:pt idx="271">
                  <c:v>35336</c:v>
                </c:pt>
                <c:pt idx="272">
                  <c:v>35337</c:v>
                </c:pt>
                <c:pt idx="273">
                  <c:v>35338</c:v>
                </c:pt>
                <c:pt idx="274">
                  <c:v>35339</c:v>
                </c:pt>
                <c:pt idx="275">
                  <c:v>35340</c:v>
                </c:pt>
                <c:pt idx="276">
                  <c:v>35341</c:v>
                </c:pt>
                <c:pt idx="277">
                  <c:v>35342</c:v>
                </c:pt>
                <c:pt idx="278">
                  <c:v>35343</c:v>
                </c:pt>
                <c:pt idx="279">
                  <c:v>35344</c:v>
                </c:pt>
                <c:pt idx="280">
                  <c:v>35345</c:v>
                </c:pt>
                <c:pt idx="281">
                  <c:v>35346</c:v>
                </c:pt>
                <c:pt idx="282">
                  <c:v>35347</c:v>
                </c:pt>
                <c:pt idx="283">
                  <c:v>35348</c:v>
                </c:pt>
                <c:pt idx="284">
                  <c:v>35349</c:v>
                </c:pt>
                <c:pt idx="285">
                  <c:v>35350</c:v>
                </c:pt>
                <c:pt idx="286">
                  <c:v>35351</c:v>
                </c:pt>
                <c:pt idx="287">
                  <c:v>35352</c:v>
                </c:pt>
                <c:pt idx="288">
                  <c:v>35353</c:v>
                </c:pt>
                <c:pt idx="289">
                  <c:v>35354</c:v>
                </c:pt>
                <c:pt idx="290">
                  <c:v>35355</c:v>
                </c:pt>
                <c:pt idx="291">
                  <c:v>35356</c:v>
                </c:pt>
                <c:pt idx="292">
                  <c:v>35357</c:v>
                </c:pt>
                <c:pt idx="293">
                  <c:v>35358</c:v>
                </c:pt>
                <c:pt idx="294">
                  <c:v>35359</c:v>
                </c:pt>
                <c:pt idx="295">
                  <c:v>35360</c:v>
                </c:pt>
                <c:pt idx="296">
                  <c:v>35361</c:v>
                </c:pt>
                <c:pt idx="297">
                  <c:v>35362</c:v>
                </c:pt>
                <c:pt idx="298">
                  <c:v>35363</c:v>
                </c:pt>
                <c:pt idx="299">
                  <c:v>35364</c:v>
                </c:pt>
                <c:pt idx="300">
                  <c:v>35365</c:v>
                </c:pt>
                <c:pt idx="301">
                  <c:v>35366</c:v>
                </c:pt>
                <c:pt idx="302">
                  <c:v>35367</c:v>
                </c:pt>
                <c:pt idx="303">
                  <c:v>35368</c:v>
                </c:pt>
                <c:pt idx="304">
                  <c:v>35369</c:v>
                </c:pt>
                <c:pt idx="305">
                  <c:v>35370</c:v>
                </c:pt>
                <c:pt idx="306">
                  <c:v>35371</c:v>
                </c:pt>
                <c:pt idx="307">
                  <c:v>35372</c:v>
                </c:pt>
                <c:pt idx="308">
                  <c:v>35373</c:v>
                </c:pt>
                <c:pt idx="309">
                  <c:v>35374</c:v>
                </c:pt>
                <c:pt idx="310">
                  <c:v>35375</c:v>
                </c:pt>
                <c:pt idx="311">
                  <c:v>35376</c:v>
                </c:pt>
                <c:pt idx="312">
                  <c:v>35377</c:v>
                </c:pt>
                <c:pt idx="313">
                  <c:v>35378</c:v>
                </c:pt>
                <c:pt idx="314">
                  <c:v>35379</c:v>
                </c:pt>
                <c:pt idx="315">
                  <c:v>35380</c:v>
                </c:pt>
                <c:pt idx="316">
                  <c:v>35381</c:v>
                </c:pt>
                <c:pt idx="317">
                  <c:v>35382</c:v>
                </c:pt>
                <c:pt idx="318">
                  <c:v>35383</c:v>
                </c:pt>
                <c:pt idx="319">
                  <c:v>35384</c:v>
                </c:pt>
                <c:pt idx="320">
                  <c:v>35385</c:v>
                </c:pt>
                <c:pt idx="321">
                  <c:v>35386</c:v>
                </c:pt>
                <c:pt idx="322">
                  <c:v>35387</c:v>
                </c:pt>
                <c:pt idx="323">
                  <c:v>35388</c:v>
                </c:pt>
                <c:pt idx="324">
                  <c:v>35389</c:v>
                </c:pt>
                <c:pt idx="325">
                  <c:v>35390</c:v>
                </c:pt>
                <c:pt idx="326">
                  <c:v>35391</c:v>
                </c:pt>
                <c:pt idx="327">
                  <c:v>35392</c:v>
                </c:pt>
                <c:pt idx="328">
                  <c:v>35393</c:v>
                </c:pt>
                <c:pt idx="329">
                  <c:v>35394</c:v>
                </c:pt>
                <c:pt idx="330">
                  <c:v>35395</c:v>
                </c:pt>
                <c:pt idx="331">
                  <c:v>35396</c:v>
                </c:pt>
                <c:pt idx="332">
                  <c:v>35397</c:v>
                </c:pt>
                <c:pt idx="333">
                  <c:v>35398</c:v>
                </c:pt>
                <c:pt idx="334">
                  <c:v>35399</c:v>
                </c:pt>
                <c:pt idx="335">
                  <c:v>35400</c:v>
                </c:pt>
                <c:pt idx="336">
                  <c:v>35401</c:v>
                </c:pt>
                <c:pt idx="337">
                  <c:v>35402</c:v>
                </c:pt>
                <c:pt idx="338">
                  <c:v>35403</c:v>
                </c:pt>
                <c:pt idx="339">
                  <c:v>35404</c:v>
                </c:pt>
                <c:pt idx="340">
                  <c:v>35405</c:v>
                </c:pt>
                <c:pt idx="341">
                  <c:v>35406</c:v>
                </c:pt>
                <c:pt idx="342">
                  <c:v>35407</c:v>
                </c:pt>
                <c:pt idx="343">
                  <c:v>35408</c:v>
                </c:pt>
                <c:pt idx="344">
                  <c:v>35409</c:v>
                </c:pt>
                <c:pt idx="345">
                  <c:v>35410</c:v>
                </c:pt>
                <c:pt idx="346">
                  <c:v>35411</c:v>
                </c:pt>
                <c:pt idx="347">
                  <c:v>35412</c:v>
                </c:pt>
                <c:pt idx="348">
                  <c:v>35413</c:v>
                </c:pt>
                <c:pt idx="349">
                  <c:v>35414</c:v>
                </c:pt>
                <c:pt idx="350">
                  <c:v>35415</c:v>
                </c:pt>
                <c:pt idx="351">
                  <c:v>35416</c:v>
                </c:pt>
                <c:pt idx="352">
                  <c:v>35417</c:v>
                </c:pt>
                <c:pt idx="353">
                  <c:v>35418</c:v>
                </c:pt>
                <c:pt idx="354">
                  <c:v>35419</c:v>
                </c:pt>
                <c:pt idx="355">
                  <c:v>35420</c:v>
                </c:pt>
                <c:pt idx="356">
                  <c:v>35421</c:v>
                </c:pt>
                <c:pt idx="357">
                  <c:v>35422</c:v>
                </c:pt>
                <c:pt idx="358">
                  <c:v>35423</c:v>
                </c:pt>
                <c:pt idx="359">
                  <c:v>35424</c:v>
                </c:pt>
                <c:pt idx="360">
                  <c:v>35425</c:v>
                </c:pt>
                <c:pt idx="361">
                  <c:v>35426</c:v>
                </c:pt>
                <c:pt idx="362">
                  <c:v>35427</c:v>
                </c:pt>
                <c:pt idx="363">
                  <c:v>35428</c:v>
                </c:pt>
                <c:pt idx="364">
                  <c:v>35429</c:v>
                </c:pt>
                <c:pt idx="365">
                  <c:v>35430</c:v>
                </c:pt>
                <c:pt idx="366">
                  <c:v>35431</c:v>
                </c:pt>
                <c:pt idx="367">
                  <c:v>35432</c:v>
                </c:pt>
                <c:pt idx="368">
                  <c:v>35433</c:v>
                </c:pt>
                <c:pt idx="369">
                  <c:v>35434</c:v>
                </c:pt>
                <c:pt idx="370">
                  <c:v>35435</c:v>
                </c:pt>
                <c:pt idx="371">
                  <c:v>35436</c:v>
                </c:pt>
                <c:pt idx="372">
                  <c:v>35437</c:v>
                </c:pt>
                <c:pt idx="373">
                  <c:v>35438</c:v>
                </c:pt>
                <c:pt idx="374">
                  <c:v>35439</c:v>
                </c:pt>
                <c:pt idx="375">
                  <c:v>35440</c:v>
                </c:pt>
                <c:pt idx="376">
                  <c:v>35441</c:v>
                </c:pt>
                <c:pt idx="377">
                  <c:v>35442</c:v>
                </c:pt>
                <c:pt idx="378">
                  <c:v>35443</c:v>
                </c:pt>
                <c:pt idx="379">
                  <c:v>35444</c:v>
                </c:pt>
                <c:pt idx="380">
                  <c:v>35445</c:v>
                </c:pt>
                <c:pt idx="381">
                  <c:v>35446</c:v>
                </c:pt>
                <c:pt idx="382">
                  <c:v>35447</c:v>
                </c:pt>
                <c:pt idx="383">
                  <c:v>35448</c:v>
                </c:pt>
                <c:pt idx="384">
                  <c:v>35449</c:v>
                </c:pt>
                <c:pt idx="385">
                  <c:v>35450</c:v>
                </c:pt>
                <c:pt idx="386">
                  <c:v>35451</c:v>
                </c:pt>
                <c:pt idx="387">
                  <c:v>35452</c:v>
                </c:pt>
                <c:pt idx="388">
                  <c:v>35453</c:v>
                </c:pt>
                <c:pt idx="389">
                  <c:v>35454</c:v>
                </c:pt>
                <c:pt idx="390">
                  <c:v>35455</c:v>
                </c:pt>
                <c:pt idx="391">
                  <c:v>35456</c:v>
                </c:pt>
                <c:pt idx="392">
                  <c:v>35457</c:v>
                </c:pt>
                <c:pt idx="393">
                  <c:v>35458</c:v>
                </c:pt>
                <c:pt idx="394">
                  <c:v>35459</c:v>
                </c:pt>
                <c:pt idx="395">
                  <c:v>35460</c:v>
                </c:pt>
                <c:pt idx="396">
                  <c:v>35461</c:v>
                </c:pt>
                <c:pt idx="397">
                  <c:v>35462</c:v>
                </c:pt>
                <c:pt idx="398">
                  <c:v>35463</c:v>
                </c:pt>
                <c:pt idx="399">
                  <c:v>35464</c:v>
                </c:pt>
                <c:pt idx="400">
                  <c:v>35465</c:v>
                </c:pt>
                <c:pt idx="401">
                  <c:v>35466</c:v>
                </c:pt>
                <c:pt idx="402">
                  <c:v>35467</c:v>
                </c:pt>
                <c:pt idx="403">
                  <c:v>35468</c:v>
                </c:pt>
                <c:pt idx="404">
                  <c:v>35469</c:v>
                </c:pt>
                <c:pt idx="405">
                  <c:v>35470</c:v>
                </c:pt>
                <c:pt idx="406">
                  <c:v>35471</c:v>
                </c:pt>
                <c:pt idx="407">
                  <c:v>35472</c:v>
                </c:pt>
                <c:pt idx="408">
                  <c:v>35473</c:v>
                </c:pt>
                <c:pt idx="409">
                  <c:v>35474</c:v>
                </c:pt>
                <c:pt idx="410">
                  <c:v>35475</c:v>
                </c:pt>
                <c:pt idx="411">
                  <c:v>35476</c:v>
                </c:pt>
                <c:pt idx="412">
                  <c:v>35477</c:v>
                </c:pt>
                <c:pt idx="413">
                  <c:v>35478</c:v>
                </c:pt>
                <c:pt idx="414">
                  <c:v>35479</c:v>
                </c:pt>
                <c:pt idx="415">
                  <c:v>35480</c:v>
                </c:pt>
                <c:pt idx="416">
                  <c:v>35481</c:v>
                </c:pt>
                <c:pt idx="417">
                  <c:v>35482</c:v>
                </c:pt>
                <c:pt idx="418">
                  <c:v>35483</c:v>
                </c:pt>
                <c:pt idx="419">
                  <c:v>35484</c:v>
                </c:pt>
                <c:pt idx="420">
                  <c:v>35485</c:v>
                </c:pt>
                <c:pt idx="421">
                  <c:v>35486</c:v>
                </c:pt>
                <c:pt idx="422">
                  <c:v>35487</c:v>
                </c:pt>
                <c:pt idx="423">
                  <c:v>35488</c:v>
                </c:pt>
                <c:pt idx="424">
                  <c:v>35489</c:v>
                </c:pt>
                <c:pt idx="425">
                  <c:v>35490</c:v>
                </c:pt>
                <c:pt idx="426">
                  <c:v>35491</c:v>
                </c:pt>
                <c:pt idx="427">
                  <c:v>35492</c:v>
                </c:pt>
                <c:pt idx="428">
                  <c:v>35493</c:v>
                </c:pt>
                <c:pt idx="429">
                  <c:v>35494</c:v>
                </c:pt>
                <c:pt idx="430">
                  <c:v>35495</c:v>
                </c:pt>
                <c:pt idx="431">
                  <c:v>35496</c:v>
                </c:pt>
                <c:pt idx="432">
                  <c:v>35497</c:v>
                </c:pt>
                <c:pt idx="433">
                  <c:v>35498</c:v>
                </c:pt>
                <c:pt idx="434">
                  <c:v>35499</c:v>
                </c:pt>
                <c:pt idx="435">
                  <c:v>35500</c:v>
                </c:pt>
                <c:pt idx="436">
                  <c:v>35501</c:v>
                </c:pt>
                <c:pt idx="437">
                  <c:v>35502</c:v>
                </c:pt>
                <c:pt idx="438">
                  <c:v>35503</c:v>
                </c:pt>
                <c:pt idx="439">
                  <c:v>35504</c:v>
                </c:pt>
                <c:pt idx="440">
                  <c:v>35505</c:v>
                </c:pt>
                <c:pt idx="441">
                  <c:v>35506</c:v>
                </c:pt>
                <c:pt idx="442">
                  <c:v>35507</c:v>
                </c:pt>
                <c:pt idx="443">
                  <c:v>35508</c:v>
                </c:pt>
                <c:pt idx="444">
                  <c:v>35509</c:v>
                </c:pt>
                <c:pt idx="445">
                  <c:v>35510</c:v>
                </c:pt>
                <c:pt idx="446">
                  <c:v>35511</c:v>
                </c:pt>
                <c:pt idx="447">
                  <c:v>35512</c:v>
                </c:pt>
                <c:pt idx="448">
                  <c:v>35513</c:v>
                </c:pt>
                <c:pt idx="449">
                  <c:v>35514</c:v>
                </c:pt>
                <c:pt idx="450">
                  <c:v>35515</c:v>
                </c:pt>
                <c:pt idx="451">
                  <c:v>35516</c:v>
                </c:pt>
                <c:pt idx="452">
                  <c:v>35517</c:v>
                </c:pt>
                <c:pt idx="453">
                  <c:v>35518</c:v>
                </c:pt>
                <c:pt idx="454">
                  <c:v>35519</c:v>
                </c:pt>
                <c:pt idx="455">
                  <c:v>35520</c:v>
                </c:pt>
                <c:pt idx="456">
                  <c:v>35521</c:v>
                </c:pt>
                <c:pt idx="457">
                  <c:v>35522</c:v>
                </c:pt>
                <c:pt idx="458">
                  <c:v>35523</c:v>
                </c:pt>
                <c:pt idx="459">
                  <c:v>35524</c:v>
                </c:pt>
                <c:pt idx="460">
                  <c:v>35525</c:v>
                </c:pt>
                <c:pt idx="461">
                  <c:v>35526</c:v>
                </c:pt>
                <c:pt idx="462">
                  <c:v>35527</c:v>
                </c:pt>
                <c:pt idx="463">
                  <c:v>35528</c:v>
                </c:pt>
                <c:pt idx="464">
                  <c:v>35529</c:v>
                </c:pt>
                <c:pt idx="465">
                  <c:v>35530</c:v>
                </c:pt>
                <c:pt idx="466">
                  <c:v>35531</c:v>
                </c:pt>
                <c:pt idx="467">
                  <c:v>35532</c:v>
                </c:pt>
                <c:pt idx="468">
                  <c:v>35533</c:v>
                </c:pt>
                <c:pt idx="469">
                  <c:v>35534</c:v>
                </c:pt>
                <c:pt idx="470">
                  <c:v>35535</c:v>
                </c:pt>
                <c:pt idx="471">
                  <c:v>35536</c:v>
                </c:pt>
                <c:pt idx="472">
                  <c:v>35537</c:v>
                </c:pt>
                <c:pt idx="473">
                  <c:v>35538</c:v>
                </c:pt>
                <c:pt idx="474">
                  <c:v>35539</c:v>
                </c:pt>
                <c:pt idx="475">
                  <c:v>35540</c:v>
                </c:pt>
                <c:pt idx="476">
                  <c:v>35541</c:v>
                </c:pt>
                <c:pt idx="477">
                  <c:v>35542</c:v>
                </c:pt>
                <c:pt idx="478">
                  <c:v>35543</c:v>
                </c:pt>
                <c:pt idx="479">
                  <c:v>35544</c:v>
                </c:pt>
                <c:pt idx="480">
                  <c:v>35545</c:v>
                </c:pt>
                <c:pt idx="481">
                  <c:v>35546</c:v>
                </c:pt>
                <c:pt idx="482">
                  <c:v>35547</c:v>
                </c:pt>
                <c:pt idx="483">
                  <c:v>35548</c:v>
                </c:pt>
                <c:pt idx="484">
                  <c:v>35549</c:v>
                </c:pt>
                <c:pt idx="485">
                  <c:v>35550</c:v>
                </c:pt>
                <c:pt idx="486">
                  <c:v>35551</c:v>
                </c:pt>
                <c:pt idx="487">
                  <c:v>35552</c:v>
                </c:pt>
                <c:pt idx="488">
                  <c:v>35553</c:v>
                </c:pt>
                <c:pt idx="489">
                  <c:v>35554</c:v>
                </c:pt>
                <c:pt idx="490">
                  <c:v>35555</c:v>
                </c:pt>
                <c:pt idx="491">
                  <c:v>35556</c:v>
                </c:pt>
                <c:pt idx="492">
                  <c:v>35557</c:v>
                </c:pt>
                <c:pt idx="493">
                  <c:v>35558</c:v>
                </c:pt>
                <c:pt idx="494">
                  <c:v>35559</c:v>
                </c:pt>
                <c:pt idx="495">
                  <c:v>35560</c:v>
                </c:pt>
                <c:pt idx="496">
                  <c:v>35561</c:v>
                </c:pt>
                <c:pt idx="497">
                  <c:v>35562</c:v>
                </c:pt>
                <c:pt idx="498">
                  <c:v>35563</c:v>
                </c:pt>
                <c:pt idx="499">
                  <c:v>35564</c:v>
                </c:pt>
                <c:pt idx="500">
                  <c:v>35565</c:v>
                </c:pt>
                <c:pt idx="501">
                  <c:v>35566</c:v>
                </c:pt>
                <c:pt idx="502">
                  <c:v>35567</c:v>
                </c:pt>
                <c:pt idx="503">
                  <c:v>35568</c:v>
                </c:pt>
                <c:pt idx="504">
                  <c:v>35569</c:v>
                </c:pt>
                <c:pt idx="505">
                  <c:v>35570</c:v>
                </c:pt>
                <c:pt idx="506">
                  <c:v>35571</c:v>
                </c:pt>
                <c:pt idx="507">
                  <c:v>35572</c:v>
                </c:pt>
                <c:pt idx="508">
                  <c:v>35573</c:v>
                </c:pt>
                <c:pt idx="509">
                  <c:v>35574</c:v>
                </c:pt>
                <c:pt idx="510">
                  <c:v>35575</c:v>
                </c:pt>
                <c:pt idx="511">
                  <c:v>35576</c:v>
                </c:pt>
                <c:pt idx="512">
                  <c:v>35577</c:v>
                </c:pt>
                <c:pt idx="513">
                  <c:v>35578</c:v>
                </c:pt>
                <c:pt idx="514">
                  <c:v>35579</c:v>
                </c:pt>
                <c:pt idx="515">
                  <c:v>35580</c:v>
                </c:pt>
                <c:pt idx="516">
                  <c:v>35581</c:v>
                </c:pt>
                <c:pt idx="517">
                  <c:v>35582</c:v>
                </c:pt>
                <c:pt idx="518">
                  <c:v>35583</c:v>
                </c:pt>
                <c:pt idx="519">
                  <c:v>35584</c:v>
                </c:pt>
                <c:pt idx="520">
                  <c:v>35585</c:v>
                </c:pt>
                <c:pt idx="521">
                  <c:v>35586</c:v>
                </c:pt>
                <c:pt idx="522">
                  <c:v>35587</c:v>
                </c:pt>
                <c:pt idx="523">
                  <c:v>35588</c:v>
                </c:pt>
                <c:pt idx="524">
                  <c:v>35589</c:v>
                </c:pt>
                <c:pt idx="525">
                  <c:v>35590</c:v>
                </c:pt>
                <c:pt idx="526">
                  <c:v>35591</c:v>
                </c:pt>
                <c:pt idx="527">
                  <c:v>35592</c:v>
                </c:pt>
                <c:pt idx="528">
                  <c:v>35593</c:v>
                </c:pt>
                <c:pt idx="529">
                  <c:v>35594</c:v>
                </c:pt>
                <c:pt idx="530">
                  <c:v>35595</c:v>
                </c:pt>
                <c:pt idx="531">
                  <c:v>35596</c:v>
                </c:pt>
                <c:pt idx="532">
                  <c:v>35597</c:v>
                </c:pt>
                <c:pt idx="533">
                  <c:v>35598</c:v>
                </c:pt>
                <c:pt idx="534">
                  <c:v>35599</c:v>
                </c:pt>
                <c:pt idx="535">
                  <c:v>35600</c:v>
                </c:pt>
                <c:pt idx="536">
                  <c:v>35601</c:v>
                </c:pt>
                <c:pt idx="537">
                  <c:v>35602</c:v>
                </c:pt>
                <c:pt idx="538">
                  <c:v>35603</c:v>
                </c:pt>
                <c:pt idx="539">
                  <c:v>35604</c:v>
                </c:pt>
                <c:pt idx="540">
                  <c:v>35605</c:v>
                </c:pt>
                <c:pt idx="541">
                  <c:v>35606</c:v>
                </c:pt>
                <c:pt idx="542">
                  <c:v>35607</c:v>
                </c:pt>
                <c:pt idx="543">
                  <c:v>35608</c:v>
                </c:pt>
                <c:pt idx="544">
                  <c:v>35609</c:v>
                </c:pt>
                <c:pt idx="545">
                  <c:v>35610</c:v>
                </c:pt>
                <c:pt idx="546">
                  <c:v>35611</c:v>
                </c:pt>
                <c:pt idx="547">
                  <c:v>35612</c:v>
                </c:pt>
                <c:pt idx="548">
                  <c:v>35613</c:v>
                </c:pt>
                <c:pt idx="549">
                  <c:v>35614</c:v>
                </c:pt>
                <c:pt idx="550">
                  <c:v>35615</c:v>
                </c:pt>
                <c:pt idx="551">
                  <c:v>35616</c:v>
                </c:pt>
                <c:pt idx="552">
                  <c:v>35617</c:v>
                </c:pt>
                <c:pt idx="553">
                  <c:v>35618</c:v>
                </c:pt>
                <c:pt idx="554">
                  <c:v>35619</c:v>
                </c:pt>
                <c:pt idx="555">
                  <c:v>35620</c:v>
                </c:pt>
                <c:pt idx="556">
                  <c:v>35621</c:v>
                </c:pt>
                <c:pt idx="557">
                  <c:v>35622</c:v>
                </c:pt>
                <c:pt idx="558">
                  <c:v>35623</c:v>
                </c:pt>
                <c:pt idx="559">
                  <c:v>35624</c:v>
                </c:pt>
                <c:pt idx="560">
                  <c:v>35625</c:v>
                </c:pt>
                <c:pt idx="561">
                  <c:v>35626</c:v>
                </c:pt>
                <c:pt idx="562">
                  <c:v>35627</c:v>
                </c:pt>
                <c:pt idx="563">
                  <c:v>35628</c:v>
                </c:pt>
                <c:pt idx="564">
                  <c:v>35629</c:v>
                </c:pt>
                <c:pt idx="565">
                  <c:v>35630</c:v>
                </c:pt>
                <c:pt idx="566">
                  <c:v>35631</c:v>
                </c:pt>
                <c:pt idx="567">
                  <c:v>35632</c:v>
                </c:pt>
                <c:pt idx="568">
                  <c:v>35633</c:v>
                </c:pt>
                <c:pt idx="569">
                  <c:v>35634</c:v>
                </c:pt>
                <c:pt idx="570">
                  <c:v>35635</c:v>
                </c:pt>
                <c:pt idx="571">
                  <c:v>35636</c:v>
                </c:pt>
                <c:pt idx="572">
                  <c:v>35637</c:v>
                </c:pt>
                <c:pt idx="573">
                  <c:v>35638</c:v>
                </c:pt>
                <c:pt idx="574">
                  <c:v>35639</c:v>
                </c:pt>
                <c:pt idx="575">
                  <c:v>35640</c:v>
                </c:pt>
                <c:pt idx="576">
                  <c:v>35641</c:v>
                </c:pt>
                <c:pt idx="577">
                  <c:v>35642</c:v>
                </c:pt>
                <c:pt idx="578">
                  <c:v>35643</c:v>
                </c:pt>
                <c:pt idx="579">
                  <c:v>35644</c:v>
                </c:pt>
                <c:pt idx="580">
                  <c:v>35645</c:v>
                </c:pt>
                <c:pt idx="581">
                  <c:v>35646</c:v>
                </c:pt>
                <c:pt idx="582">
                  <c:v>35647</c:v>
                </c:pt>
                <c:pt idx="583">
                  <c:v>35648</c:v>
                </c:pt>
                <c:pt idx="584">
                  <c:v>35649</c:v>
                </c:pt>
                <c:pt idx="585">
                  <c:v>35650</c:v>
                </c:pt>
                <c:pt idx="586">
                  <c:v>35651</c:v>
                </c:pt>
                <c:pt idx="587">
                  <c:v>35652</c:v>
                </c:pt>
                <c:pt idx="588">
                  <c:v>35653</c:v>
                </c:pt>
                <c:pt idx="589">
                  <c:v>35654</c:v>
                </c:pt>
                <c:pt idx="590">
                  <c:v>35655</c:v>
                </c:pt>
                <c:pt idx="591">
                  <c:v>35656</c:v>
                </c:pt>
                <c:pt idx="592">
                  <c:v>35657</c:v>
                </c:pt>
                <c:pt idx="593">
                  <c:v>35658</c:v>
                </c:pt>
                <c:pt idx="594">
                  <c:v>35659</c:v>
                </c:pt>
                <c:pt idx="595">
                  <c:v>35660</c:v>
                </c:pt>
                <c:pt idx="596">
                  <c:v>35661</c:v>
                </c:pt>
                <c:pt idx="597">
                  <c:v>35662</c:v>
                </c:pt>
                <c:pt idx="598">
                  <c:v>35663</c:v>
                </c:pt>
                <c:pt idx="599">
                  <c:v>35664</c:v>
                </c:pt>
                <c:pt idx="600">
                  <c:v>35665</c:v>
                </c:pt>
                <c:pt idx="601">
                  <c:v>35666</c:v>
                </c:pt>
                <c:pt idx="602">
                  <c:v>35667</c:v>
                </c:pt>
                <c:pt idx="603">
                  <c:v>35668</c:v>
                </c:pt>
                <c:pt idx="604">
                  <c:v>35669</c:v>
                </c:pt>
                <c:pt idx="605">
                  <c:v>35670</c:v>
                </c:pt>
                <c:pt idx="606">
                  <c:v>35671</c:v>
                </c:pt>
                <c:pt idx="607">
                  <c:v>35672</c:v>
                </c:pt>
                <c:pt idx="608">
                  <c:v>35673</c:v>
                </c:pt>
                <c:pt idx="609">
                  <c:v>35674</c:v>
                </c:pt>
                <c:pt idx="610">
                  <c:v>35675</c:v>
                </c:pt>
                <c:pt idx="611">
                  <c:v>35676</c:v>
                </c:pt>
                <c:pt idx="612">
                  <c:v>35677</c:v>
                </c:pt>
                <c:pt idx="613">
                  <c:v>35678</c:v>
                </c:pt>
                <c:pt idx="614">
                  <c:v>35679</c:v>
                </c:pt>
                <c:pt idx="615">
                  <c:v>35680</c:v>
                </c:pt>
                <c:pt idx="616">
                  <c:v>35681</c:v>
                </c:pt>
                <c:pt idx="617">
                  <c:v>35682</c:v>
                </c:pt>
                <c:pt idx="618">
                  <c:v>35683</c:v>
                </c:pt>
                <c:pt idx="619">
                  <c:v>35684</c:v>
                </c:pt>
                <c:pt idx="620">
                  <c:v>35685</c:v>
                </c:pt>
                <c:pt idx="621">
                  <c:v>35686</c:v>
                </c:pt>
                <c:pt idx="622">
                  <c:v>35687</c:v>
                </c:pt>
                <c:pt idx="623">
                  <c:v>35688</c:v>
                </c:pt>
                <c:pt idx="624">
                  <c:v>35689</c:v>
                </c:pt>
                <c:pt idx="625">
                  <c:v>35690</c:v>
                </c:pt>
                <c:pt idx="626">
                  <c:v>35691</c:v>
                </c:pt>
                <c:pt idx="627">
                  <c:v>35692</c:v>
                </c:pt>
                <c:pt idx="628">
                  <c:v>35693</c:v>
                </c:pt>
                <c:pt idx="629">
                  <c:v>35694</c:v>
                </c:pt>
                <c:pt idx="630">
                  <c:v>35695</c:v>
                </c:pt>
                <c:pt idx="631">
                  <c:v>35696</c:v>
                </c:pt>
                <c:pt idx="632">
                  <c:v>35697</c:v>
                </c:pt>
                <c:pt idx="633">
                  <c:v>35698</c:v>
                </c:pt>
                <c:pt idx="634">
                  <c:v>35699</c:v>
                </c:pt>
                <c:pt idx="635">
                  <c:v>35700</c:v>
                </c:pt>
                <c:pt idx="636">
                  <c:v>35701</c:v>
                </c:pt>
                <c:pt idx="637">
                  <c:v>35702</c:v>
                </c:pt>
                <c:pt idx="638">
                  <c:v>35703</c:v>
                </c:pt>
                <c:pt idx="639">
                  <c:v>35704</c:v>
                </c:pt>
                <c:pt idx="640">
                  <c:v>35705</c:v>
                </c:pt>
                <c:pt idx="641">
                  <c:v>35706</c:v>
                </c:pt>
                <c:pt idx="642">
                  <c:v>35707</c:v>
                </c:pt>
                <c:pt idx="643">
                  <c:v>35708</c:v>
                </c:pt>
                <c:pt idx="644">
                  <c:v>35709</c:v>
                </c:pt>
                <c:pt idx="645">
                  <c:v>35710</c:v>
                </c:pt>
                <c:pt idx="646">
                  <c:v>35711</c:v>
                </c:pt>
                <c:pt idx="647">
                  <c:v>35712</c:v>
                </c:pt>
                <c:pt idx="648">
                  <c:v>35713</c:v>
                </c:pt>
                <c:pt idx="649">
                  <c:v>35714</c:v>
                </c:pt>
                <c:pt idx="650">
                  <c:v>35715</c:v>
                </c:pt>
                <c:pt idx="651">
                  <c:v>35716</c:v>
                </c:pt>
                <c:pt idx="652">
                  <c:v>35717</c:v>
                </c:pt>
                <c:pt idx="653">
                  <c:v>35718</c:v>
                </c:pt>
                <c:pt idx="654">
                  <c:v>35719</c:v>
                </c:pt>
                <c:pt idx="655">
                  <c:v>35720</c:v>
                </c:pt>
                <c:pt idx="656">
                  <c:v>35721</c:v>
                </c:pt>
                <c:pt idx="657">
                  <c:v>35722</c:v>
                </c:pt>
                <c:pt idx="658">
                  <c:v>35723</c:v>
                </c:pt>
                <c:pt idx="659">
                  <c:v>35724</c:v>
                </c:pt>
                <c:pt idx="660">
                  <c:v>35725</c:v>
                </c:pt>
                <c:pt idx="661">
                  <c:v>35726</c:v>
                </c:pt>
                <c:pt idx="662">
                  <c:v>35727</c:v>
                </c:pt>
                <c:pt idx="663">
                  <c:v>35728</c:v>
                </c:pt>
                <c:pt idx="664">
                  <c:v>35729</c:v>
                </c:pt>
                <c:pt idx="665">
                  <c:v>35730</c:v>
                </c:pt>
                <c:pt idx="666">
                  <c:v>35731</c:v>
                </c:pt>
                <c:pt idx="667">
                  <c:v>35732</c:v>
                </c:pt>
                <c:pt idx="668">
                  <c:v>35733</c:v>
                </c:pt>
                <c:pt idx="669">
                  <c:v>35734</c:v>
                </c:pt>
                <c:pt idx="670">
                  <c:v>35735</c:v>
                </c:pt>
                <c:pt idx="671">
                  <c:v>35736</c:v>
                </c:pt>
                <c:pt idx="672">
                  <c:v>35737</c:v>
                </c:pt>
                <c:pt idx="673">
                  <c:v>35738</c:v>
                </c:pt>
                <c:pt idx="674">
                  <c:v>35739</c:v>
                </c:pt>
                <c:pt idx="675">
                  <c:v>35740</c:v>
                </c:pt>
                <c:pt idx="676">
                  <c:v>35741</c:v>
                </c:pt>
                <c:pt idx="677">
                  <c:v>35742</c:v>
                </c:pt>
                <c:pt idx="678">
                  <c:v>35743</c:v>
                </c:pt>
                <c:pt idx="679">
                  <c:v>35744</c:v>
                </c:pt>
                <c:pt idx="680">
                  <c:v>35745</c:v>
                </c:pt>
                <c:pt idx="681">
                  <c:v>35746</c:v>
                </c:pt>
                <c:pt idx="682">
                  <c:v>35747</c:v>
                </c:pt>
                <c:pt idx="683">
                  <c:v>35748</c:v>
                </c:pt>
                <c:pt idx="684">
                  <c:v>35749</c:v>
                </c:pt>
                <c:pt idx="685">
                  <c:v>35750</c:v>
                </c:pt>
                <c:pt idx="686">
                  <c:v>35751</c:v>
                </c:pt>
                <c:pt idx="687">
                  <c:v>35752</c:v>
                </c:pt>
                <c:pt idx="688">
                  <c:v>35753</c:v>
                </c:pt>
                <c:pt idx="689">
                  <c:v>35754</c:v>
                </c:pt>
                <c:pt idx="690">
                  <c:v>35755</c:v>
                </c:pt>
                <c:pt idx="691">
                  <c:v>35756</c:v>
                </c:pt>
                <c:pt idx="692">
                  <c:v>35757</c:v>
                </c:pt>
                <c:pt idx="693">
                  <c:v>35758</c:v>
                </c:pt>
                <c:pt idx="694">
                  <c:v>35759</c:v>
                </c:pt>
                <c:pt idx="695">
                  <c:v>35760</c:v>
                </c:pt>
                <c:pt idx="696">
                  <c:v>35761</c:v>
                </c:pt>
                <c:pt idx="697">
                  <c:v>35762</c:v>
                </c:pt>
                <c:pt idx="698">
                  <c:v>35763</c:v>
                </c:pt>
                <c:pt idx="699">
                  <c:v>35764</c:v>
                </c:pt>
                <c:pt idx="700">
                  <c:v>35765</c:v>
                </c:pt>
                <c:pt idx="701">
                  <c:v>35766</c:v>
                </c:pt>
                <c:pt idx="702">
                  <c:v>35767</c:v>
                </c:pt>
                <c:pt idx="703">
                  <c:v>35768</c:v>
                </c:pt>
                <c:pt idx="704">
                  <c:v>35769</c:v>
                </c:pt>
                <c:pt idx="705">
                  <c:v>35770</c:v>
                </c:pt>
                <c:pt idx="706">
                  <c:v>35771</c:v>
                </c:pt>
                <c:pt idx="707">
                  <c:v>35772</c:v>
                </c:pt>
                <c:pt idx="708">
                  <c:v>35773</c:v>
                </c:pt>
                <c:pt idx="709">
                  <c:v>35774</c:v>
                </c:pt>
                <c:pt idx="710">
                  <c:v>35775</c:v>
                </c:pt>
                <c:pt idx="711">
                  <c:v>35776</c:v>
                </c:pt>
                <c:pt idx="712">
                  <c:v>35777</c:v>
                </c:pt>
                <c:pt idx="713">
                  <c:v>35778</c:v>
                </c:pt>
                <c:pt idx="714">
                  <c:v>35779</c:v>
                </c:pt>
                <c:pt idx="715">
                  <c:v>35780</c:v>
                </c:pt>
                <c:pt idx="716">
                  <c:v>35781</c:v>
                </c:pt>
                <c:pt idx="717">
                  <c:v>35782</c:v>
                </c:pt>
                <c:pt idx="718">
                  <c:v>35783</c:v>
                </c:pt>
                <c:pt idx="719">
                  <c:v>35784</c:v>
                </c:pt>
                <c:pt idx="720">
                  <c:v>35785</c:v>
                </c:pt>
                <c:pt idx="721">
                  <c:v>35786</c:v>
                </c:pt>
                <c:pt idx="722">
                  <c:v>35787</c:v>
                </c:pt>
                <c:pt idx="723">
                  <c:v>35788</c:v>
                </c:pt>
                <c:pt idx="724">
                  <c:v>35789</c:v>
                </c:pt>
                <c:pt idx="725">
                  <c:v>35790</c:v>
                </c:pt>
                <c:pt idx="726">
                  <c:v>35791</c:v>
                </c:pt>
                <c:pt idx="727">
                  <c:v>35792</c:v>
                </c:pt>
                <c:pt idx="728">
                  <c:v>35793</c:v>
                </c:pt>
                <c:pt idx="729">
                  <c:v>35794</c:v>
                </c:pt>
                <c:pt idx="730">
                  <c:v>35795</c:v>
                </c:pt>
                <c:pt idx="731">
                  <c:v>35796</c:v>
                </c:pt>
                <c:pt idx="732">
                  <c:v>35797</c:v>
                </c:pt>
                <c:pt idx="733">
                  <c:v>35798</c:v>
                </c:pt>
                <c:pt idx="734">
                  <c:v>35799</c:v>
                </c:pt>
                <c:pt idx="735">
                  <c:v>35800</c:v>
                </c:pt>
                <c:pt idx="736">
                  <c:v>35801</c:v>
                </c:pt>
                <c:pt idx="737">
                  <c:v>35802</c:v>
                </c:pt>
                <c:pt idx="738">
                  <c:v>35803</c:v>
                </c:pt>
                <c:pt idx="739">
                  <c:v>35804</c:v>
                </c:pt>
                <c:pt idx="740">
                  <c:v>35805</c:v>
                </c:pt>
                <c:pt idx="741">
                  <c:v>35806</c:v>
                </c:pt>
                <c:pt idx="742">
                  <c:v>35807</c:v>
                </c:pt>
                <c:pt idx="743">
                  <c:v>35808</c:v>
                </c:pt>
                <c:pt idx="744">
                  <c:v>35809</c:v>
                </c:pt>
                <c:pt idx="745">
                  <c:v>35810</c:v>
                </c:pt>
                <c:pt idx="746">
                  <c:v>35811</c:v>
                </c:pt>
                <c:pt idx="747">
                  <c:v>35812</c:v>
                </c:pt>
                <c:pt idx="748">
                  <c:v>35813</c:v>
                </c:pt>
                <c:pt idx="749">
                  <c:v>35814</c:v>
                </c:pt>
                <c:pt idx="750">
                  <c:v>35815</c:v>
                </c:pt>
                <c:pt idx="751">
                  <c:v>35816</c:v>
                </c:pt>
                <c:pt idx="752">
                  <c:v>35817</c:v>
                </c:pt>
                <c:pt idx="753">
                  <c:v>35818</c:v>
                </c:pt>
                <c:pt idx="754">
                  <c:v>35819</c:v>
                </c:pt>
                <c:pt idx="755">
                  <c:v>35820</c:v>
                </c:pt>
                <c:pt idx="756">
                  <c:v>35821</c:v>
                </c:pt>
                <c:pt idx="757">
                  <c:v>35822</c:v>
                </c:pt>
                <c:pt idx="758">
                  <c:v>35823</c:v>
                </c:pt>
                <c:pt idx="759">
                  <c:v>35824</c:v>
                </c:pt>
                <c:pt idx="760">
                  <c:v>35825</c:v>
                </c:pt>
                <c:pt idx="761">
                  <c:v>35826</c:v>
                </c:pt>
                <c:pt idx="762">
                  <c:v>35827</c:v>
                </c:pt>
                <c:pt idx="763">
                  <c:v>35828</c:v>
                </c:pt>
                <c:pt idx="764">
                  <c:v>35829</c:v>
                </c:pt>
                <c:pt idx="765">
                  <c:v>35830</c:v>
                </c:pt>
                <c:pt idx="766">
                  <c:v>35831</c:v>
                </c:pt>
                <c:pt idx="767">
                  <c:v>35832</c:v>
                </c:pt>
                <c:pt idx="768">
                  <c:v>35833</c:v>
                </c:pt>
                <c:pt idx="769">
                  <c:v>35834</c:v>
                </c:pt>
                <c:pt idx="770">
                  <c:v>35835</c:v>
                </c:pt>
                <c:pt idx="771">
                  <c:v>35836</c:v>
                </c:pt>
                <c:pt idx="772">
                  <c:v>35837</c:v>
                </c:pt>
                <c:pt idx="773">
                  <c:v>35838</c:v>
                </c:pt>
                <c:pt idx="774">
                  <c:v>35839</c:v>
                </c:pt>
                <c:pt idx="775">
                  <c:v>35840</c:v>
                </c:pt>
                <c:pt idx="776">
                  <c:v>35841</c:v>
                </c:pt>
                <c:pt idx="777">
                  <c:v>35842</c:v>
                </c:pt>
                <c:pt idx="778">
                  <c:v>35843</c:v>
                </c:pt>
                <c:pt idx="779">
                  <c:v>35844</c:v>
                </c:pt>
                <c:pt idx="780">
                  <c:v>35845</c:v>
                </c:pt>
                <c:pt idx="781">
                  <c:v>35846</c:v>
                </c:pt>
                <c:pt idx="782">
                  <c:v>35847</c:v>
                </c:pt>
                <c:pt idx="783">
                  <c:v>35848</c:v>
                </c:pt>
                <c:pt idx="784">
                  <c:v>35849</c:v>
                </c:pt>
                <c:pt idx="785">
                  <c:v>35850</c:v>
                </c:pt>
                <c:pt idx="786">
                  <c:v>35851</c:v>
                </c:pt>
                <c:pt idx="787">
                  <c:v>35852</c:v>
                </c:pt>
                <c:pt idx="788">
                  <c:v>35853</c:v>
                </c:pt>
                <c:pt idx="789">
                  <c:v>35854</c:v>
                </c:pt>
                <c:pt idx="790">
                  <c:v>35855</c:v>
                </c:pt>
                <c:pt idx="791">
                  <c:v>35856</c:v>
                </c:pt>
                <c:pt idx="792">
                  <c:v>35857</c:v>
                </c:pt>
                <c:pt idx="793">
                  <c:v>35858</c:v>
                </c:pt>
                <c:pt idx="794">
                  <c:v>35859</c:v>
                </c:pt>
                <c:pt idx="795">
                  <c:v>35860</c:v>
                </c:pt>
                <c:pt idx="796">
                  <c:v>35861</c:v>
                </c:pt>
                <c:pt idx="797">
                  <c:v>35862</c:v>
                </c:pt>
                <c:pt idx="798">
                  <c:v>35863</c:v>
                </c:pt>
                <c:pt idx="799">
                  <c:v>35864</c:v>
                </c:pt>
                <c:pt idx="800">
                  <c:v>35865</c:v>
                </c:pt>
                <c:pt idx="801">
                  <c:v>35866</c:v>
                </c:pt>
                <c:pt idx="802">
                  <c:v>35867</c:v>
                </c:pt>
                <c:pt idx="803">
                  <c:v>35868</c:v>
                </c:pt>
                <c:pt idx="804">
                  <c:v>35869</c:v>
                </c:pt>
                <c:pt idx="805">
                  <c:v>35870</c:v>
                </c:pt>
                <c:pt idx="806">
                  <c:v>35871</c:v>
                </c:pt>
                <c:pt idx="807">
                  <c:v>35872</c:v>
                </c:pt>
                <c:pt idx="808">
                  <c:v>35873</c:v>
                </c:pt>
                <c:pt idx="809">
                  <c:v>35874</c:v>
                </c:pt>
                <c:pt idx="810">
                  <c:v>35875</c:v>
                </c:pt>
                <c:pt idx="811">
                  <c:v>35876</c:v>
                </c:pt>
                <c:pt idx="812">
                  <c:v>35877</c:v>
                </c:pt>
                <c:pt idx="813">
                  <c:v>35878</c:v>
                </c:pt>
                <c:pt idx="814">
                  <c:v>35879</c:v>
                </c:pt>
                <c:pt idx="815">
                  <c:v>35880</c:v>
                </c:pt>
                <c:pt idx="816">
                  <c:v>35881</c:v>
                </c:pt>
                <c:pt idx="817">
                  <c:v>35882</c:v>
                </c:pt>
                <c:pt idx="818">
                  <c:v>35883</c:v>
                </c:pt>
                <c:pt idx="819">
                  <c:v>35884</c:v>
                </c:pt>
                <c:pt idx="820">
                  <c:v>35885</c:v>
                </c:pt>
                <c:pt idx="821">
                  <c:v>35886</c:v>
                </c:pt>
                <c:pt idx="822">
                  <c:v>35887</c:v>
                </c:pt>
                <c:pt idx="823">
                  <c:v>35888</c:v>
                </c:pt>
                <c:pt idx="824">
                  <c:v>35889</c:v>
                </c:pt>
                <c:pt idx="825">
                  <c:v>35890</c:v>
                </c:pt>
                <c:pt idx="826">
                  <c:v>35891</c:v>
                </c:pt>
                <c:pt idx="827">
                  <c:v>35892</c:v>
                </c:pt>
                <c:pt idx="828">
                  <c:v>35893</c:v>
                </c:pt>
                <c:pt idx="829">
                  <c:v>35894</c:v>
                </c:pt>
                <c:pt idx="830">
                  <c:v>35895</c:v>
                </c:pt>
                <c:pt idx="831">
                  <c:v>35896</c:v>
                </c:pt>
                <c:pt idx="832">
                  <c:v>35897</c:v>
                </c:pt>
                <c:pt idx="833">
                  <c:v>35898</c:v>
                </c:pt>
                <c:pt idx="834">
                  <c:v>35899</c:v>
                </c:pt>
                <c:pt idx="835">
                  <c:v>35900</c:v>
                </c:pt>
                <c:pt idx="836">
                  <c:v>35901</c:v>
                </c:pt>
                <c:pt idx="837">
                  <c:v>35902</c:v>
                </c:pt>
                <c:pt idx="838">
                  <c:v>35903</c:v>
                </c:pt>
                <c:pt idx="839">
                  <c:v>35904</c:v>
                </c:pt>
                <c:pt idx="840">
                  <c:v>35905</c:v>
                </c:pt>
                <c:pt idx="841">
                  <c:v>35906</c:v>
                </c:pt>
                <c:pt idx="842">
                  <c:v>35907</c:v>
                </c:pt>
                <c:pt idx="843">
                  <c:v>35908</c:v>
                </c:pt>
                <c:pt idx="844">
                  <c:v>35909</c:v>
                </c:pt>
                <c:pt idx="845">
                  <c:v>35910</c:v>
                </c:pt>
                <c:pt idx="846">
                  <c:v>35911</c:v>
                </c:pt>
                <c:pt idx="847">
                  <c:v>35912</c:v>
                </c:pt>
                <c:pt idx="848">
                  <c:v>35913</c:v>
                </c:pt>
                <c:pt idx="849">
                  <c:v>35914</c:v>
                </c:pt>
                <c:pt idx="850">
                  <c:v>35915</c:v>
                </c:pt>
                <c:pt idx="851">
                  <c:v>35916</c:v>
                </c:pt>
                <c:pt idx="852">
                  <c:v>35917</c:v>
                </c:pt>
                <c:pt idx="853">
                  <c:v>35918</c:v>
                </c:pt>
                <c:pt idx="854">
                  <c:v>35919</c:v>
                </c:pt>
                <c:pt idx="855">
                  <c:v>35920</c:v>
                </c:pt>
                <c:pt idx="856">
                  <c:v>35921</c:v>
                </c:pt>
                <c:pt idx="857">
                  <c:v>35922</c:v>
                </c:pt>
                <c:pt idx="858">
                  <c:v>35923</c:v>
                </c:pt>
                <c:pt idx="859">
                  <c:v>35924</c:v>
                </c:pt>
                <c:pt idx="860">
                  <c:v>35925</c:v>
                </c:pt>
                <c:pt idx="861">
                  <c:v>35926</c:v>
                </c:pt>
                <c:pt idx="862">
                  <c:v>35927</c:v>
                </c:pt>
                <c:pt idx="863">
                  <c:v>35928</c:v>
                </c:pt>
                <c:pt idx="864">
                  <c:v>35929</c:v>
                </c:pt>
                <c:pt idx="865">
                  <c:v>35930</c:v>
                </c:pt>
                <c:pt idx="866">
                  <c:v>35931</c:v>
                </c:pt>
                <c:pt idx="867">
                  <c:v>35932</c:v>
                </c:pt>
                <c:pt idx="868">
                  <c:v>35933</c:v>
                </c:pt>
                <c:pt idx="869">
                  <c:v>35934</c:v>
                </c:pt>
                <c:pt idx="870">
                  <c:v>35935</c:v>
                </c:pt>
                <c:pt idx="871">
                  <c:v>35936</c:v>
                </c:pt>
                <c:pt idx="872">
                  <c:v>35937</c:v>
                </c:pt>
                <c:pt idx="873">
                  <c:v>35938</c:v>
                </c:pt>
                <c:pt idx="874">
                  <c:v>35939</c:v>
                </c:pt>
                <c:pt idx="875">
                  <c:v>35940</c:v>
                </c:pt>
                <c:pt idx="876">
                  <c:v>35941</c:v>
                </c:pt>
                <c:pt idx="877">
                  <c:v>35942</c:v>
                </c:pt>
                <c:pt idx="878">
                  <c:v>35943</c:v>
                </c:pt>
                <c:pt idx="879">
                  <c:v>35944</c:v>
                </c:pt>
                <c:pt idx="880">
                  <c:v>35945</c:v>
                </c:pt>
                <c:pt idx="881">
                  <c:v>35946</c:v>
                </c:pt>
                <c:pt idx="882">
                  <c:v>35947</c:v>
                </c:pt>
                <c:pt idx="883">
                  <c:v>35948</c:v>
                </c:pt>
                <c:pt idx="884">
                  <c:v>35949</c:v>
                </c:pt>
                <c:pt idx="885">
                  <c:v>35950</c:v>
                </c:pt>
                <c:pt idx="886">
                  <c:v>35951</c:v>
                </c:pt>
                <c:pt idx="887">
                  <c:v>35952</c:v>
                </c:pt>
                <c:pt idx="888">
                  <c:v>35953</c:v>
                </c:pt>
                <c:pt idx="889">
                  <c:v>35954</c:v>
                </c:pt>
                <c:pt idx="890">
                  <c:v>35955</c:v>
                </c:pt>
                <c:pt idx="891">
                  <c:v>35956</c:v>
                </c:pt>
                <c:pt idx="892">
                  <c:v>35957</c:v>
                </c:pt>
                <c:pt idx="893">
                  <c:v>35958</c:v>
                </c:pt>
                <c:pt idx="894">
                  <c:v>35959</c:v>
                </c:pt>
                <c:pt idx="895">
                  <c:v>35960</c:v>
                </c:pt>
                <c:pt idx="896">
                  <c:v>35961</c:v>
                </c:pt>
                <c:pt idx="897">
                  <c:v>35962</c:v>
                </c:pt>
                <c:pt idx="898">
                  <c:v>35963</c:v>
                </c:pt>
                <c:pt idx="899">
                  <c:v>35964</c:v>
                </c:pt>
                <c:pt idx="900">
                  <c:v>35965</c:v>
                </c:pt>
                <c:pt idx="901">
                  <c:v>35966</c:v>
                </c:pt>
                <c:pt idx="902">
                  <c:v>35967</c:v>
                </c:pt>
                <c:pt idx="903">
                  <c:v>35968</c:v>
                </c:pt>
                <c:pt idx="904">
                  <c:v>35969</c:v>
                </c:pt>
                <c:pt idx="905">
                  <c:v>35970</c:v>
                </c:pt>
                <c:pt idx="906">
                  <c:v>35971</c:v>
                </c:pt>
                <c:pt idx="907">
                  <c:v>35972</c:v>
                </c:pt>
                <c:pt idx="908">
                  <c:v>35973</c:v>
                </c:pt>
                <c:pt idx="909">
                  <c:v>35974</c:v>
                </c:pt>
                <c:pt idx="910">
                  <c:v>35975</c:v>
                </c:pt>
                <c:pt idx="911">
                  <c:v>35976</c:v>
                </c:pt>
                <c:pt idx="912">
                  <c:v>35977</c:v>
                </c:pt>
                <c:pt idx="913">
                  <c:v>35978</c:v>
                </c:pt>
                <c:pt idx="914">
                  <c:v>35979</c:v>
                </c:pt>
                <c:pt idx="915">
                  <c:v>35980</c:v>
                </c:pt>
                <c:pt idx="916">
                  <c:v>35981</c:v>
                </c:pt>
                <c:pt idx="917">
                  <c:v>35982</c:v>
                </c:pt>
                <c:pt idx="918">
                  <c:v>35983</c:v>
                </c:pt>
                <c:pt idx="919">
                  <c:v>35984</c:v>
                </c:pt>
                <c:pt idx="920">
                  <c:v>35985</c:v>
                </c:pt>
                <c:pt idx="921">
                  <c:v>35986</c:v>
                </c:pt>
                <c:pt idx="922">
                  <c:v>35987</c:v>
                </c:pt>
                <c:pt idx="923">
                  <c:v>35988</c:v>
                </c:pt>
                <c:pt idx="924">
                  <c:v>35989</c:v>
                </c:pt>
                <c:pt idx="925">
                  <c:v>35990</c:v>
                </c:pt>
                <c:pt idx="926">
                  <c:v>35991</c:v>
                </c:pt>
                <c:pt idx="927">
                  <c:v>35992</c:v>
                </c:pt>
                <c:pt idx="928">
                  <c:v>35993</c:v>
                </c:pt>
                <c:pt idx="929">
                  <c:v>35994</c:v>
                </c:pt>
                <c:pt idx="930">
                  <c:v>35995</c:v>
                </c:pt>
                <c:pt idx="931">
                  <c:v>35996</c:v>
                </c:pt>
                <c:pt idx="932">
                  <c:v>35997</c:v>
                </c:pt>
                <c:pt idx="933">
                  <c:v>35998</c:v>
                </c:pt>
                <c:pt idx="934">
                  <c:v>35999</c:v>
                </c:pt>
                <c:pt idx="935">
                  <c:v>36000</c:v>
                </c:pt>
                <c:pt idx="936">
                  <c:v>36001</c:v>
                </c:pt>
                <c:pt idx="937">
                  <c:v>36002</c:v>
                </c:pt>
                <c:pt idx="938">
                  <c:v>36003</c:v>
                </c:pt>
                <c:pt idx="939">
                  <c:v>36004</c:v>
                </c:pt>
                <c:pt idx="940">
                  <c:v>36005</c:v>
                </c:pt>
                <c:pt idx="941">
                  <c:v>36006</c:v>
                </c:pt>
                <c:pt idx="942">
                  <c:v>36007</c:v>
                </c:pt>
                <c:pt idx="943">
                  <c:v>36008</c:v>
                </c:pt>
                <c:pt idx="944">
                  <c:v>36009</c:v>
                </c:pt>
                <c:pt idx="945">
                  <c:v>36010</c:v>
                </c:pt>
                <c:pt idx="946">
                  <c:v>36011</c:v>
                </c:pt>
                <c:pt idx="947">
                  <c:v>36012</c:v>
                </c:pt>
                <c:pt idx="948">
                  <c:v>36013</c:v>
                </c:pt>
                <c:pt idx="949">
                  <c:v>36014</c:v>
                </c:pt>
                <c:pt idx="950">
                  <c:v>36015</c:v>
                </c:pt>
                <c:pt idx="951">
                  <c:v>36016</c:v>
                </c:pt>
                <c:pt idx="952">
                  <c:v>36017</c:v>
                </c:pt>
                <c:pt idx="953">
                  <c:v>36018</c:v>
                </c:pt>
                <c:pt idx="954">
                  <c:v>36019</c:v>
                </c:pt>
                <c:pt idx="955">
                  <c:v>36020</c:v>
                </c:pt>
                <c:pt idx="956">
                  <c:v>36021</c:v>
                </c:pt>
                <c:pt idx="957">
                  <c:v>36022</c:v>
                </c:pt>
                <c:pt idx="958">
                  <c:v>36023</c:v>
                </c:pt>
                <c:pt idx="959">
                  <c:v>36024</c:v>
                </c:pt>
                <c:pt idx="960">
                  <c:v>36025</c:v>
                </c:pt>
                <c:pt idx="961">
                  <c:v>36026</c:v>
                </c:pt>
                <c:pt idx="962">
                  <c:v>36027</c:v>
                </c:pt>
                <c:pt idx="963">
                  <c:v>36028</c:v>
                </c:pt>
                <c:pt idx="964">
                  <c:v>36029</c:v>
                </c:pt>
                <c:pt idx="965">
                  <c:v>36030</c:v>
                </c:pt>
                <c:pt idx="966">
                  <c:v>36031</c:v>
                </c:pt>
                <c:pt idx="967">
                  <c:v>36032</c:v>
                </c:pt>
                <c:pt idx="968">
                  <c:v>36033</c:v>
                </c:pt>
                <c:pt idx="969">
                  <c:v>36034</c:v>
                </c:pt>
                <c:pt idx="970">
                  <c:v>36035</c:v>
                </c:pt>
                <c:pt idx="971">
                  <c:v>36036</c:v>
                </c:pt>
                <c:pt idx="972">
                  <c:v>36037</c:v>
                </c:pt>
                <c:pt idx="973">
                  <c:v>36038</c:v>
                </c:pt>
                <c:pt idx="974">
                  <c:v>36039</c:v>
                </c:pt>
                <c:pt idx="975">
                  <c:v>36040</c:v>
                </c:pt>
                <c:pt idx="976">
                  <c:v>36041</c:v>
                </c:pt>
                <c:pt idx="977">
                  <c:v>36042</c:v>
                </c:pt>
                <c:pt idx="978">
                  <c:v>36043</c:v>
                </c:pt>
                <c:pt idx="979">
                  <c:v>36044</c:v>
                </c:pt>
                <c:pt idx="980">
                  <c:v>36045</c:v>
                </c:pt>
                <c:pt idx="981">
                  <c:v>36046</c:v>
                </c:pt>
                <c:pt idx="982">
                  <c:v>36047</c:v>
                </c:pt>
                <c:pt idx="983">
                  <c:v>36048</c:v>
                </c:pt>
                <c:pt idx="984">
                  <c:v>36049</c:v>
                </c:pt>
                <c:pt idx="985">
                  <c:v>36050</c:v>
                </c:pt>
                <c:pt idx="986">
                  <c:v>36051</c:v>
                </c:pt>
                <c:pt idx="987">
                  <c:v>36052</c:v>
                </c:pt>
                <c:pt idx="988">
                  <c:v>36053</c:v>
                </c:pt>
                <c:pt idx="989">
                  <c:v>36054</c:v>
                </c:pt>
                <c:pt idx="990">
                  <c:v>36055</c:v>
                </c:pt>
                <c:pt idx="991">
                  <c:v>36056</c:v>
                </c:pt>
                <c:pt idx="992">
                  <c:v>36057</c:v>
                </c:pt>
                <c:pt idx="993">
                  <c:v>36058</c:v>
                </c:pt>
                <c:pt idx="994">
                  <c:v>36059</c:v>
                </c:pt>
                <c:pt idx="995">
                  <c:v>36060</c:v>
                </c:pt>
                <c:pt idx="996">
                  <c:v>36061</c:v>
                </c:pt>
                <c:pt idx="997">
                  <c:v>36062</c:v>
                </c:pt>
                <c:pt idx="998">
                  <c:v>36063</c:v>
                </c:pt>
                <c:pt idx="999">
                  <c:v>36064</c:v>
                </c:pt>
                <c:pt idx="1000">
                  <c:v>36065</c:v>
                </c:pt>
                <c:pt idx="1001">
                  <c:v>36066</c:v>
                </c:pt>
                <c:pt idx="1002">
                  <c:v>36067</c:v>
                </c:pt>
                <c:pt idx="1003">
                  <c:v>36068</c:v>
                </c:pt>
                <c:pt idx="1004">
                  <c:v>36069</c:v>
                </c:pt>
                <c:pt idx="1005">
                  <c:v>36070</c:v>
                </c:pt>
                <c:pt idx="1006">
                  <c:v>36071</c:v>
                </c:pt>
                <c:pt idx="1007">
                  <c:v>36072</c:v>
                </c:pt>
                <c:pt idx="1008">
                  <c:v>36073</c:v>
                </c:pt>
                <c:pt idx="1009">
                  <c:v>36074</c:v>
                </c:pt>
                <c:pt idx="1010">
                  <c:v>36075</c:v>
                </c:pt>
                <c:pt idx="1011">
                  <c:v>36076</c:v>
                </c:pt>
                <c:pt idx="1012">
                  <c:v>36077</c:v>
                </c:pt>
                <c:pt idx="1013">
                  <c:v>36078</c:v>
                </c:pt>
                <c:pt idx="1014">
                  <c:v>36079</c:v>
                </c:pt>
                <c:pt idx="1015">
                  <c:v>36080</c:v>
                </c:pt>
                <c:pt idx="1016">
                  <c:v>36081</c:v>
                </c:pt>
                <c:pt idx="1017">
                  <c:v>36082</c:v>
                </c:pt>
                <c:pt idx="1018">
                  <c:v>36083</c:v>
                </c:pt>
                <c:pt idx="1019">
                  <c:v>36084</c:v>
                </c:pt>
                <c:pt idx="1020">
                  <c:v>36085</c:v>
                </c:pt>
                <c:pt idx="1021">
                  <c:v>36086</c:v>
                </c:pt>
                <c:pt idx="1022">
                  <c:v>36087</c:v>
                </c:pt>
                <c:pt idx="1023">
                  <c:v>36088</c:v>
                </c:pt>
                <c:pt idx="1024">
                  <c:v>36089</c:v>
                </c:pt>
                <c:pt idx="1025">
                  <c:v>36090</c:v>
                </c:pt>
                <c:pt idx="1026">
                  <c:v>36091</c:v>
                </c:pt>
                <c:pt idx="1027">
                  <c:v>36092</c:v>
                </c:pt>
                <c:pt idx="1028">
                  <c:v>36093</c:v>
                </c:pt>
                <c:pt idx="1029">
                  <c:v>36094</c:v>
                </c:pt>
                <c:pt idx="1030">
                  <c:v>36095</c:v>
                </c:pt>
                <c:pt idx="1031">
                  <c:v>36096</c:v>
                </c:pt>
                <c:pt idx="1032">
                  <c:v>36097</c:v>
                </c:pt>
                <c:pt idx="1033">
                  <c:v>36098</c:v>
                </c:pt>
                <c:pt idx="1034">
                  <c:v>36099</c:v>
                </c:pt>
                <c:pt idx="1035">
                  <c:v>36100</c:v>
                </c:pt>
                <c:pt idx="1036">
                  <c:v>36101</c:v>
                </c:pt>
                <c:pt idx="1037">
                  <c:v>36102</c:v>
                </c:pt>
                <c:pt idx="1038">
                  <c:v>36103</c:v>
                </c:pt>
                <c:pt idx="1039">
                  <c:v>36104</c:v>
                </c:pt>
                <c:pt idx="1040">
                  <c:v>36105</c:v>
                </c:pt>
                <c:pt idx="1041">
                  <c:v>36106</c:v>
                </c:pt>
                <c:pt idx="1042">
                  <c:v>36107</c:v>
                </c:pt>
                <c:pt idx="1043">
                  <c:v>36108</c:v>
                </c:pt>
                <c:pt idx="1044">
                  <c:v>36109</c:v>
                </c:pt>
                <c:pt idx="1045">
                  <c:v>36110</c:v>
                </c:pt>
                <c:pt idx="1046">
                  <c:v>36111</c:v>
                </c:pt>
                <c:pt idx="1047">
                  <c:v>36112</c:v>
                </c:pt>
                <c:pt idx="1048">
                  <c:v>36113</c:v>
                </c:pt>
                <c:pt idx="1049">
                  <c:v>36114</c:v>
                </c:pt>
                <c:pt idx="1050">
                  <c:v>36115</c:v>
                </c:pt>
                <c:pt idx="1051">
                  <c:v>36116</c:v>
                </c:pt>
                <c:pt idx="1052">
                  <c:v>36117</c:v>
                </c:pt>
                <c:pt idx="1053">
                  <c:v>36118</c:v>
                </c:pt>
                <c:pt idx="1054">
                  <c:v>36119</c:v>
                </c:pt>
                <c:pt idx="1055">
                  <c:v>36120</c:v>
                </c:pt>
                <c:pt idx="1056">
                  <c:v>36121</c:v>
                </c:pt>
                <c:pt idx="1057">
                  <c:v>36122</c:v>
                </c:pt>
                <c:pt idx="1058">
                  <c:v>36123</c:v>
                </c:pt>
                <c:pt idx="1059">
                  <c:v>36124</c:v>
                </c:pt>
                <c:pt idx="1060">
                  <c:v>36125</c:v>
                </c:pt>
                <c:pt idx="1061">
                  <c:v>36126</c:v>
                </c:pt>
                <c:pt idx="1062">
                  <c:v>36127</c:v>
                </c:pt>
                <c:pt idx="1063">
                  <c:v>36128</c:v>
                </c:pt>
                <c:pt idx="1064">
                  <c:v>36129</c:v>
                </c:pt>
                <c:pt idx="1065">
                  <c:v>36130</c:v>
                </c:pt>
                <c:pt idx="1066">
                  <c:v>36131</c:v>
                </c:pt>
                <c:pt idx="1067">
                  <c:v>36132</c:v>
                </c:pt>
                <c:pt idx="1068">
                  <c:v>36133</c:v>
                </c:pt>
                <c:pt idx="1069">
                  <c:v>36134</c:v>
                </c:pt>
                <c:pt idx="1070">
                  <c:v>36135</c:v>
                </c:pt>
                <c:pt idx="1071">
                  <c:v>36136</c:v>
                </c:pt>
                <c:pt idx="1072">
                  <c:v>36137</c:v>
                </c:pt>
                <c:pt idx="1073">
                  <c:v>36138</c:v>
                </c:pt>
                <c:pt idx="1074">
                  <c:v>36139</c:v>
                </c:pt>
                <c:pt idx="1075">
                  <c:v>36140</c:v>
                </c:pt>
                <c:pt idx="1076">
                  <c:v>36141</c:v>
                </c:pt>
                <c:pt idx="1077">
                  <c:v>36142</c:v>
                </c:pt>
                <c:pt idx="1078">
                  <c:v>36143</c:v>
                </c:pt>
                <c:pt idx="1079">
                  <c:v>36144</c:v>
                </c:pt>
                <c:pt idx="1080">
                  <c:v>36145</c:v>
                </c:pt>
                <c:pt idx="1081">
                  <c:v>36146</c:v>
                </c:pt>
                <c:pt idx="1082">
                  <c:v>36147</c:v>
                </c:pt>
                <c:pt idx="1083">
                  <c:v>36148</c:v>
                </c:pt>
                <c:pt idx="1084">
                  <c:v>36149</c:v>
                </c:pt>
                <c:pt idx="1085">
                  <c:v>36150</c:v>
                </c:pt>
                <c:pt idx="1086">
                  <c:v>36151</c:v>
                </c:pt>
                <c:pt idx="1087">
                  <c:v>36152</c:v>
                </c:pt>
                <c:pt idx="1088">
                  <c:v>36153</c:v>
                </c:pt>
                <c:pt idx="1089">
                  <c:v>36154</c:v>
                </c:pt>
                <c:pt idx="1090">
                  <c:v>36155</c:v>
                </c:pt>
                <c:pt idx="1091">
                  <c:v>36156</c:v>
                </c:pt>
                <c:pt idx="1092">
                  <c:v>36157</c:v>
                </c:pt>
                <c:pt idx="1093">
                  <c:v>36158</c:v>
                </c:pt>
                <c:pt idx="1094">
                  <c:v>36159</c:v>
                </c:pt>
                <c:pt idx="1095">
                  <c:v>36160</c:v>
                </c:pt>
                <c:pt idx="1096">
                  <c:v>36161</c:v>
                </c:pt>
                <c:pt idx="1097">
                  <c:v>36162</c:v>
                </c:pt>
                <c:pt idx="1098">
                  <c:v>36163</c:v>
                </c:pt>
                <c:pt idx="1099">
                  <c:v>36164</c:v>
                </c:pt>
                <c:pt idx="1100">
                  <c:v>36165</c:v>
                </c:pt>
                <c:pt idx="1101">
                  <c:v>36166</c:v>
                </c:pt>
                <c:pt idx="1102">
                  <c:v>36167</c:v>
                </c:pt>
                <c:pt idx="1103">
                  <c:v>36168</c:v>
                </c:pt>
                <c:pt idx="1104">
                  <c:v>36169</c:v>
                </c:pt>
                <c:pt idx="1105">
                  <c:v>36170</c:v>
                </c:pt>
                <c:pt idx="1106">
                  <c:v>36171</c:v>
                </c:pt>
                <c:pt idx="1107">
                  <c:v>36172</c:v>
                </c:pt>
                <c:pt idx="1108">
                  <c:v>36173</c:v>
                </c:pt>
                <c:pt idx="1109">
                  <c:v>36174</c:v>
                </c:pt>
                <c:pt idx="1110">
                  <c:v>36175</c:v>
                </c:pt>
                <c:pt idx="1111">
                  <c:v>36176</c:v>
                </c:pt>
                <c:pt idx="1112">
                  <c:v>36177</c:v>
                </c:pt>
                <c:pt idx="1113">
                  <c:v>36178</c:v>
                </c:pt>
                <c:pt idx="1114">
                  <c:v>36179</c:v>
                </c:pt>
                <c:pt idx="1115">
                  <c:v>36180</c:v>
                </c:pt>
                <c:pt idx="1116">
                  <c:v>36181</c:v>
                </c:pt>
                <c:pt idx="1117">
                  <c:v>36182</c:v>
                </c:pt>
                <c:pt idx="1118">
                  <c:v>36183</c:v>
                </c:pt>
                <c:pt idx="1119">
                  <c:v>36184</c:v>
                </c:pt>
                <c:pt idx="1120">
                  <c:v>36185</c:v>
                </c:pt>
                <c:pt idx="1121">
                  <c:v>36186</c:v>
                </c:pt>
                <c:pt idx="1122">
                  <c:v>36187</c:v>
                </c:pt>
                <c:pt idx="1123">
                  <c:v>36188</c:v>
                </c:pt>
                <c:pt idx="1124">
                  <c:v>36189</c:v>
                </c:pt>
                <c:pt idx="1125">
                  <c:v>36190</c:v>
                </c:pt>
                <c:pt idx="1126">
                  <c:v>36191</c:v>
                </c:pt>
                <c:pt idx="1127">
                  <c:v>36192</c:v>
                </c:pt>
                <c:pt idx="1128">
                  <c:v>36193</c:v>
                </c:pt>
                <c:pt idx="1129">
                  <c:v>36194</c:v>
                </c:pt>
                <c:pt idx="1130">
                  <c:v>36195</c:v>
                </c:pt>
                <c:pt idx="1131">
                  <c:v>36196</c:v>
                </c:pt>
                <c:pt idx="1132">
                  <c:v>36197</c:v>
                </c:pt>
                <c:pt idx="1133">
                  <c:v>36198</c:v>
                </c:pt>
                <c:pt idx="1134">
                  <c:v>36199</c:v>
                </c:pt>
                <c:pt idx="1135">
                  <c:v>36200</c:v>
                </c:pt>
                <c:pt idx="1136">
                  <c:v>36201</c:v>
                </c:pt>
                <c:pt idx="1137">
                  <c:v>36202</c:v>
                </c:pt>
                <c:pt idx="1138">
                  <c:v>36203</c:v>
                </c:pt>
                <c:pt idx="1139">
                  <c:v>36204</c:v>
                </c:pt>
                <c:pt idx="1140">
                  <c:v>36205</c:v>
                </c:pt>
                <c:pt idx="1141">
                  <c:v>36206</c:v>
                </c:pt>
                <c:pt idx="1142">
                  <c:v>36207</c:v>
                </c:pt>
                <c:pt idx="1143">
                  <c:v>36208</c:v>
                </c:pt>
                <c:pt idx="1144">
                  <c:v>36209</c:v>
                </c:pt>
                <c:pt idx="1145">
                  <c:v>36210</c:v>
                </c:pt>
                <c:pt idx="1146">
                  <c:v>36211</c:v>
                </c:pt>
                <c:pt idx="1147">
                  <c:v>36212</c:v>
                </c:pt>
                <c:pt idx="1148">
                  <c:v>36213</c:v>
                </c:pt>
                <c:pt idx="1149">
                  <c:v>36214</c:v>
                </c:pt>
                <c:pt idx="1150">
                  <c:v>36215</c:v>
                </c:pt>
                <c:pt idx="1151">
                  <c:v>36216</c:v>
                </c:pt>
                <c:pt idx="1152">
                  <c:v>36217</c:v>
                </c:pt>
                <c:pt idx="1153">
                  <c:v>36218</c:v>
                </c:pt>
                <c:pt idx="1154">
                  <c:v>36219</c:v>
                </c:pt>
                <c:pt idx="1155">
                  <c:v>36220</c:v>
                </c:pt>
                <c:pt idx="1156">
                  <c:v>36221</c:v>
                </c:pt>
                <c:pt idx="1157">
                  <c:v>36222</c:v>
                </c:pt>
                <c:pt idx="1158">
                  <c:v>36223</c:v>
                </c:pt>
                <c:pt idx="1159">
                  <c:v>36224</c:v>
                </c:pt>
                <c:pt idx="1160">
                  <c:v>36225</c:v>
                </c:pt>
                <c:pt idx="1161">
                  <c:v>36226</c:v>
                </c:pt>
                <c:pt idx="1162">
                  <c:v>36227</c:v>
                </c:pt>
                <c:pt idx="1163">
                  <c:v>36228</c:v>
                </c:pt>
                <c:pt idx="1164">
                  <c:v>36229</c:v>
                </c:pt>
                <c:pt idx="1165">
                  <c:v>36230</c:v>
                </c:pt>
                <c:pt idx="1166">
                  <c:v>36231</c:v>
                </c:pt>
                <c:pt idx="1167">
                  <c:v>36232</c:v>
                </c:pt>
                <c:pt idx="1168">
                  <c:v>36233</c:v>
                </c:pt>
                <c:pt idx="1169">
                  <c:v>36234</c:v>
                </c:pt>
                <c:pt idx="1170">
                  <c:v>36235</c:v>
                </c:pt>
                <c:pt idx="1171">
                  <c:v>36236</c:v>
                </c:pt>
                <c:pt idx="1172">
                  <c:v>36237</c:v>
                </c:pt>
                <c:pt idx="1173">
                  <c:v>36238</c:v>
                </c:pt>
                <c:pt idx="1174">
                  <c:v>36239</c:v>
                </c:pt>
                <c:pt idx="1175">
                  <c:v>36240</c:v>
                </c:pt>
                <c:pt idx="1176">
                  <c:v>36241</c:v>
                </c:pt>
                <c:pt idx="1177">
                  <c:v>36242</c:v>
                </c:pt>
                <c:pt idx="1178">
                  <c:v>36243</c:v>
                </c:pt>
                <c:pt idx="1179">
                  <c:v>36244</c:v>
                </c:pt>
                <c:pt idx="1180">
                  <c:v>36245</c:v>
                </c:pt>
                <c:pt idx="1181">
                  <c:v>36246</c:v>
                </c:pt>
                <c:pt idx="1182">
                  <c:v>36247</c:v>
                </c:pt>
                <c:pt idx="1183">
                  <c:v>36248</c:v>
                </c:pt>
                <c:pt idx="1184">
                  <c:v>36249</c:v>
                </c:pt>
                <c:pt idx="1185">
                  <c:v>36250</c:v>
                </c:pt>
                <c:pt idx="1186">
                  <c:v>36251</c:v>
                </c:pt>
                <c:pt idx="1187">
                  <c:v>36252</c:v>
                </c:pt>
                <c:pt idx="1188">
                  <c:v>36253</c:v>
                </c:pt>
                <c:pt idx="1189">
                  <c:v>36254</c:v>
                </c:pt>
                <c:pt idx="1190">
                  <c:v>36255</c:v>
                </c:pt>
                <c:pt idx="1191">
                  <c:v>36256</c:v>
                </c:pt>
                <c:pt idx="1192">
                  <c:v>36257</c:v>
                </c:pt>
                <c:pt idx="1193">
                  <c:v>36258</c:v>
                </c:pt>
                <c:pt idx="1194">
                  <c:v>36259</c:v>
                </c:pt>
                <c:pt idx="1195">
                  <c:v>36260</c:v>
                </c:pt>
                <c:pt idx="1196">
                  <c:v>36261</c:v>
                </c:pt>
                <c:pt idx="1197">
                  <c:v>36262</c:v>
                </c:pt>
                <c:pt idx="1198">
                  <c:v>36263</c:v>
                </c:pt>
                <c:pt idx="1199">
                  <c:v>36264</c:v>
                </c:pt>
                <c:pt idx="1200">
                  <c:v>36265</c:v>
                </c:pt>
                <c:pt idx="1201">
                  <c:v>36266</c:v>
                </c:pt>
                <c:pt idx="1202">
                  <c:v>36267</c:v>
                </c:pt>
                <c:pt idx="1203">
                  <c:v>36268</c:v>
                </c:pt>
                <c:pt idx="1204">
                  <c:v>36269</c:v>
                </c:pt>
                <c:pt idx="1205">
                  <c:v>36270</c:v>
                </c:pt>
                <c:pt idx="1206">
                  <c:v>36271</c:v>
                </c:pt>
                <c:pt idx="1207">
                  <c:v>36272</c:v>
                </c:pt>
                <c:pt idx="1208">
                  <c:v>36273</c:v>
                </c:pt>
                <c:pt idx="1209">
                  <c:v>36274</c:v>
                </c:pt>
                <c:pt idx="1210">
                  <c:v>36275</c:v>
                </c:pt>
                <c:pt idx="1211">
                  <c:v>36276</c:v>
                </c:pt>
                <c:pt idx="1212">
                  <c:v>36277</c:v>
                </c:pt>
                <c:pt idx="1213">
                  <c:v>36278</c:v>
                </c:pt>
                <c:pt idx="1214">
                  <c:v>36279</c:v>
                </c:pt>
                <c:pt idx="1215">
                  <c:v>36280</c:v>
                </c:pt>
                <c:pt idx="1216">
                  <c:v>36281</c:v>
                </c:pt>
                <c:pt idx="1217">
                  <c:v>36282</c:v>
                </c:pt>
                <c:pt idx="1218">
                  <c:v>36283</c:v>
                </c:pt>
                <c:pt idx="1219">
                  <c:v>36284</c:v>
                </c:pt>
                <c:pt idx="1220">
                  <c:v>36285</c:v>
                </c:pt>
                <c:pt idx="1221">
                  <c:v>36286</c:v>
                </c:pt>
                <c:pt idx="1222">
                  <c:v>36287</c:v>
                </c:pt>
                <c:pt idx="1223">
                  <c:v>36288</c:v>
                </c:pt>
                <c:pt idx="1224">
                  <c:v>36289</c:v>
                </c:pt>
                <c:pt idx="1225">
                  <c:v>36290</c:v>
                </c:pt>
                <c:pt idx="1226">
                  <c:v>36291</c:v>
                </c:pt>
                <c:pt idx="1227">
                  <c:v>36292</c:v>
                </c:pt>
                <c:pt idx="1228">
                  <c:v>36293</c:v>
                </c:pt>
                <c:pt idx="1229">
                  <c:v>36294</c:v>
                </c:pt>
                <c:pt idx="1230">
                  <c:v>36295</c:v>
                </c:pt>
                <c:pt idx="1231">
                  <c:v>36296</c:v>
                </c:pt>
                <c:pt idx="1232">
                  <c:v>36297</c:v>
                </c:pt>
                <c:pt idx="1233">
                  <c:v>36298</c:v>
                </c:pt>
                <c:pt idx="1234">
                  <c:v>36299</c:v>
                </c:pt>
                <c:pt idx="1235">
                  <c:v>36300</c:v>
                </c:pt>
                <c:pt idx="1236">
                  <c:v>36301</c:v>
                </c:pt>
                <c:pt idx="1237">
                  <c:v>36302</c:v>
                </c:pt>
                <c:pt idx="1238">
                  <c:v>36303</c:v>
                </c:pt>
                <c:pt idx="1239">
                  <c:v>36304</c:v>
                </c:pt>
                <c:pt idx="1240">
                  <c:v>36305</c:v>
                </c:pt>
                <c:pt idx="1241">
                  <c:v>36306</c:v>
                </c:pt>
                <c:pt idx="1242">
                  <c:v>36307</c:v>
                </c:pt>
                <c:pt idx="1243">
                  <c:v>36308</c:v>
                </c:pt>
                <c:pt idx="1244">
                  <c:v>36309</c:v>
                </c:pt>
                <c:pt idx="1245">
                  <c:v>36310</c:v>
                </c:pt>
                <c:pt idx="1246">
                  <c:v>36311</c:v>
                </c:pt>
                <c:pt idx="1247">
                  <c:v>36312</c:v>
                </c:pt>
                <c:pt idx="1248">
                  <c:v>36313</c:v>
                </c:pt>
                <c:pt idx="1249">
                  <c:v>36314</c:v>
                </c:pt>
                <c:pt idx="1250">
                  <c:v>36315</c:v>
                </c:pt>
                <c:pt idx="1251">
                  <c:v>36316</c:v>
                </c:pt>
                <c:pt idx="1252">
                  <c:v>36317</c:v>
                </c:pt>
                <c:pt idx="1253">
                  <c:v>36318</c:v>
                </c:pt>
                <c:pt idx="1254">
                  <c:v>36319</c:v>
                </c:pt>
                <c:pt idx="1255">
                  <c:v>36320</c:v>
                </c:pt>
                <c:pt idx="1256">
                  <c:v>36321</c:v>
                </c:pt>
                <c:pt idx="1257">
                  <c:v>36322</c:v>
                </c:pt>
                <c:pt idx="1258">
                  <c:v>36323</c:v>
                </c:pt>
                <c:pt idx="1259">
                  <c:v>36324</c:v>
                </c:pt>
                <c:pt idx="1260">
                  <c:v>36325</c:v>
                </c:pt>
                <c:pt idx="1261">
                  <c:v>36326</c:v>
                </c:pt>
                <c:pt idx="1262">
                  <c:v>36327</c:v>
                </c:pt>
                <c:pt idx="1263">
                  <c:v>36328</c:v>
                </c:pt>
                <c:pt idx="1264">
                  <c:v>36329</c:v>
                </c:pt>
                <c:pt idx="1265">
                  <c:v>36330</c:v>
                </c:pt>
                <c:pt idx="1266">
                  <c:v>36331</c:v>
                </c:pt>
                <c:pt idx="1267">
                  <c:v>36332</c:v>
                </c:pt>
                <c:pt idx="1268">
                  <c:v>36333</c:v>
                </c:pt>
                <c:pt idx="1269">
                  <c:v>36334</c:v>
                </c:pt>
                <c:pt idx="1270">
                  <c:v>36335</c:v>
                </c:pt>
                <c:pt idx="1271">
                  <c:v>36336</c:v>
                </c:pt>
                <c:pt idx="1272">
                  <c:v>36337</c:v>
                </c:pt>
                <c:pt idx="1273">
                  <c:v>36338</c:v>
                </c:pt>
                <c:pt idx="1274">
                  <c:v>36339</c:v>
                </c:pt>
                <c:pt idx="1275">
                  <c:v>36340</c:v>
                </c:pt>
                <c:pt idx="1276">
                  <c:v>36341</c:v>
                </c:pt>
                <c:pt idx="1277">
                  <c:v>36342</c:v>
                </c:pt>
                <c:pt idx="1278">
                  <c:v>36343</c:v>
                </c:pt>
                <c:pt idx="1279">
                  <c:v>36344</c:v>
                </c:pt>
                <c:pt idx="1280">
                  <c:v>36345</c:v>
                </c:pt>
                <c:pt idx="1281">
                  <c:v>36346</c:v>
                </c:pt>
                <c:pt idx="1282">
                  <c:v>36347</c:v>
                </c:pt>
                <c:pt idx="1283">
                  <c:v>36348</c:v>
                </c:pt>
                <c:pt idx="1284">
                  <c:v>36349</c:v>
                </c:pt>
                <c:pt idx="1285">
                  <c:v>36350</c:v>
                </c:pt>
                <c:pt idx="1286">
                  <c:v>36351</c:v>
                </c:pt>
                <c:pt idx="1287">
                  <c:v>36352</c:v>
                </c:pt>
                <c:pt idx="1288">
                  <c:v>36353</c:v>
                </c:pt>
                <c:pt idx="1289">
                  <c:v>36354</c:v>
                </c:pt>
                <c:pt idx="1290">
                  <c:v>36355</c:v>
                </c:pt>
                <c:pt idx="1291">
                  <c:v>36356</c:v>
                </c:pt>
                <c:pt idx="1292">
                  <c:v>36357</c:v>
                </c:pt>
                <c:pt idx="1293">
                  <c:v>36358</c:v>
                </c:pt>
                <c:pt idx="1294">
                  <c:v>36359</c:v>
                </c:pt>
                <c:pt idx="1295">
                  <c:v>36360</c:v>
                </c:pt>
                <c:pt idx="1296">
                  <c:v>36361</c:v>
                </c:pt>
                <c:pt idx="1297">
                  <c:v>36362</c:v>
                </c:pt>
                <c:pt idx="1298">
                  <c:v>36363</c:v>
                </c:pt>
                <c:pt idx="1299">
                  <c:v>36364</c:v>
                </c:pt>
                <c:pt idx="1300">
                  <c:v>36365</c:v>
                </c:pt>
                <c:pt idx="1301">
                  <c:v>36366</c:v>
                </c:pt>
                <c:pt idx="1302">
                  <c:v>36367</c:v>
                </c:pt>
                <c:pt idx="1303">
                  <c:v>36368</c:v>
                </c:pt>
                <c:pt idx="1304">
                  <c:v>36369</c:v>
                </c:pt>
                <c:pt idx="1305">
                  <c:v>36370</c:v>
                </c:pt>
                <c:pt idx="1306">
                  <c:v>36371</c:v>
                </c:pt>
                <c:pt idx="1307">
                  <c:v>36372</c:v>
                </c:pt>
                <c:pt idx="1308">
                  <c:v>36373</c:v>
                </c:pt>
                <c:pt idx="1309">
                  <c:v>36374</c:v>
                </c:pt>
                <c:pt idx="1310">
                  <c:v>36375</c:v>
                </c:pt>
                <c:pt idx="1311">
                  <c:v>36376</c:v>
                </c:pt>
                <c:pt idx="1312">
                  <c:v>36377</c:v>
                </c:pt>
                <c:pt idx="1313">
                  <c:v>36378</c:v>
                </c:pt>
                <c:pt idx="1314">
                  <c:v>36379</c:v>
                </c:pt>
                <c:pt idx="1315">
                  <c:v>36380</c:v>
                </c:pt>
                <c:pt idx="1316">
                  <c:v>36381</c:v>
                </c:pt>
                <c:pt idx="1317">
                  <c:v>36382</c:v>
                </c:pt>
                <c:pt idx="1318">
                  <c:v>36383</c:v>
                </c:pt>
                <c:pt idx="1319">
                  <c:v>36384</c:v>
                </c:pt>
                <c:pt idx="1320">
                  <c:v>36385</c:v>
                </c:pt>
                <c:pt idx="1321">
                  <c:v>36386</c:v>
                </c:pt>
                <c:pt idx="1322">
                  <c:v>36387</c:v>
                </c:pt>
                <c:pt idx="1323">
                  <c:v>36388</c:v>
                </c:pt>
                <c:pt idx="1324">
                  <c:v>36389</c:v>
                </c:pt>
                <c:pt idx="1325">
                  <c:v>36390</c:v>
                </c:pt>
                <c:pt idx="1326">
                  <c:v>36391</c:v>
                </c:pt>
                <c:pt idx="1327">
                  <c:v>36392</c:v>
                </c:pt>
                <c:pt idx="1328">
                  <c:v>36393</c:v>
                </c:pt>
                <c:pt idx="1329">
                  <c:v>36394</c:v>
                </c:pt>
                <c:pt idx="1330">
                  <c:v>36395</c:v>
                </c:pt>
                <c:pt idx="1331">
                  <c:v>36396</c:v>
                </c:pt>
                <c:pt idx="1332">
                  <c:v>36397</c:v>
                </c:pt>
                <c:pt idx="1333">
                  <c:v>36398</c:v>
                </c:pt>
                <c:pt idx="1334">
                  <c:v>36399</c:v>
                </c:pt>
                <c:pt idx="1335">
                  <c:v>36400</c:v>
                </c:pt>
                <c:pt idx="1336">
                  <c:v>36401</c:v>
                </c:pt>
                <c:pt idx="1337">
                  <c:v>36402</c:v>
                </c:pt>
                <c:pt idx="1338">
                  <c:v>36403</c:v>
                </c:pt>
                <c:pt idx="1339">
                  <c:v>36404</c:v>
                </c:pt>
                <c:pt idx="1340">
                  <c:v>36405</c:v>
                </c:pt>
                <c:pt idx="1341">
                  <c:v>36406</c:v>
                </c:pt>
                <c:pt idx="1342">
                  <c:v>36407</c:v>
                </c:pt>
                <c:pt idx="1343">
                  <c:v>36408</c:v>
                </c:pt>
                <c:pt idx="1344">
                  <c:v>36409</c:v>
                </c:pt>
                <c:pt idx="1345">
                  <c:v>36410</c:v>
                </c:pt>
                <c:pt idx="1346">
                  <c:v>36411</c:v>
                </c:pt>
                <c:pt idx="1347">
                  <c:v>36412</c:v>
                </c:pt>
                <c:pt idx="1348">
                  <c:v>36413</c:v>
                </c:pt>
                <c:pt idx="1349">
                  <c:v>36414</c:v>
                </c:pt>
                <c:pt idx="1350">
                  <c:v>36415</c:v>
                </c:pt>
                <c:pt idx="1351">
                  <c:v>36416</c:v>
                </c:pt>
                <c:pt idx="1352">
                  <c:v>36417</c:v>
                </c:pt>
                <c:pt idx="1353">
                  <c:v>36418</c:v>
                </c:pt>
                <c:pt idx="1354">
                  <c:v>36419</c:v>
                </c:pt>
                <c:pt idx="1355">
                  <c:v>36420</c:v>
                </c:pt>
                <c:pt idx="1356">
                  <c:v>36421</c:v>
                </c:pt>
                <c:pt idx="1357">
                  <c:v>36422</c:v>
                </c:pt>
                <c:pt idx="1358">
                  <c:v>36423</c:v>
                </c:pt>
                <c:pt idx="1359">
                  <c:v>36424</c:v>
                </c:pt>
                <c:pt idx="1360">
                  <c:v>36425</c:v>
                </c:pt>
                <c:pt idx="1361">
                  <c:v>36426</c:v>
                </c:pt>
                <c:pt idx="1362">
                  <c:v>36427</c:v>
                </c:pt>
                <c:pt idx="1363">
                  <c:v>36428</c:v>
                </c:pt>
                <c:pt idx="1364">
                  <c:v>36429</c:v>
                </c:pt>
                <c:pt idx="1365">
                  <c:v>36430</c:v>
                </c:pt>
                <c:pt idx="1366">
                  <c:v>36431</c:v>
                </c:pt>
                <c:pt idx="1367">
                  <c:v>36432</c:v>
                </c:pt>
                <c:pt idx="1368">
                  <c:v>36433</c:v>
                </c:pt>
                <c:pt idx="1369">
                  <c:v>36434</c:v>
                </c:pt>
                <c:pt idx="1370">
                  <c:v>36435</c:v>
                </c:pt>
                <c:pt idx="1371">
                  <c:v>36436</c:v>
                </c:pt>
                <c:pt idx="1372">
                  <c:v>36437</c:v>
                </c:pt>
                <c:pt idx="1373">
                  <c:v>36438</c:v>
                </c:pt>
                <c:pt idx="1374">
                  <c:v>36439</c:v>
                </c:pt>
                <c:pt idx="1375">
                  <c:v>36440</c:v>
                </c:pt>
                <c:pt idx="1376">
                  <c:v>36441</c:v>
                </c:pt>
                <c:pt idx="1377">
                  <c:v>36442</c:v>
                </c:pt>
                <c:pt idx="1378">
                  <c:v>36443</c:v>
                </c:pt>
                <c:pt idx="1379">
                  <c:v>36444</c:v>
                </c:pt>
                <c:pt idx="1380">
                  <c:v>36445</c:v>
                </c:pt>
                <c:pt idx="1381">
                  <c:v>36446</c:v>
                </c:pt>
                <c:pt idx="1382">
                  <c:v>36447</c:v>
                </c:pt>
                <c:pt idx="1383">
                  <c:v>36448</c:v>
                </c:pt>
                <c:pt idx="1384">
                  <c:v>36449</c:v>
                </c:pt>
                <c:pt idx="1385">
                  <c:v>36450</c:v>
                </c:pt>
                <c:pt idx="1386">
                  <c:v>36451</c:v>
                </c:pt>
                <c:pt idx="1387">
                  <c:v>36452</c:v>
                </c:pt>
                <c:pt idx="1388">
                  <c:v>36453</c:v>
                </c:pt>
                <c:pt idx="1389">
                  <c:v>36454</c:v>
                </c:pt>
                <c:pt idx="1390">
                  <c:v>36455</c:v>
                </c:pt>
                <c:pt idx="1391">
                  <c:v>36456</c:v>
                </c:pt>
                <c:pt idx="1392">
                  <c:v>36457</c:v>
                </c:pt>
                <c:pt idx="1393">
                  <c:v>36458</c:v>
                </c:pt>
                <c:pt idx="1394">
                  <c:v>36459</c:v>
                </c:pt>
                <c:pt idx="1395">
                  <c:v>36460</c:v>
                </c:pt>
                <c:pt idx="1396">
                  <c:v>36461</c:v>
                </c:pt>
                <c:pt idx="1397">
                  <c:v>36462</c:v>
                </c:pt>
                <c:pt idx="1398">
                  <c:v>36463</c:v>
                </c:pt>
                <c:pt idx="1399">
                  <c:v>36464</c:v>
                </c:pt>
                <c:pt idx="1400">
                  <c:v>36465</c:v>
                </c:pt>
                <c:pt idx="1401">
                  <c:v>36466</c:v>
                </c:pt>
                <c:pt idx="1402">
                  <c:v>36467</c:v>
                </c:pt>
                <c:pt idx="1403">
                  <c:v>36468</c:v>
                </c:pt>
                <c:pt idx="1404">
                  <c:v>36469</c:v>
                </c:pt>
                <c:pt idx="1405">
                  <c:v>36470</c:v>
                </c:pt>
                <c:pt idx="1406">
                  <c:v>36471</c:v>
                </c:pt>
                <c:pt idx="1407">
                  <c:v>36472</c:v>
                </c:pt>
                <c:pt idx="1408">
                  <c:v>36473</c:v>
                </c:pt>
                <c:pt idx="1409">
                  <c:v>36474</c:v>
                </c:pt>
                <c:pt idx="1410">
                  <c:v>36475</c:v>
                </c:pt>
                <c:pt idx="1411">
                  <c:v>36476</c:v>
                </c:pt>
                <c:pt idx="1412">
                  <c:v>36477</c:v>
                </c:pt>
                <c:pt idx="1413">
                  <c:v>36478</c:v>
                </c:pt>
                <c:pt idx="1414">
                  <c:v>36479</c:v>
                </c:pt>
                <c:pt idx="1415">
                  <c:v>36480</c:v>
                </c:pt>
                <c:pt idx="1416">
                  <c:v>36481</c:v>
                </c:pt>
                <c:pt idx="1417">
                  <c:v>36482</c:v>
                </c:pt>
                <c:pt idx="1418">
                  <c:v>36483</c:v>
                </c:pt>
                <c:pt idx="1419">
                  <c:v>36484</c:v>
                </c:pt>
                <c:pt idx="1420">
                  <c:v>36485</c:v>
                </c:pt>
                <c:pt idx="1421">
                  <c:v>36486</c:v>
                </c:pt>
                <c:pt idx="1422">
                  <c:v>36487</c:v>
                </c:pt>
                <c:pt idx="1423">
                  <c:v>36488</c:v>
                </c:pt>
                <c:pt idx="1424">
                  <c:v>36489</c:v>
                </c:pt>
                <c:pt idx="1425">
                  <c:v>36490</c:v>
                </c:pt>
                <c:pt idx="1426">
                  <c:v>36491</c:v>
                </c:pt>
                <c:pt idx="1427">
                  <c:v>36492</c:v>
                </c:pt>
                <c:pt idx="1428">
                  <c:v>36493</c:v>
                </c:pt>
                <c:pt idx="1429">
                  <c:v>36494</c:v>
                </c:pt>
                <c:pt idx="1430">
                  <c:v>36495</c:v>
                </c:pt>
                <c:pt idx="1431">
                  <c:v>36496</c:v>
                </c:pt>
                <c:pt idx="1432">
                  <c:v>36497</c:v>
                </c:pt>
                <c:pt idx="1433">
                  <c:v>36498</c:v>
                </c:pt>
                <c:pt idx="1434">
                  <c:v>36499</c:v>
                </c:pt>
                <c:pt idx="1435">
                  <c:v>36500</c:v>
                </c:pt>
                <c:pt idx="1436">
                  <c:v>36501</c:v>
                </c:pt>
                <c:pt idx="1437">
                  <c:v>36502</c:v>
                </c:pt>
                <c:pt idx="1438">
                  <c:v>36503</c:v>
                </c:pt>
                <c:pt idx="1439">
                  <c:v>36504</c:v>
                </c:pt>
                <c:pt idx="1440">
                  <c:v>36505</c:v>
                </c:pt>
                <c:pt idx="1441">
                  <c:v>36506</c:v>
                </c:pt>
                <c:pt idx="1442">
                  <c:v>36507</c:v>
                </c:pt>
                <c:pt idx="1443">
                  <c:v>36508</c:v>
                </c:pt>
                <c:pt idx="1444">
                  <c:v>36509</c:v>
                </c:pt>
                <c:pt idx="1445">
                  <c:v>36510</c:v>
                </c:pt>
                <c:pt idx="1446">
                  <c:v>36511</c:v>
                </c:pt>
                <c:pt idx="1447">
                  <c:v>36512</c:v>
                </c:pt>
                <c:pt idx="1448">
                  <c:v>36513</c:v>
                </c:pt>
                <c:pt idx="1449">
                  <c:v>36514</c:v>
                </c:pt>
                <c:pt idx="1450">
                  <c:v>36515</c:v>
                </c:pt>
                <c:pt idx="1451">
                  <c:v>36516</c:v>
                </c:pt>
                <c:pt idx="1452">
                  <c:v>36517</c:v>
                </c:pt>
                <c:pt idx="1453">
                  <c:v>36518</c:v>
                </c:pt>
                <c:pt idx="1454">
                  <c:v>36519</c:v>
                </c:pt>
                <c:pt idx="1455">
                  <c:v>36520</c:v>
                </c:pt>
                <c:pt idx="1456">
                  <c:v>36521</c:v>
                </c:pt>
                <c:pt idx="1457">
                  <c:v>36522</c:v>
                </c:pt>
                <c:pt idx="1458">
                  <c:v>36523</c:v>
                </c:pt>
                <c:pt idx="1459">
                  <c:v>36524</c:v>
                </c:pt>
                <c:pt idx="1460">
                  <c:v>36525</c:v>
                </c:pt>
                <c:pt idx="1461">
                  <c:v>36526</c:v>
                </c:pt>
                <c:pt idx="1462">
                  <c:v>36527</c:v>
                </c:pt>
                <c:pt idx="1463">
                  <c:v>36528</c:v>
                </c:pt>
                <c:pt idx="1464">
                  <c:v>36529</c:v>
                </c:pt>
                <c:pt idx="1465">
                  <c:v>36530</c:v>
                </c:pt>
                <c:pt idx="1466">
                  <c:v>36531</c:v>
                </c:pt>
                <c:pt idx="1467">
                  <c:v>36532</c:v>
                </c:pt>
                <c:pt idx="1468">
                  <c:v>36533</c:v>
                </c:pt>
                <c:pt idx="1469">
                  <c:v>36534</c:v>
                </c:pt>
                <c:pt idx="1470">
                  <c:v>36535</c:v>
                </c:pt>
                <c:pt idx="1471">
                  <c:v>36536</c:v>
                </c:pt>
                <c:pt idx="1472">
                  <c:v>36537</c:v>
                </c:pt>
                <c:pt idx="1473">
                  <c:v>36538</c:v>
                </c:pt>
                <c:pt idx="1474">
                  <c:v>36539</c:v>
                </c:pt>
                <c:pt idx="1475">
                  <c:v>36540</c:v>
                </c:pt>
                <c:pt idx="1476">
                  <c:v>36541</c:v>
                </c:pt>
                <c:pt idx="1477">
                  <c:v>36542</c:v>
                </c:pt>
                <c:pt idx="1478">
                  <c:v>36543</c:v>
                </c:pt>
                <c:pt idx="1479">
                  <c:v>36544</c:v>
                </c:pt>
                <c:pt idx="1480">
                  <c:v>36545</c:v>
                </c:pt>
                <c:pt idx="1481">
                  <c:v>36546</c:v>
                </c:pt>
                <c:pt idx="1482">
                  <c:v>36547</c:v>
                </c:pt>
                <c:pt idx="1483">
                  <c:v>36548</c:v>
                </c:pt>
                <c:pt idx="1484">
                  <c:v>36549</c:v>
                </c:pt>
                <c:pt idx="1485">
                  <c:v>36550</c:v>
                </c:pt>
                <c:pt idx="1486">
                  <c:v>36551</c:v>
                </c:pt>
                <c:pt idx="1487">
                  <c:v>36552</c:v>
                </c:pt>
                <c:pt idx="1488">
                  <c:v>36553</c:v>
                </c:pt>
                <c:pt idx="1489">
                  <c:v>36554</c:v>
                </c:pt>
                <c:pt idx="1490">
                  <c:v>36555</c:v>
                </c:pt>
                <c:pt idx="1491">
                  <c:v>36556</c:v>
                </c:pt>
                <c:pt idx="1492">
                  <c:v>36557</c:v>
                </c:pt>
                <c:pt idx="1493">
                  <c:v>36558</c:v>
                </c:pt>
                <c:pt idx="1494">
                  <c:v>36559</c:v>
                </c:pt>
                <c:pt idx="1495">
                  <c:v>36560</c:v>
                </c:pt>
                <c:pt idx="1496">
                  <c:v>36561</c:v>
                </c:pt>
                <c:pt idx="1497">
                  <c:v>36562</c:v>
                </c:pt>
                <c:pt idx="1498">
                  <c:v>36563</c:v>
                </c:pt>
                <c:pt idx="1499">
                  <c:v>36564</c:v>
                </c:pt>
                <c:pt idx="1500">
                  <c:v>36565</c:v>
                </c:pt>
                <c:pt idx="1501">
                  <c:v>36566</c:v>
                </c:pt>
                <c:pt idx="1502">
                  <c:v>36567</c:v>
                </c:pt>
                <c:pt idx="1503">
                  <c:v>36568</c:v>
                </c:pt>
                <c:pt idx="1504">
                  <c:v>36569</c:v>
                </c:pt>
                <c:pt idx="1505">
                  <c:v>36570</c:v>
                </c:pt>
                <c:pt idx="1506">
                  <c:v>36571</c:v>
                </c:pt>
                <c:pt idx="1507">
                  <c:v>36572</c:v>
                </c:pt>
                <c:pt idx="1508">
                  <c:v>36573</c:v>
                </c:pt>
                <c:pt idx="1509">
                  <c:v>36574</c:v>
                </c:pt>
                <c:pt idx="1510">
                  <c:v>36575</c:v>
                </c:pt>
                <c:pt idx="1511">
                  <c:v>36576</c:v>
                </c:pt>
                <c:pt idx="1512">
                  <c:v>36577</c:v>
                </c:pt>
                <c:pt idx="1513">
                  <c:v>36578</c:v>
                </c:pt>
                <c:pt idx="1514">
                  <c:v>36579</c:v>
                </c:pt>
                <c:pt idx="1515">
                  <c:v>36580</c:v>
                </c:pt>
                <c:pt idx="1516">
                  <c:v>36581</c:v>
                </c:pt>
                <c:pt idx="1517">
                  <c:v>36582</c:v>
                </c:pt>
                <c:pt idx="1518">
                  <c:v>36583</c:v>
                </c:pt>
                <c:pt idx="1519">
                  <c:v>36584</c:v>
                </c:pt>
                <c:pt idx="1520">
                  <c:v>36585</c:v>
                </c:pt>
                <c:pt idx="1521">
                  <c:v>36586</c:v>
                </c:pt>
                <c:pt idx="1522">
                  <c:v>36587</c:v>
                </c:pt>
                <c:pt idx="1523">
                  <c:v>36588</c:v>
                </c:pt>
                <c:pt idx="1524">
                  <c:v>36589</c:v>
                </c:pt>
                <c:pt idx="1525">
                  <c:v>36590</c:v>
                </c:pt>
                <c:pt idx="1526">
                  <c:v>36591</c:v>
                </c:pt>
                <c:pt idx="1527">
                  <c:v>36592</c:v>
                </c:pt>
                <c:pt idx="1528">
                  <c:v>36593</c:v>
                </c:pt>
                <c:pt idx="1529">
                  <c:v>36594</c:v>
                </c:pt>
                <c:pt idx="1530">
                  <c:v>36595</c:v>
                </c:pt>
                <c:pt idx="1531">
                  <c:v>36596</c:v>
                </c:pt>
                <c:pt idx="1532">
                  <c:v>36597</c:v>
                </c:pt>
                <c:pt idx="1533">
                  <c:v>36598</c:v>
                </c:pt>
                <c:pt idx="1534">
                  <c:v>36599</c:v>
                </c:pt>
                <c:pt idx="1535">
                  <c:v>36600</c:v>
                </c:pt>
                <c:pt idx="1536">
                  <c:v>36601</c:v>
                </c:pt>
                <c:pt idx="1537">
                  <c:v>36602</c:v>
                </c:pt>
                <c:pt idx="1538">
                  <c:v>36603</c:v>
                </c:pt>
                <c:pt idx="1539">
                  <c:v>36604</c:v>
                </c:pt>
                <c:pt idx="1540">
                  <c:v>36605</c:v>
                </c:pt>
                <c:pt idx="1541">
                  <c:v>36606</c:v>
                </c:pt>
                <c:pt idx="1542">
                  <c:v>36607</c:v>
                </c:pt>
                <c:pt idx="1543">
                  <c:v>36608</c:v>
                </c:pt>
                <c:pt idx="1544">
                  <c:v>36609</c:v>
                </c:pt>
                <c:pt idx="1545">
                  <c:v>36610</c:v>
                </c:pt>
                <c:pt idx="1546">
                  <c:v>36611</c:v>
                </c:pt>
                <c:pt idx="1547">
                  <c:v>36612</c:v>
                </c:pt>
                <c:pt idx="1548">
                  <c:v>36613</c:v>
                </c:pt>
                <c:pt idx="1549">
                  <c:v>36614</c:v>
                </c:pt>
                <c:pt idx="1550">
                  <c:v>36615</c:v>
                </c:pt>
                <c:pt idx="1551">
                  <c:v>36616</c:v>
                </c:pt>
                <c:pt idx="1552">
                  <c:v>36617</c:v>
                </c:pt>
                <c:pt idx="1553">
                  <c:v>36618</c:v>
                </c:pt>
                <c:pt idx="1554">
                  <c:v>36619</c:v>
                </c:pt>
                <c:pt idx="1555">
                  <c:v>36620</c:v>
                </c:pt>
                <c:pt idx="1556">
                  <c:v>36621</c:v>
                </c:pt>
                <c:pt idx="1557">
                  <c:v>36622</c:v>
                </c:pt>
                <c:pt idx="1558">
                  <c:v>36623</c:v>
                </c:pt>
                <c:pt idx="1559">
                  <c:v>36624</c:v>
                </c:pt>
                <c:pt idx="1560">
                  <c:v>36625</c:v>
                </c:pt>
                <c:pt idx="1561">
                  <c:v>36626</c:v>
                </c:pt>
                <c:pt idx="1562">
                  <c:v>36627</c:v>
                </c:pt>
                <c:pt idx="1563">
                  <c:v>36628</c:v>
                </c:pt>
                <c:pt idx="1564">
                  <c:v>36629</c:v>
                </c:pt>
                <c:pt idx="1565">
                  <c:v>36630</c:v>
                </c:pt>
                <c:pt idx="1566">
                  <c:v>36631</c:v>
                </c:pt>
                <c:pt idx="1567">
                  <c:v>36632</c:v>
                </c:pt>
                <c:pt idx="1568">
                  <c:v>36633</c:v>
                </c:pt>
                <c:pt idx="1569">
                  <c:v>36634</c:v>
                </c:pt>
                <c:pt idx="1570">
                  <c:v>36635</c:v>
                </c:pt>
                <c:pt idx="1571">
                  <c:v>36636</c:v>
                </c:pt>
                <c:pt idx="1572">
                  <c:v>36637</c:v>
                </c:pt>
                <c:pt idx="1573">
                  <c:v>36638</c:v>
                </c:pt>
                <c:pt idx="1574">
                  <c:v>36639</c:v>
                </c:pt>
                <c:pt idx="1575">
                  <c:v>36640</c:v>
                </c:pt>
                <c:pt idx="1576">
                  <c:v>36641</c:v>
                </c:pt>
                <c:pt idx="1577">
                  <c:v>36642</c:v>
                </c:pt>
                <c:pt idx="1578">
                  <c:v>36643</c:v>
                </c:pt>
                <c:pt idx="1579">
                  <c:v>36644</c:v>
                </c:pt>
                <c:pt idx="1580">
                  <c:v>36645</c:v>
                </c:pt>
                <c:pt idx="1581">
                  <c:v>36646</c:v>
                </c:pt>
                <c:pt idx="1582">
                  <c:v>36647</c:v>
                </c:pt>
                <c:pt idx="1583">
                  <c:v>36648</c:v>
                </c:pt>
                <c:pt idx="1584">
                  <c:v>36649</c:v>
                </c:pt>
                <c:pt idx="1585">
                  <c:v>36650</c:v>
                </c:pt>
                <c:pt idx="1586">
                  <c:v>36651</c:v>
                </c:pt>
                <c:pt idx="1587">
                  <c:v>36652</c:v>
                </c:pt>
                <c:pt idx="1588">
                  <c:v>36653</c:v>
                </c:pt>
                <c:pt idx="1589">
                  <c:v>36654</c:v>
                </c:pt>
                <c:pt idx="1590">
                  <c:v>36655</c:v>
                </c:pt>
                <c:pt idx="1591">
                  <c:v>36656</c:v>
                </c:pt>
                <c:pt idx="1592">
                  <c:v>36657</c:v>
                </c:pt>
                <c:pt idx="1593">
                  <c:v>36658</c:v>
                </c:pt>
                <c:pt idx="1594">
                  <c:v>36659</c:v>
                </c:pt>
                <c:pt idx="1595">
                  <c:v>36660</c:v>
                </c:pt>
                <c:pt idx="1596">
                  <c:v>36661</c:v>
                </c:pt>
                <c:pt idx="1597">
                  <c:v>36662</c:v>
                </c:pt>
                <c:pt idx="1598">
                  <c:v>36663</c:v>
                </c:pt>
                <c:pt idx="1599">
                  <c:v>36664</c:v>
                </c:pt>
                <c:pt idx="1600">
                  <c:v>36665</c:v>
                </c:pt>
                <c:pt idx="1601">
                  <c:v>36666</c:v>
                </c:pt>
                <c:pt idx="1602">
                  <c:v>36667</c:v>
                </c:pt>
                <c:pt idx="1603">
                  <c:v>36668</c:v>
                </c:pt>
                <c:pt idx="1604">
                  <c:v>36669</c:v>
                </c:pt>
                <c:pt idx="1605">
                  <c:v>36670</c:v>
                </c:pt>
                <c:pt idx="1606">
                  <c:v>36671</c:v>
                </c:pt>
                <c:pt idx="1607">
                  <c:v>36672</c:v>
                </c:pt>
                <c:pt idx="1608">
                  <c:v>36673</c:v>
                </c:pt>
                <c:pt idx="1609">
                  <c:v>36674</c:v>
                </c:pt>
                <c:pt idx="1610">
                  <c:v>36675</c:v>
                </c:pt>
                <c:pt idx="1611">
                  <c:v>36676</c:v>
                </c:pt>
                <c:pt idx="1612">
                  <c:v>36677</c:v>
                </c:pt>
                <c:pt idx="1613">
                  <c:v>36678</c:v>
                </c:pt>
                <c:pt idx="1614">
                  <c:v>36679</c:v>
                </c:pt>
                <c:pt idx="1615">
                  <c:v>36680</c:v>
                </c:pt>
                <c:pt idx="1616">
                  <c:v>36681</c:v>
                </c:pt>
                <c:pt idx="1617">
                  <c:v>36682</c:v>
                </c:pt>
                <c:pt idx="1618">
                  <c:v>36683</c:v>
                </c:pt>
                <c:pt idx="1619">
                  <c:v>36684</c:v>
                </c:pt>
                <c:pt idx="1620">
                  <c:v>36685</c:v>
                </c:pt>
                <c:pt idx="1621">
                  <c:v>36686</c:v>
                </c:pt>
                <c:pt idx="1622">
                  <c:v>36687</c:v>
                </c:pt>
                <c:pt idx="1623">
                  <c:v>36688</c:v>
                </c:pt>
                <c:pt idx="1624">
                  <c:v>36689</c:v>
                </c:pt>
                <c:pt idx="1625">
                  <c:v>36690</c:v>
                </c:pt>
                <c:pt idx="1626">
                  <c:v>36691</c:v>
                </c:pt>
                <c:pt idx="1627">
                  <c:v>36692</c:v>
                </c:pt>
                <c:pt idx="1628">
                  <c:v>36693</c:v>
                </c:pt>
                <c:pt idx="1629">
                  <c:v>36694</c:v>
                </c:pt>
                <c:pt idx="1630">
                  <c:v>36695</c:v>
                </c:pt>
                <c:pt idx="1631">
                  <c:v>36696</c:v>
                </c:pt>
                <c:pt idx="1632">
                  <c:v>36697</c:v>
                </c:pt>
                <c:pt idx="1633">
                  <c:v>36698</c:v>
                </c:pt>
                <c:pt idx="1634">
                  <c:v>36699</c:v>
                </c:pt>
                <c:pt idx="1635">
                  <c:v>36700</c:v>
                </c:pt>
                <c:pt idx="1636">
                  <c:v>36701</c:v>
                </c:pt>
                <c:pt idx="1637">
                  <c:v>36702</c:v>
                </c:pt>
                <c:pt idx="1638">
                  <c:v>36703</c:v>
                </c:pt>
                <c:pt idx="1639">
                  <c:v>36704</c:v>
                </c:pt>
                <c:pt idx="1640">
                  <c:v>36705</c:v>
                </c:pt>
                <c:pt idx="1641">
                  <c:v>36706</c:v>
                </c:pt>
                <c:pt idx="1642">
                  <c:v>36707</c:v>
                </c:pt>
                <c:pt idx="1643">
                  <c:v>36708</c:v>
                </c:pt>
                <c:pt idx="1644">
                  <c:v>36709</c:v>
                </c:pt>
                <c:pt idx="1645">
                  <c:v>36710</c:v>
                </c:pt>
                <c:pt idx="1646">
                  <c:v>36711</c:v>
                </c:pt>
                <c:pt idx="1647">
                  <c:v>36712</c:v>
                </c:pt>
                <c:pt idx="1648">
                  <c:v>36713</c:v>
                </c:pt>
                <c:pt idx="1649">
                  <c:v>36714</c:v>
                </c:pt>
                <c:pt idx="1650">
                  <c:v>36715</c:v>
                </c:pt>
                <c:pt idx="1651">
                  <c:v>36716</c:v>
                </c:pt>
                <c:pt idx="1652">
                  <c:v>36717</c:v>
                </c:pt>
                <c:pt idx="1653">
                  <c:v>36718</c:v>
                </c:pt>
                <c:pt idx="1654">
                  <c:v>36719</c:v>
                </c:pt>
                <c:pt idx="1655">
                  <c:v>36720</c:v>
                </c:pt>
                <c:pt idx="1656">
                  <c:v>36721</c:v>
                </c:pt>
                <c:pt idx="1657">
                  <c:v>36722</c:v>
                </c:pt>
                <c:pt idx="1658">
                  <c:v>36723</c:v>
                </c:pt>
                <c:pt idx="1659">
                  <c:v>36724</c:v>
                </c:pt>
                <c:pt idx="1660">
                  <c:v>36725</c:v>
                </c:pt>
                <c:pt idx="1661">
                  <c:v>36726</c:v>
                </c:pt>
                <c:pt idx="1662">
                  <c:v>36727</c:v>
                </c:pt>
                <c:pt idx="1663">
                  <c:v>36728</c:v>
                </c:pt>
                <c:pt idx="1664">
                  <c:v>36729</c:v>
                </c:pt>
                <c:pt idx="1665">
                  <c:v>36730</c:v>
                </c:pt>
                <c:pt idx="1666">
                  <c:v>36731</c:v>
                </c:pt>
                <c:pt idx="1667">
                  <c:v>36732</c:v>
                </c:pt>
                <c:pt idx="1668">
                  <c:v>36733</c:v>
                </c:pt>
                <c:pt idx="1669">
                  <c:v>36734</c:v>
                </c:pt>
                <c:pt idx="1670">
                  <c:v>36735</c:v>
                </c:pt>
                <c:pt idx="1671">
                  <c:v>36736</c:v>
                </c:pt>
                <c:pt idx="1672">
                  <c:v>36737</c:v>
                </c:pt>
                <c:pt idx="1673">
                  <c:v>36738</c:v>
                </c:pt>
                <c:pt idx="1674">
                  <c:v>36739</c:v>
                </c:pt>
                <c:pt idx="1675">
                  <c:v>36740</c:v>
                </c:pt>
                <c:pt idx="1676">
                  <c:v>36741</c:v>
                </c:pt>
                <c:pt idx="1677">
                  <c:v>36742</c:v>
                </c:pt>
                <c:pt idx="1678">
                  <c:v>36743</c:v>
                </c:pt>
                <c:pt idx="1679">
                  <c:v>36744</c:v>
                </c:pt>
                <c:pt idx="1680">
                  <c:v>36745</c:v>
                </c:pt>
                <c:pt idx="1681">
                  <c:v>36746</c:v>
                </c:pt>
                <c:pt idx="1682">
                  <c:v>36747</c:v>
                </c:pt>
                <c:pt idx="1683">
                  <c:v>36748</c:v>
                </c:pt>
                <c:pt idx="1684">
                  <c:v>36749</c:v>
                </c:pt>
                <c:pt idx="1685">
                  <c:v>36750</c:v>
                </c:pt>
                <c:pt idx="1686">
                  <c:v>36751</c:v>
                </c:pt>
                <c:pt idx="1687">
                  <c:v>36752</c:v>
                </c:pt>
                <c:pt idx="1688">
                  <c:v>36753</c:v>
                </c:pt>
                <c:pt idx="1689">
                  <c:v>36754</c:v>
                </c:pt>
                <c:pt idx="1690">
                  <c:v>36755</c:v>
                </c:pt>
                <c:pt idx="1691">
                  <c:v>36756</c:v>
                </c:pt>
                <c:pt idx="1692">
                  <c:v>36757</c:v>
                </c:pt>
                <c:pt idx="1693">
                  <c:v>36758</c:v>
                </c:pt>
                <c:pt idx="1694">
                  <c:v>36759</c:v>
                </c:pt>
                <c:pt idx="1695">
                  <c:v>36760</c:v>
                </c:pt>
                <c:pt idx="1696">
                  <c:v>36761</c:v>
                </c:pt>
                <c:pt idx="1697">
                  <c:v>36762</c:v>
                </c:pt>
                <c:pt idx="1698">
                  <c:v>36763</c:v>
                </c:pt>
                <c:pt idx="1699">
                  <c:v>36764</c:v>
                </c:pt>
                <c:pt idx="1700">
                  <c:v>36765</c:v>
                </c:pt>
                <c:pt idx="1701">
                  <c:v>36766</c:v>
                </c:pt>
                <c:pt idx="1702">
                  <c:v>36767</c:v>
                </c:pt>
                <c:pt idx="1703">
                  <c:v>36768</c:v>
                </c:pt>
                <c:pt idx="1704">
                  <c:v>36769</c:v>
                </c:pt>
                <c:pt idx="1705">
                  <c:v>36770</c:v>
                </c:pt>
                <c:pt idx="1706">
                  <c:v>36771</c:v>
                </c:pt>
                <c:pt idx="1707">
                  <c:v>36772</c:v>
                </c:pt>
                <c:pt idx="1708">
                  <c:v>36773</c:v>
                </c:pt>
                <c:pt idx="1709">
                  <c:v>36774</c:v>
                </c:pt>
                <c:pt idx="1710">
                  <c:v>36775</c:v>
                </c:pt>
                <c:pt idx="1711">
                  <c:v>36776</c:v>
                </c:pt>
                <c:pt idx="1712">
                  <c:v>36777</c:v>
                </c:pt>
                <c:pt idx="1713">
                  <c:v>36778</c:v>
                </c:pt>
                <c:pt idx="1714">
                  <c:v>36779</c:v>
                </c:pt>
                <c:pt idx="1715">
                  <c:v>36780</c:v>
                </c:pt>
                <c:pt idx="1716">
                  <c:v>36781</c:v>
                </c:pt>
                <c:pt idx="1717">
                  <c:v>36782</c:v>
                </c:pt>
                <c:pt idx="1718">
                  <c:v>36783</c:v>
                </c:pt>
                <c:pt idx="1719">
                  <c:v>36784</c:v>
                </c:pt>
                <c:pt idx="1720">
                  <c:v>36785</c:v>
                </c:pt>
                <c:pt idx="1721">
                  <c:v>36786</c:v>
                </c:pt>
                <c:pt idx="1722">
                  <c:v>36787</c:v>
                </c:pt>
                <c:pt idx="1723">
                  <c:v>36788</c:v>
                </c:pt>
                <c:pt idx="1724">
                  <c:v>36789</c:v>
                </c:pt>
                <c:pt idx="1725">
                  <c:v>36790</c:v>
                </c:pt>
                <c:pt idx="1726">
                  <c:v>36791</c:v>
                </c:pt>
                <c:pt idx="1727">
                  <c:v>36792</c:v>
                </c:pt>
                <c:pt idx="1728">
                  <c:v>36793</c:v>
                </c:pt>
                <c:pt idx="1729">
                  <c:v>36794</c:v>
                </c:pt>
                <c:pt idx="1730">
                  <c:v>36795</c:v>
                </c:pt>
                <c:pt idx="1731">
                  <c:v>36796</c:v>
                </c:pt>
                <c:pt idx="1732">
                  <c:v>36797</c:v>
                </c:pt>
                <c:pt idx="1733">
                  <c:v>36798</c:v>
                </c:pt>
                <c:pt idx="1734">
                  <c:v>36799</c:v>
                </c:pt>
                <c:pt idx="1735">
                  <c:v>36800</c:v>
                </c:pt>
                <c:pt idx="1736">
                  <c:v>36801</c:v>
                </c:pt>
                <c:pt idx="1737">
                  <c:v>36802</c:v>
                </c:pt>
                <c:pt idx="1738">
                  <c:v>36803</c:v>
                </c:pt>
                <c:pt idx="1739">
                  <c:v>36804</c:v>
                </c:pt>
                <c:pt idx="1740">
                  <c:v>36805</c:v>
                </c:pt>
                <c:pt idx="1741">
                  <c:v>36806</c:v>
                </c:pt>
                <c:pt idx="1742">
                  <c:v>36807</c:v>
                </c:pt>
                <c:pt idx="1743">
                  <c:v>36808</c:v>
                </c:pt>
                <c:pt idx="1744">
                  <c:v>36809</c:v>
                </c:pt>
                <c:pt idx="1745">
                  <c:v>36810</c:v>
                </c:pt>
                <c:pt idx="1746">
                  <c:v>36811</c:v>
                </c:pt>
                <c:pt idx="1747">
                  <c:v>36812</c:v>
                </c:pt>
                <c:pt idx="1748">
                  <c:v>36813</c:v>
                </c:pt>
                <c:pt idx="1749">
                  <c:v>36814</c:v>
                </c:pt>
                <c:pt idx="1750">
                  <c:v>36815</c:v>
                </c:pt>
                <c:pt idx="1751">
                  <c:v>36816</c:v>
                </c:pt>
                <c:pt idx="1752">
                  <c:v>36817</c:v>
                </c:pt>
                <c:pt idx="1753">
                  <c:v>36818</c:v>
                </c:pt>
                <c:pt idx="1754">
                  <c:v>36819</c:v>
                </c:pt>
                <c:pt idx="1755">
                  <c:v>36820</c:v>
                </c:pt>
                <c:pt idx="1756">
                  <c:v>36821</c:v>
                </c:pt>
                <c:pt idx="1757">
                  <c:v>36822</c:v>
                </c:pt>
                <c:pt idx="1758">
                  <c:v>36823</c:v>
                </c:pt>
                <c:pt idx="1759">
                  <c:v>36824</c:v>
                </c:pt>
                <c:pt idx="1760">
                  <c:v>36825</c:v>
                </c:pt>
                <c:pt idx="1761">
                  <c:v>36826</c:v>
                </c:pt>
                <c:pt idx="1762">
                  <c:v>36827</c:v>
                </c:pt>
                <c:pt idx="1763">
                  <c:v>36828</c:v>
                </c:pt>
                <c:pt idx="1764">
                  <c:v>36829</c:v>
                </c:pt>
                <c:pt idx="1765">
                  <c:v>36830</c:v>
                </c:pt>
                <c:pt idx="1766">
                  <c:v>36831</c:v>
                </c:pt>
                <c:pt idx="1767">
                  <c:v>36832</c:v>
                </c:pt>
                <c:pt idx="1768">
                  <c:v>36833</c:v>
                </c:pt>
                <c:pt idx="1769">
                  <c:v>36834</c:v>
                </c:pt>
                <c:pt idx="1770">
                  <c:v>36835</c:v>
                </c:pt>
                <c:pt idx="1771">
                  <c:v>36836</c:v>
                </c:pt>
                <c:pt idx="1772">
                  <c:v>36837</c:v>
                </c:pt>
                <c:pt idx="1773">
                  <c:v>36838</c:v>
                </c:pt>
                <c:pt idx="1774">
                  <c:v>36839</c:v>
                </c:pt>
                <c:pt idx="1775">
                  <c:v>36840</c:v>
                </c:pt>
                <c:pt idx="1776">
                  <c:v>36841</c:v>
                </c:pt>
                <c:pt idx="1777">
                  <c:v>36842</c:v>
                </c:pt>
                <c:pt idx="1778">
                  <c:v>36843</c:v>
                </c:pt>
                <c:pt idx="1779">
                  <c:v>36844</c:v>
                </c:pt>
                <c:pt idx="1780">
                  <c:v>36845</c:v>
                </c:pt>
                <c:pt idx="1781">
                  <c:v>36846</c:v>
                </c:pt>
                <c:pt idx="1782">
                  <c:v>36847</c:v>
                </c:pt>
                <c:pt idx="1783">
                  <c:v>36848</c:v>
                </c:pt>
                <c:pt idx="1784">
                  <c:v>36849</c:v>
                </c:pt>
                <c:pt idx="1785">
                  <c:v>36850</c:v>
                </c:pt>
                <c:pt idx="1786">
                  <c:v>36851</c:v>
                </c:pt>
                <c:pt idx="1787">
                  <c:v>36852</c:v>
                </c:pt>
                <c:pt idx="1788">
                  <c:v>36853</c:v>
                </c:pt>
                <c:pt idx="1789">
                  <c:v>36854</c:v>
                </c:pt>
                <c:pt idx="1790">
                  <c:v>36855</c:v>
                </c:pt>
                <c:pt idx="1791">
                  <c:v>36856</c:v>
                </c:pt>
                <c:pt idx="1792">
                  <c:v>36857</c:v>
                </c:pt>
                <c:pt idx="1793">
                  <c:v>36858</c:v>
                </c:pt>
                <c:pt idx="1794">
                  <c:v>36859</c:v>
                </c:pt>
                <c:pt idx="1795">
                  <c:v>36860</c:v>
                </c:pt>
                <c:pt idx="1796">
                  <c:v>36861</c:v>
                </c:pt>
                <c:pt idx="1797">
                  <c:v>36862</c:v>
                </c:pt>
                <c:pt idx="1798">
                  <c:v>36863</c:v>
                </c:pt>
                <c:pt idx="1799">
                  <c:v>36864</c:v>
                </c:pt>
                <c:pt idx="1800">
                  <c:v>36865</c:v>
                </c:pt>
                <c:pt idx="1801">
                  <c:v>36866</c:v>
                </c:pt>
                <c:pt idx="1802">
                  <c:v>36867</c:v>
                </c:pt>
                <c:pt idx="1803">
                  <c:v>36868</c:v>
                </c:pt>
                <c:pt idx="1804">
                  <c:v>36869</c:v>
                </c:pt>
                <c:pt idx="1805">
                  <c:v>36870</c:v>
                </c:pt>
                <c:pt idx="1806">
                  <c:v>36871</c:v>
                </c:pt>
                <c:pt idx="1807">
                  <c:v>36872</c:v>
                </c:pt>
                <c:pt idx="1808">
                  <c:v>36873</c:v>
                </c:pt>
                <c:pt idx="1809">
                  <c:v>36874</c:v>
                </c:pt>
                <c:pt idx="1810">
                  <c:v>36875</c:v>
                </c:pt>
                <c:pt idx="1811">
                  <c:v>36876</c:v>
                </c:pt>
                <c:pt idx="1812">
                  <c:v>36877</c:v>
                </c:pt>
                <c:pt idx="1813">
                  <c:v>36878</c:v>
                </c:pt>
                <c:pt idx="1814">
                  <c:v>36879</c:v>
                </c:pt>
                <c:pt idx="1815">
                  <c:v>36880</c:v>
                </c:pt>
                <c:pt idx="1816">
                  <c:v>36881</c:v>
                </c:pt>
                <c:pt idx="1817">
                  <c:v>36882</c:v>
                </c:pt>
                <c:pt idx="1818">
                  <c:v>36883</c:v>
                </c:pt>
                <c:pt idx="1819">
                  <c:v>36884</c:v>
                </c:pt>
                <c:pt idx="1820">
                  <c:v>36885</c:v>
                </c:pt>
                <c:pt idx="1821">
                  <c:v>36886</c:v>
                </c:pt>
                <c:pt idx="1822">
                  <c:v>36887</c:v>
                </c:pt>
                <c:pt idx="1823">
                  <c:v>36888</c:v>
                </c:pt>
                <c:pt idx="1824">
                  <c:v>36889</c:v>
                </c:pt>
                <c:pt idx="1825">
                  <c:v>36890</c:v>
                </c:pt>
                <c:pt idx="1826">
                  <c:v>36891</c:v>
                </c:pt>
                <c:pt idx="1827">
                  <c:v>36892</c:v>
                </c:pt>
                <c:pt idx="1828">
                  <c:v>36893</c:v>
                </c:pt>
                <c:pt idx="1829">
                  <c:v>36894</c:v>
                </c:pt>
                <c:pt idx="1830">
                  <c:v>36895</c:v>
                </c:pt>
                <c:pt idx="1831">
                  <c:v>36896</c:v>
                </c:pt>
                <c:pt idx="1832">
                  <c:v>36897</c:v>
                </c:pt>
                <c:pt idx="1833">
                  <c:v>36898</c:v>
                </c:pt>
                <c:pt idx="1834">
                  <c:v>36899</c:v>
                </c:pt>
                <c:pt idx="1835">
                  <c:v>36900</c:v>
                </c:pt>
                <c:pt idx="1836">
                  <c:v>36901</c:v>
                </c:pt>
                <c:pt idx="1837">
                  <c:v>36902</c:v>
                </c:pt>
                <c:pt idx="1838">
                  <c:v>36903</c:v>
                </c:pt>
                <c:pt idx="1839">
                  <c:v>36904</c:v>
                </c:pt>
                <c:pt idx="1840">
                  <c:v>36905</c:v>
                </c:pt>
                <c:pt idx="1841">
                  <c:v>36906</c:v>
                </c:pt>
                <c:pt idx="1842">
                  <c:v>36907</c:v>
                </c:pt>
                <c:pt idx="1843">
                  <c:v>36908</c:v>
                </c:pt>
                <c:pt idx="1844">
                  <c:v>36909</c:v>
                </c:pt>
                <c:pt idx="1845">
                  <c:v>36910</c:v>
                </c:pt>
                <c:pt idx="1846">
                  <c:v>36911</c:v>
                </c:pt>
                <c:pt idx="1847">
                  <c:v>36912</c:v>
                </c:pt>
                <c:pt idx="1848">
                  <c:v>36913</c:v>
                </c:pt>
                <c:pt idx="1849">
                  <c:v>36914</c:v>
                </c:pt>
                <c:pt idx="1850">
                  <c:v>36915</c:v>
                </c:pt>
                <c:pt idx="1851">
                  <c:v>36916</c:v>
                </c:pt>
                <c:pt idx="1852">
                  <c:v>36917</c:v>
                </c:pt>
                <c:pt idx="1853">
                  <c:v>36918</c:v>
                </c:pt>
                <c:pt idx="1854">
                  <c:v>36919</c:v>
                </c:pt>
                <c:pt idx="1855">
                  <c:v>36920</c:v>
                </c:pt>
                <c:pt idx="1856">
                  <c:v>36921</c:v>
                </c:pt>
                <c:pt idx="1857">
                  <c:v>36922</c:v>
                </c:pt>
                <c:pt idx="1858">
                  <c:v>36923</c:v>
                </c:pt>
                <c:pt idx="1859">
                  <c:v>36924</c:v>
                </c:pt>
                <c:pt idx="1860">
                  <c:v>36925</c:v>
                </c:pt>
                <c:pt idx="1861">
                  <c:v>36926</c:v>
                </c:pt>
                <c:pt idx="1862">
                  <c:v>36927</c:v>
                </c:pt>
                <c:pt idx="1863">
                  <c:v>36928</c:v>
                </c:pt>
                <c:pt idx="1864">
                  <c:v>36929</c:v>
                </c:pt>
                <c:pt idx="1865">
                  <c:v>36930</c:v>
                </c:pt>
                <c:pt idx="1866">
                  <c:v>36931</c:v>
                </c:pt>
                <c:pt idx="1867">
                  <c:v>36932</c:v>
                </c:pt>
                <c:pt idx="1868">
                  <c:v>36933</c:v>
                </c:pt>
                <c:pt idx="1869">
                  <c:v>36934</c:v>
                </c:pt>
                <c:pt idx="1870">
                  <c:v>36935</c:v>
                </c:pt>
                <c:pt idx="1871">
                  <c:v>36936</c:v>
                </c:pt>
                <c:pt idx="1872">
                  <c:v>36937</c:v>
                </c:pt>
                <c:pt idx="1873">
                  <c:v>36938</c:v>
                </c:pt>
                <c:pt idx="1874">
                  <c:v>36939</c:v>
                </c:pt>
                <c:pt idx="1875">
                  <c:v>36940</c:v>
                </c:pt>
                <c:pt idx="1876">
                  <c:v>36941</c:v>
                </c:pt>
                <c:pt idx="1877">
                  <c:v>36942</c:v>
                </c:pt>
                <c:pt idx="1878">
                  <c:v>36943</c:v>
                </c:pt>
                <c:pt idx="1879">
                  <c:v>36944</c:v>
                </c:pt>
                <c:pt idx="1880">
                  <c:v>36945</c:v>
                </c:pt>
                <c:pt idx="1881">
                  <c:v>36946</c:v>
                </c:pt>
                <c:pt idx="1882">
                  <c:v>36947</c:v>
                </c:pt>
                <c:pt idx="1883">
                  <c:v>36948</c:v>
                </c:pt>
                <c:pt idx="1884">
                  <c:v>36949</c:v>
                </c:pt>
                <c:pt idx="1885">
                  <c:v>36950</c:v>
                </c:pt>
                <c:pt idx="1886">
                  <c:v>36951</c:v>
                </c:pt>
                <c:pt idx="1887">
                  <c:v>36952</c:v>
                </c:pt>
                <c:pt idx="1888">
                  <c:v>36953</c:v>
                </c:pt>
                <c:pt idx="1889">
                  <c:v>36954</c:v>
                </c:pt>
                <c:pt idx="1890">
                  <c:v>36955</c:v>
                </c:pt>
                <c:pt idx="1891">
                  <c:v>36956</c:v>
                </c:pt>
                <c:pt idx="1892">
                  <c:v>36957</c:v>
                </c:pt>
                <c:pt idx="1893">
                  <c:v>36958</c:v>
                </c:pt>
                <c:pt idx="1894">
                  <c:v>36959</c:v>
                </c:pt>
                <c:pt idx="1895">
                  <c:v>36960</c:v>
                </c:pt>
                <c:pt idx="1896">
                  <c:v>36961</c:v>
                </c:pt>
                <c:pt idx="1897">
                  <c:v>36962</c:v>
                </c:pt>
                <c:pt idx="1898">
                  <c:v>36963</c:v>
                </c:pt>
                <c:pt idx="1899">
                  <c:v>36964</c:v>
                </c:pt>
                <c:pt idx="1900">
                  <c:v>36965</c:v>
                </c:pt>
                <c:pt idx="1901">
                  <c:v>36966</c:v>
                </c:pt>
                <c:pt idx="1902">
                  <c:v>36967</c:v>
                </c:pt>
                <c:pt idx="1903">
                  <c:v>36968</c:v>
                </c:pt>
                <c:pt idx="1904">
                  <c:v>36969</c:v>
                </c:pt>
                <c:pt idx="1905">
                  <c:v>36970</c:v>
                </c:pt>
                <c:pt idx="1906">
                  <c:v>36971</c:v>
                </c:pt>
                <c:pt idx="1907">
                  <c:v>36972</c:v>
                </c:pt>
                <c:pt idx="1908">
                  <c:v>36973</c:v>
                </c:pt>
                <c:pt idx="1909">
                  <c:v>36974</c:v>
                </c:pt>
                <c:pt idx="1910">
                  <c:v>36975</c:v>
                </c:pt>
                <c:pt idx="1911">
                  <c:v>36976</c:v>
                </c:pt>
                <c:pt idx="1912">
                  <c:v>36977</c:v>
                </c:pt>
                <c:pt idx="1913">
                  <c:v>36978</c:v>
                </c:pt>
                <c:pt idx="1914">
                  <c:v>36979</c:v>
                </c:pt>
                <c:pt idx="1915">
                  <c:v>36980</c:v>
                </c:pt>
                <c:pt idx="1916">
                  <c:v>36981</c:v>
                </c:pt>
                <c:pt idx="1917">
                  <c:v>36982</c:v>
                </c:pt>
                <c:pt idx="1918">
                  <c:v>36983</c:v>
                </c:pt>
                <c:pt idx="1919">
                  <c:v>36984</c:v>
                </c:pt>
                <c:pt idx="1920">
                  <c:v>36985</c:v>
                </c:pt>
                <c:pt idx="1921">
                  <c:v>36986</c:v>
                </c:pt>
                <c:pt idx="1922">
                  <c:v>36987</c:v>
                </c:pt>
                <c:pt idx="1923">
                  <c:v>36988</c:v>
                </c:pt>
                <c:pt idx="1924">
                  <c:v>36989</c:v>
                </c:pt>
                <c:pt idx="1925">
                  <c:v>36990</c:v>
                </c:pt>
                <c:pt idx="1926">
                  <c:v>36991</c:v>
                </c:pt>
                <c:pt idx="1927">
                  <c:v>36992</c:v>
                </c:pt>
                <c:pt idx="1928">
                  <c:v>36993</c:v>
                </c:pt>
                <c:pt idx="1929">
                  <c:v>36994</c:v>
                </c:pt>
                <c:pt idx="1930">
                  <c:v>36995</c:v>
                </c:pt>
                <c:pt idx="1931">
                  <c:v>36996</c:v>
                </c:pt>
                <c:pt idx="1932">
                  <c:v>36997</c:v>
                </c:pt>
                <c:pt idx="1933">
                  <c:v>36998</c:v>
                </c:pt>
                <c:pt idx="1934">
                  <c:v>36999</c:v>
                </c:pt>
                <c:pt idx="1935">
                  <c:v>37000</c:v>
                </c:pt>
                <c:pt idx="1936">
                  <c:v>37001</c:v>
                </c:pt>
                <c:pt idx="1937">
                  <c:v>37002</c:v>
                </c:pt>
                <c:pt idx="1938">
                  <c:v>37003</c:v>
                </c:pt>
                <c:pt idx="1939">
                  <c:v>37004</c:v>
                </c:pt>
                <c:pt idx="1940">
                  <c:v>37005</c:v>
                </c:pt>
                <c:pt idx="1941">
                  <c:v>37006</c:v>
                </c:pt>
                <c:pt idx="1942">
                  <c:v>37007</c:v>
                </c:pt>
                <c:pt idx="1943">
                  <c:v>37008</c:v>
                </c:pt>
                <c:pt idx="1944">
                  <c:v>37009</c:v>
                </c:pt>
                <c:pt idx="1945">
                  <c:v>37010</c:v>
                </c:pt>
                <c:pt idx="1946">
                  <c:v>37011</c:v>
                </c:pt>
                <c:pt idx="1947">
                  <c:v>37012</c:v>
                </c:pt>
                <c:pt idx="1948">
                  <c:v>37013</c:v>
                </c:pt>
                <c:pt idx="1949">
                  <c:v>37014</c:v>
                </c:pt>
                <c:pt idx="1950">
                  <c:v>37015</c:v>
                </c:pt>
                <c:pt idx="1951">
                  <c:v>37016</c:v>
                </c:pt>
                <c:pt idx="1952">
                  <c:v>37017</c:v>
                </c:pt>
                <c:pt idx="1953">
                  <c:v>37018</c:v>
                </c:pt>
                <c:pt idx="1954">
                  <c:v>37019</c:v>
                </c:pt>
                <c:pt idx="1955">
                  <c:v>37020</c:v>
                </c:pt>
                <c:pt idx="1956">
                  <c:v>37021</c:v>
                </c:pt>
                <c:pt idx="1957">
                  <c:v>37022</c:v>
                </c:pt>
                <c:pt idx="1958">
                  <c:v>37023</c:v>
                </c:pt>
                <c:pt idx="1959">
                  <c:v>37024</c:v>
                </c:pt>
                <c:pt idx="1960">
                  <c:v>37025</c:v>
                </c:pt>
                <c:pt idx="1961">
                  <c:v>37026</c:v>
                </c:pt>
                <c:pt idx="1962">
                  <c:v>37027</c:v>
                </c:pt>
                <c:pt idx="1963">
                  <c:v>37028</c:v>
                </c:pt>
                <c:pt idx="1964">
                  <c:v>37029</c:v>
                </c:pt>
                <c:pt idx="1965">
                  <c:v>37030</c:v>
                </c:pt>
                <c:pt idx="1966">
                  <c:v>37031</c:v>
                </c:pt>
                <c:pt idx="1967">
                  <c:v>37032</c:v>
                </c:pt>
                <c:pt idx="1968">
                  <c:v>37033</c:v>
                </c:pt>
                <c:pt idx="1969">
                  <c:v>37034</c:v>
                </c:pt>
                <c:pt idx="1970">
                  <c:v>37035</c:v>
                </c:pt>
                <c:pt idx="1971">
                  <c:v>37036</c:v>
                </c:pt>
                <c:pt idx="1972">
                  <c:v>37037</c:v>
                </c:pt>
                <c:pt idx="1973">
                  <c:v>37038</c:v>
                </c:pt>
                <c:pt idx="1974">
                  <c:v>37039</c:v>
                </c:pt>
                <c:pt idx="1975">
                  <c:v>37040</c:v>
                </c:pt>
                <c:pt idx="1976">
                  <c:v>37041</c:v>
                </c:pt>
                <c:pt idx="1977">
                  <c:v>37042</c:v>
                </c:pt>
                <c:pt idx="1978">
                  <c:v>37043</c:v>
                </c:pt>
                <c:pt idx="1979">
                  <c:v>37044</c:v>
                </c:pt>
                <c:pt idx="1980">
                  <c:v>37045</c:v>
                </c:pt>
                <c:pt idx="1981">
                  <c:v>37046</c:v>
                </c:pt>
                <c:pt idx="1982">
                  <c:v>37047</c:v>
                </c:pt>
                <c:pt idx="1983">
                  <c:v>37048</c:v>
                </c:pt>
                <c:pt idx="1984">
                  <c:v>37049</c:v>
                </c:pt>
                <c:pt idx="1985">
                  <c:v>37050</c:v>
                </c:pt>
                <c:pt idx="1986">
                  <c:v>37051</c:v>
                </c:pt>
                <c:pt idx="1987">
                  <c:v>37052</c:v>
                </c:pt>
                <c:pt idx="1988">
                  <c:v>37053</c:v>
                </c:pt>
                <c:pt idx="1989">
                  <c:v>37054</c:v>
                </c:pt>
                <c:pt idx="1990">
                  <c:v>37055</c:v>
                </c:pt>
                <c:pt idx="1991">
                  <c:v>37056</c:v>
                </c:pt>
                <c:pt idx="1992">
                  <c:v>37057</c:v>
                </c:pt>
                <c:pt idx="1993">
                  <c:v>37058</c:v>
                </c:pt>
                <c:pt idx="1994">
                  <c:v>37059</c:v>
                </c:pt>
                <c:pt idx="1995">
                  <c:v>37060</c:v>
                </c:pt>
                <c:pt idx="1996">
                  <c:v>37061</c:v>
                </c:pt>
                <c:pt idx="1997">
                  <c:v>37062</c:v>
                </c:pt>
                <c:pt idx="1998">
                  <c:v>37063</c:v>
                </c:pt>
                <c:pt idx="1999">
                  <c:v>37064</c:v>
                </c:pt>
                <c:pt idx="2000">
                  <c:v>37065</c:v>
                </c:pt>
                <c:pt idx="2001">
                  <c:v>37066</c:v>
                </c:pt>
                <c:pt idx="2002">
                  <c:v>37067</c:v>
                </c:pt>
                <c:pt idx="2003">
                  <c:v>37068</c:v>
                </c:pt>
                <c:pt idx="2004">
                  <c:v>37069</c:v>
                </c:pt>
                <c:pt idx="2005">
                  <c:v>37070</c:v>
                </c:pt>
                <c:pt idx="2006">
                  <c:v>37071</c:v>
                </c:pt>
                <c:pt idx="2007">
                  <c:v>37072</c:v>
                </c:pt>
                <c:pt idx="2008">
                  <c:v>37073</c:v>
                </c:pt>
                <c:pt idx="2009">
                  <c:v>37074</c:v>
                </c:pt>
                <c:pt idx="2010">
                  <c:v>37075</c:v>
                </c:pt>
                <c:pt idx="2011">
                  <c:v>37076</c:v>
                </c:pt>
                <c:pt idx="2012">
                  <c:v>37077</c:v>
                </c:pt>
                <c:pt idx="2013">
                  <c:v>37078</c:v>
                </c:pt>
                <c:pt idx="2014">
                  <c:v>37079</c:v>
                </c:pt>
                <c:pt idx="2015">
                  <c:v>37080</c:v>
                </c:pt>
                <c:pt idx="2016">
                  <c:v>37081</c:v>
                </c:pt>
                <c:pt idx="2017">
                  <c:v>37082</c:v>
                </c:pt>
                <c:pt idx="2018">
                  <c:v>37083</c:v>
                </c:pt>
                <c:pt idx="2019">
                  <c:v>37084</c:v>
                </c:pt>
                <c:pt idx="2020">
                  <c:v>37085</c:v>
                </c:pt>
                <c:pt idx="2021">
                  <c:v>37086</c:v>
                </c:pt>
                <c:pt idx="2022">
                  <c:v>37087</c:v>
                </c:pt>
                <c:pt idx="2023">
                  <c:v>37088</c:v>
                </c:pt>
                <c:pt idx="2024">
                  <c:v>37089</c:v>
                </c:pt>
                <c:pt idx="2025">
                  <c:v>37090</c:v>
                </c:pt>
                <c:pt idx="2026">
                  <c:v>37091</c:v>
                </c:pt>
                <c:pt idx="2027">
                  <c:v>37092</c:v>
                </c:pt>
                <c:pt idx="2028">
                  <c:v>37093</c:v>
                </c:pt>
                <c:pt idx="2029">
                  <c:v>37094</c:v>
                </c:pt>
                <c:pt idx="2030">
                  <c:v>37095</c:v>
                </c:pt>
                <c:pt idx="2031">
                  <c:v>37096</c:v>
                </c:pt>
                <c:pt idx="2032">
                  <c:v>37097</c:v>
                </c:pt>
                <c:pt idx="2033">
                  <c:v>37098</c:v>
                </c:pt>
                <c:pt idx="2034">
                  <c:v>37099</c:v>
                </c:pt>
                <c:pt idx="2035">
                  <c:v>37100</c:v>
                </c:pt>
                <c:pt idx="2036">
                  <c:v>37101</c:v>
                </c:pt>
                <c:pt idx="2037">
                  <c:v>37102</c:v>
                </c:pt>
                <c:pt idx="2038">
                  <c:v>37103</c:v>
                </c:pt>
                <c:pt idx="2039">
                  <c:v>37104</c:v>
                </c:pt>
                <c:pt idx="2040">
                  <c:v>37105</c:v>
                </c:pt>
                <c:pt idx="2041">
                  <c:v>37106</c:v>
                </c:pt>
                <c:pt idx="2042">
                  <c:v>37107</c:v>
                </c:pt>
                <c:pt idx="2043">
                  <c:v>37108</c:v>
                </c:pt>
                <c:pt idx="2044">
                  <c:v>37109</c:v>
                </c:pt>
                <c:pt idx="2045">
                  <c:v>37110</c:v>
                </c:pt>
                <c:pt idx="2046">
                  <c:v>37111</c:v>
                </c:pt>
                <c:pt idx="2047">
                  <c:v>37112</c:v>
                </c:pt>
                <c:pt idx="2048">
                  <c:v>37113</c:v>
                </c:pt>
                <c:pt idx="2049">
                  <c:v>37114</c:v>
                </c:pt>
                <c:pt idx="2050">
                  <c:v>37115</c:v>
                </c:pt>
                <c:pt idx="2051">
                  <c:v>37116</c:v>
                </c:pt>
                <c:pt idx="2052">
                  <c:v>37117</c:v>
                </c:pt>
                <c:pt idx="2053">
                  <c:v>37118</c:v>
                </c:pt>
                <c:pt idx="2054">
                  <c:v>37119</c:v>
                </c:pt>
                <c:pt idx="2055">
                  <c:v>37120</c:v>
                </c:pt>
                <c:pt idx="2056">
                  <c:v>37121</c:v>
                </c:pt>
                <c:pt idx="2057">
                  <c:v>37122</c:v>
                </c:pt>
                <c:pt idx="2058">
                  <c:v>37123</c:v>
                </c:pt>
                <c:pt idx="2059">
                  <c:v>37124</c:v>
                </c:pt>
                <c:pt idx="2060">
                  <c:v>37125</c:v>
                </c:pt>
                <c:pt idx="2061">
                  <c:v>37126</c:v>
                </c:pt>
                <c:pt idx="2062">
                  <c:v>37127</c:v>
                </c:pt>
                <c:pt idx="2063">
                  <c:v>37128</c:v>
                </c:pt>
                <c:pt idx="2064">
                  <c:v>37129</c:v>
                </c:pt>
                <c:pt idx="2065">
                  <c:v>37130</c:v>
                </c:pt>
                <c:pt idx="2066">
                  <c:v>37131</c:v>
                </c:pt>
                <c:pt idx="2067">
                  <c:v>37132</c:v>
                </c:pt>
                <c:pt idx="2068">
                  <c:v>37133</c:v>
                </c:pt>
                <c:pt idx="2069">
                  <c:v>37134</c:v>
                </c:pt>
                <c:pt idx="2070">
                  <c:v>37135</c:v>
                </c:pt>
                <c:pt idx="2071">
                  <c:v>37136</c:v>
                </c:pt>
                <c:pt idx="2072">
                  <c:v>37137</c:v>
                </c:pt>
                <c:pt idx="2073">
                  <c:v>37138</c:v>
                </c:pt>
                <c:pt idx="2074">
                  <c:v>37139</c:v>
                </c:pt>
                <c:pt idx="2075">
                  <c:v>37140</c:v>
                </c:pt>
                <c:pt idx="2076">
                  <c:v>37141</c:v>
                </c:pt>
                <c:pt idx="2077">
                  <c:v>37142</c:v>
                </c:pt>
                <c:pt idx="2078">
                  <c:v>37143</c:v>
                </c:pt>
                <c:pt idx="2079">
                  <c:v>37144</c:v>
                </c:pt>
                <c:pt idx="2080">
                  <c:v>37145</c:v>
                </c:pt>
                <c:pt idx="2081">
                  <c:v>37146</c:v>
                </c:pt>
                <c:pt idx="2082">
                  <c:v>37147</c:v>
                </c:pt>
                <c:pt idx="2083">
                  <c:v>37148</c:v>
                </c:pt>
                <c:pt idx="2084">
                  <c:v>37149</c:v>
                </c:pt>
                <c:pt idx="2085">
                  <c:v>37150</c:v>
                </c:pt>
                <c:pt idx="2086">
                  <c:v>37151</c:v>
                </c:pt>
                <c:pt idx="2087">
                  <c:v>37152</c:v>
                </c:pt>
                <c:pt idx="2088">
                  <c:v>37153</c:v>
                </c:pt>
                <c:pt idx="2089">
                  <c:v>37154</c:v>
                </c:pt>
                <c:pt idx="2090">
                  <c:v>37155</c:v>
                </c:pt>
                <c:pt idx="2091">
                  <c:v>37156</c:v>
                </c:pt>
                <c:pt idx="2092">
                  <c:v>37157</c:v>
                </c:pt>
                <c:pt idx="2093">
                  <c:v>37158</c:v>
                </c:pt>
                <c:pt idx="2094">
                  <c:v>37159</c:v>
                </c:pt>
                <c:pt idx="2095">
                  <c:v>37160</c:v>
                </c:pt>
                <c:pt idx="2096">
                  <c:v>37161</c:v>
                </c:pt>
                <c:pt idx="2097">
                  <c:v>37162</c:v>
                </c:pt>
                <c:pt idx="2098">
                  <c:v>37163</c:v>
                </c:pt>
                <c:pt idx="2099">
                  <c:v>37164</c:v>
                </c:pt>
                <c:pt idx="2100">
                  <c:v>37165</c:v>
                </c:pt>
                <c:pt idx="2101">
                  <c:v>37166</c:v>
                </c:pt>
                <c:pt idx="2102">
                  <c:v>37167</c:v>
                </c:pt>
                <c:pt idx="2103">
                  <c:v>37168</c:v>
                </c:pt>
                <c:pt idx="2104">
                  <c:v>37169</c:v>
                </c:pt>
                <c:pt idx="2105">
                  <c:v>37170</c:v>
                </c:pt>
                <c:pt idx="2106">
                  <c:v>37171</c:v>
                </c:pt>
                <c:pt idx="2107">
                  <c:v>37172</c:v>
                </c:pt>
                <c:pt idx="2108">
                  <c:v>37173</c:v>
                </c:pt>
                <c:pt idx="2109">
                  <c:v>37174</c:v>
                </c:pt>
                <c:pt idx="2110">
                  <c:v>37175</c:v>
                </c:pt>
                <c:pt idx="2111">
                  <c:v>37176</c:v>
                </c:pt>
                <c:pt idx="2112">
                  <c:v>37177</c:v>
                </c:pt>
                <c:pt idx="2113">
                  <c:v>37178</c:v>
                </c:pt>
                <c:pt idx="2114">
                  <c:v>37179</c:v>
                </c:pt>
                <c:pt idx="2115">
                  <c:v>37180</c:v>
                </c:pt>
                <c:pt idx="2116">
                  <c:v>37181</c:v>
                </c:pt>
                <c:pt idx="2117">
                  <c:v>37182</c:v>
                </c:pt>
                <c:pt idx="2118">
                  <c:v>37183</c:v>
                </c:pt>
                <c:pt idx="2119">
                  <c:v>37184</c:v>
                </c:pt>
                <c:pt idx="2120">
                  <c:v>37185</c:v>
                </c:pt>
                <c:pt idx="2121">
                  <c:v>37186</c:v>
                </c:pt>
                <c:pt idx="2122">
                  <c:v>37187</c:v>
                </c:pt>
                <c:pt idx="2123">
                  <c:v>37188</c:v>
                </c:pt>
                <c:pt idx="2124">
                  <c:v>37189</c:v>
                </c:pt>
                <c:pt idx="2125">
                  <c:v>37190</c:v>
                </c:pt>
                <c:pt idx="2126">
                  <c:v>37191</c:v>
                </c:pt>
                <c:pt idx="2127">
                  <c:v>37192</c:v>
                </c:pt>
                <c:pt idx="2128">
                  <c:v>37193</c:v>
                </c:pt>
                <c:pt idx="2129">
                  <c:v>37194</c:v>
                </c:pt>
                <c:pt idx="2130">
                  <c:v>37195</c:v>
                </c:pt>
                <c:pt idx="2131">
                  <c:v>37196</c:v>
                </c:pt>
                <c:pt idx="2132">
                  <c:v>37197</c:v>
                </c:pt>
                <c:pt idx="2133">
                  <c:v>37198</c:v>
                </c:pt>
                <c:pt idx="2134">
                  <c:v>37199</c:v>
                </c:pt>
                <c:pt idx="2135">
                  <c:v>37200</c:v>
                </c:pt>
                <c:pt idx="2136">
                  <c:v>37201</c:v>
                </c:pt>
                <c:pt idx="2137">
                  <c:v>37202</c:v>
                </c:pt>
                <c:pt idx="2138">
                  <c:v>37203</c:v>
                </c:pt>
                <c:pt idx="2139">
                  <c:v>37204</c:v>
                </c:pt>
                <c:pt idx="2140">
                  <c:v>37205</c:v>
                </c:pt>
                <c:pt idx="2141">
                  <c:v>37206</c:v>
                </c:pt>
                <c:pt idx="2142">
                  <c:v>37207</c:v>
                </c:pt>
                <c:pt idx="2143">
                  <c:v>37208</c:v>
                </c:pt>
                <c:pt idx="2144">
                  <c:v>37209</c:v>
                </c:pt>
                <c:pt idx="2145">
                  <c:v>37210</c:v>
                </c:pt>
                <c:pt idx="2146">
                  <c:v>37211</c:v>
                </c:pt>
                <c:pt idx="2147">
                  <c:v>37212</c:v>
                </c:pt>
                <c:pt idx="2148">
                  <c:v>37213</c:v>
                </c:pt>
                <c:pt idx="2149">
                  <c:v>37214</c:v>
                </c:pt>
                <c:pt idx="2150">
                  <c:v>37215</c:v>
                </c:pt>
                <c:pt idx="2151">
                  <c:v>37216</c:v>
                </c:pt>
                <c:pt idx="2152">
                  <c:v>37217</c:v>
                </c:pt>
                <c:pt idx="2153">
                  <c:v>37218</c:v>
                </c:pt>
                <c:pt idx="2154">
                  <c:v>37219</c:v>
                </c:pt>
                <c:pt idx="2155">
                  <c:v>37220</c:v>
                </c:pt>
                <c:pt idx="2156">
                  <c:v>37221</c:v>
                </c:pt>
                <c:pt idx="2157">
                  <c:v>37222</c:v>
                </c:pt>
                <c:pt idx="2158">
                  <c:v>37223</c:v>
                </c:pt>
                <c:pt idx="2159">
                  <c:v>37224</c:v>
                </c:pt>
                <c:pt idx="2160">
                  <c:v>37225</c:v>
                </c:pt>
                <c:pt idx="2161">
                  <c:v>37226</c:v>
                </c:pt>
                <c:pt idx="2162">
                  <c:v>37227</c:v>
                </c:pt>
                <c:pt idx="2163">
                  <c:v>37228</c:v>
                </c:pt>
                <c:pt idx="2164">
                  <c:v>37229</c:v>
                </c:pt>
                <c:pt idx="2165">
                  <c:v>37230</c:v>
                </c:pt>
                <c:pt idx="2166">
                  <c:v>37231</c:v>
                </c:pt>
                <c:pt idx="2167">
                  <c:v>37232</c:v>
                </c:pt>
                <c:pt idx="2168">
                  <c:v>37233</c:v>
                </c:pt>
                <c:pt idx="2169">
                  <c:v>37234</c:v>
                </c:pt>
                <c:pt idx="2170">
                  <c:v>37235</c:v>
                </c:pt>
                <c:pt idx="2171">
                  <c:v>37236</c:v>
                </c:pt>
                <c:pt idx="2172">
                  <c:v>37237</c:v>
                </c:pt>
                <c:pt idx="2173">
                  <c:v>37238</c:v>
                </c:pt>
                <c:pt idx="2174">
                  <c:v>37239</c:v>
                </c:pt>
                <c:pt idx="2175">
                  <c:v>37240</c:v>
                </c:pt>
                <c:pt idx="2176">
                  <c:v>37241</c:v>
                </c:pt>
                <c:pt idx="2177">
                  <c:v>37242</c:v>
                </c:pt>
                <c:pt idx="2178">
                  <c:v>37243</c:v>
                </c:pt>
                <c:pt idx="2179">
                  <c:v>37244</c:v>
                </c:pt>
                <c:pt idx="2180">
                  <c:v>37245</c:v>
                </c:pt>
                <c:pt idx="2181">
                  <c:v>37246</c:v>
                </c:pt>
                <c:pt idx="2182">
                  <c:v>37247</c:v>
                </c:pt>
                <c:pt idx="2183">
                  <c:v>37248</c:v>
                </c:pt>
                <c:pt idx="2184">
                  <c:v>37249</c:v>
                </c:pt>
                <c:pt idx="2185">
                  <c:v>37250</c:v>
                </c:pt>
                <c:pt idx="2186">
                  <c:v>37251</c:v>
                </c:pt>
                <c:pt idx="2187">
                  <c:v>37252</c:v>
                </c:pt>
                <c:pt idx="2188">
                  <c:v>37253</c:v>
                </c:pt>
                <c:pt idx="2189">
                  <c:v>37254</c:v>
                </c:pt>
                <c:pt idx="2190">
                  <c:v>37255</c:v>
                </c:pt>
                <c:pt idx="2191">
                  <c:v>37256</c:v>
                </c:pt>
                <c:pt idx="2192">
                  <c:v>37257</c:v>
                </c:pt>
                <c:pt idx="2193">
                  <c:v>37258</c:v>
                </c:pt>
                <c:pt idx="2194">
                  <c:v>37259</c:v>
                </c:pt>
                <c:pt idx="2195">
                  <c:v>37260</c:v>
                </c:pt>
                <c:pt idx="2196">
                  <c:v>37261</c:v>
                </c:pt>
                <c:pt idx="2197">
                  <c:v>37262</c:v>
                </c:pt>
                <c:pt idx="2198">
                  <c:v>37263</c:v>
                </c:pt>
                <c:pt idx="2199">
                  <c:v>37264</c:v>
                </c:pt>
                <c:pt idx="2200">
                  <c:v>37265</c:v>
                </c:pt>
                <c:pt idx="2201">
                  <c:v>37266</c:v>
                </c:pt>
                <c:pt idx="2202">
                  <c:v>37267</c:v>
                </c:pt>
                <c:pt idx="2203">
                  <c:v>37268</c:v>
                </c:pt>
                <c:pt idx="2204">
                  <c:v>37269</c:v>
                </c:pt>
                <c:pt idx="2205">
                  <c:v>37270</c:v>
                </c:pt>
                <c:pt idx="2206">
                  <c:v>37271</c:v>
                </c:pt>
                <c:pt idx="2207">
                  <c:v>37272</c:v>
                </c:pt>
                <c:pt idx="2208">
                  <c:v>37273</c:v>
                </c:pt>
                <c:pt idx="2209">
                  <c:v>37274</c:v>
                </c:pt>
                <c:pt idx="2210">
                  <c:v>37275</c:v>
                </c:pt>
                <c:pt idx="2211">
                  <c:v>37276</c:v>
                </c:pt>
                <c:pt idx="2212">
                  <c:v>37277</c:v>
                </c:pt>
                <c:pt idx="2213">
                  <c:v>37278</c:v>
                </c:pt>
                <c:pt idx="2214">
                  <c:v>37279</c:v>
                </c:pt>
                <c:pt idx="2215">
                  <c:v>37280</c:v>
                </c:pt>
                <c:pt idx="2216">
                  <c:v>37281</c:v>
                </c:pt>
                <c:pt idx="2217">
                  <c:v>37282</c:v>
                </c:pt>
                <c:pt idx="2218">
                  <c:v>37283</c:v>
                </c:pt>
                <c:pt idx="2219">
                  <c:v>37284</c:v>
                </c:pt>
                <c:pt idx="2220">
                  <c:v>37285</c:v>
                </c:pt>
                <c:pt idx="2221">
                  <c:v>37286</c:v>
                </c:pt>
                <c:pt idx="2222">
                  <c:v>37287</c:v>
                </c:pt>
                <c:pt idx="2223">
                  <c:v>37288</c:v>
                </c:pt>
                <c:pt idx="2224">
                  <c:v>37289</c:v>
                </c:pt>
                <c:pt idx="2225">
                  <c:v>37290</c:v>
                </c:pt>
                <c:pt idx="2226">
                  <c:v>37291</c:v>
                </c:pt>
                <c:pt idx="2227">
                  <c:v>37292</c:v>
                </c:pt>
                <c:pt idx="2228">
                  <c:v>37293</c:v>
                </c:pt>
                <c:pt idx="2229">
                  <c:v>37294</c:v>
                </c:pt>
                <c:pt idx="2230">
                  <c:v>37295</c:v>
                </c:pt>
                <c:pt idx="2231">
                  <c:v>37296</c:v>
                </c:pt>
                <c:pt idx="2232">
                  <c:v>37297</c:v>
                </c:pt>
                <c:pt idx="2233">
                  <c:v>37298</c:v>
                </c:pt>
                <c:pt idx="2234">
                  <c:v>37299</c:v>
                </c:pt>
                <c:pt idx="2235">
                  <c:v>37300</c:v>
                </c:pt>
                <c:pt idx="2236">
                  <c:v>37301</c:v>
                </c:pt>
                <c:pt idx="2237">
                  <c:v>37302</c:v>
                </c:pt>
                <c:pt idx="2238">
                  <c:v>37303</c:v>
                </c:pt>
                <c:pt idx="2239">
                  <c:v>37304</c:v>
                </c:pt>
                <c:pt idx="2240">
                  <c:v>37305</c:v>
                </c:pt>
                <c:pt idx="2241">
                  <c:v>37306</c:v>
                </c:pt>
                <c:pt idx="2242">
                  <c:v>37307</c:v>
                </c:pt>
                <c:pt idx="2243">
                  <c:v>37308</c:v>
                </c:pt>
                <c:pt idx="2244">
                  <c:v>37309</c:v>
                </c:pt>
                <c:pt idx="2245">
                  <c:v>37310</c:v>
                </c:pt>
                <c:pt idx="2246">
                  <c:v>37311</c:v>
                </c:pt>
                <c:pt idx="2247">
                  <c:v>37312</c:v>
                </c:pt>
                <c:pt idx="2248">
                  <c:v>37313</c:v>
                </c:pt>
                <c:pt idx="2249">
                  <c:v>37314</c:v>
                </c:pt>
                <c:pt idx="2250">
                  <c:v>37315</c:v>
                </c:pt>
                <c:pt idx="2251">
                  <c:v>37316</c:v>
                </c:pt>
                <c:pt idx="2252">
                  <c:v>37317</c:v>
                </c:pt>
                <c:pt idx="2253">
                  <c:v>37318</c:v>
                </c:pt>
                <c:pt idx="2254">
                  <c:v>37319</c:v>
                </c:pt>
                <c:pt idx="2255">
                  <c:v>37320</c:v>
                </c:pt>
                <c:pt idx="2256">
                  <c:v>37321</c:v>
                </c:pt>
                <c:pt idx="2257">
                  <c:v>37322</c:v>
                </c:pt>
                <c:pt idx="2258">
                  <c:v>37323</c:v>
                </c:pt>
                <c:pt idx="2259">
                  <c:v>37324</c:v>
                </c:pt>
                <c:pt idx="2260">
                  <c:v>37325</c:v>
                </c:pt>
                <c:pt idx="2261">
                  <c:v>37326</c:v>
                </c:pt>
                <c:pt idx="2262">
                  <c:v>37327</c:v>
                </c:pt>
                <c:pt idx="2263">
                  <c:v>37328</c:v>
                </c:pt>
                <c:pt idx="2264">
                  <c:v>37329</c:v>
                </c:pt>
                <c:pt idx="2265">
                  <c:v>37330</c:v>
                </c:pt>
                <c:pt idx="2266">
                  <c:v>37331</c:v>
                </c:pt>
                <c:pt idx="2267">
                  <c:v>37332</c:v>
                </c:pt>
                <c:pt idx="2268">
                  <c:v>37333</c:v>
                </c:pt>
                <c:pt idx="2269">
                  <c:v>37334</c:v>
                </c:pt>
                <c:pt idx="2270">
                  <c:v>37335</c:v>
                </c:pt>
                <c:pt idx="2271">
                  <c:v>37336</c:v>
                </c:pt>
                <c:pt idx="2272">
                  <c:v>37337</c:v>
                </c:pt>
                <c:pt idx="2273">
                  <c:v>37338</c:v>
                </c:pt>
                <c:pt idx="2274">
                  <c:v>37339</c:v>
                </c:pt>
                <c:pt idx="2275">
                  <c:v>37340</c:v>
                </c:pt>
                <c:pt idx="2276">
                  <c:v>37341</c:v>
                </c:pt>
                <c:pt idx="2277">
                  <c:v>37342</c:v>
                </c:pt>
                <c:pt idx="2278">
                  <c:v>37343</c:v>
                </c:pt>
                <c:pt idx="2279">
                  <c:v>37344</c:v>
                </c:pt>
                <c:pt idx="2280">
                  <c:v>37345</c:v>
                </c:pt>
                <c:pt idx="2281">
                  <c:v>37346</c:v>
                </c:pt>
                <c:pt idx="2282">
                  <c:v>37347</c:v>
                </c:pt>
                <c:pt idx="2283">
                  <c:v>37348</c:v>
                </c:pt>
                <c:pt idx="2284">
                  <c:v>37349</c:v>
                </c:pt>
                <c:pt idx="2285">
                  <c:v>37350</c:v>
                </c:pt>
                <c:pt idx="2286">
                  <c:v>37351</c:v>
                </c:pt>
                <c:pt idx="2287">
                  <c:v>37352</c:v>
                </c:pt>
                <c:pt idx="2288">
                  <c:v>37353</c:v>
                </c:pt>
                <c:pt idx="2289">
                  <c:v>37354</c:v>
                </c:pt>
                <c:pt idx="2290">
                  <c:v>37355</c:v>
                </c:pt>
                <c:pt idx="2291">
                  <c:v>37356</c:v>
                </c:pt>
                <c:pt idx="2292">
                  <c:v>37357</c:v>
                </c:pt>
                <c:pt idx="2293">
                  <c:v>37358</c:v>
                </c:pt>
                <c:pt idx="2294">
                  <c:v>37359</c:v>
                </c:pt>
                <c:pt idx="2295">
                  <c:v>37360</c:v>
                </c:pt>
                <c:pt idx="2296">
                  <c:v>37361</c:v>
                </c:pt>
                <c:pt idx="2297">
                  <c:v>37362</c:v>
                </c:pt>
                <c:pt idx="2298">
                  <c:v>37363</c:v>
                </c:pt>
                <c:pt idx="2299">
                  <c:v>37364</c:v>
                </c:pt>
                <c:pt idx="2300">
                  <c:v>37365</c:v>
                </c:pt>
                <c:pt idx="2301">
                  <c:v>37366</c:v>
                </c:pt>
                <c:pt idx="2302">
                  <c:v>37367</c:v>
                </c:pt>
                <c:pt idx="2303">
                  <c:v>37368</c:v>
                </c:pt>
                <c:pt idx="2304">
                  <c:v>37369</c:v>
                </c:pt>
                <c:pt idx="2305">
                  <c:v>37370</c:v>
                </c:pt>
                <c:pt idx="2306">
                  <c:v>37371</c:v>
                </c:pt>
                <c:pt idx="2307">
                  <c:v>37372</c:v>
                </c:pt>
                <c:pt idx="2308">
                  <c:v>37373</c:v>
                </c:pt>
                <c:pt idx="2309">
                  <c:v>37374</c:v>
                </c:pt>
                <c:pt idx="2310">
                  <c:v>37375</c:v>
                </c:pt>
                <c:pt idx="2311">
                  <c:v>37376</c:v>
                </c:pt>
                <c:pt idx="2312">
                  <c:v>37377</c:v>
                </c:pt>
                <c:pt idx="2313">
                  <c:v>37378</c:v>
                </c:pt>
                <c:pt idx="2314">
                  <c:v>37379</c:v>
                </c:pt>
                <c:pt idx="2315">
                  <c:v>37380</c:v>
                </c:pt>
                <c:pt idx="2316">
                  <c:v>37381</c:v>
                </c:pt>
                <c:pt idx="2317">
                  <c:v>37382</c:v>
                </c:pt>
                <c:pt idx="2318">
                  <c:v>37383</c:v>
                </c:pt>
                <c:pt idx="2319">
                  <c:v>37384</c:v>
                </c:pt>
                <c:pt idx="2320">
                  <c:v>37385</c:v>
                </c:pt>
                <c:pt idx="2321">
                  <c:v>37386</c:v>
                </c:pt>
                <c:pt idx="2322">
                  <c:v>37387</c:v>
                </c:pt>
                <c:pt idx="2323">
                  <c:v>37388</c:v>
                </c:pt>
                <c:pt idx="2324">
                  <c:v>37389</c:v>
                </c:pt>
                <c:pt idx="2325">
                  <c:v>37390</c:v>
                </c:pt>
                <c:pt idx="2326">
                  <c:v>37391</c:v>
                </c:pt>
                <c:pt idx="2327">
                  <c:v>37392</c:v>
                </c:pt>
                <c:pt idx="2328">
                  <c:v>37393</c:v>
                </c:pt>
                <c:pt idx="2329">
                  <c:v>37394</c:v>
                </c:pt>
                <c:pt idx="2330">
                  <c:v>37395</c:v>
                </c:pt>
                <c:pt idx="2331">
                  <c:v>37396</c:v>
                </c:pt>
                <c:pt idx="2332">
                  <c:v>37397</c:v>
                </c:pt>
                <c:pt idx="2333">
                  <c:v>37398</c:v>
                </c:pt>
                <c:pt idx="2334">
                  <c:v>37399</c:v>
                </c:pt>
                <c:pt idx="2335">
                  <c:v>37400</c:v>
                </c:pt>
                <c:pt idx="2336">
                  <c:v>37401</c:v>
                </c:pt>
                <c:pt idx="2337">
                  <c:v>37402</c:v>
                </c:pt>
                <c:pt idx="2338">
                  <c:v>37403</c:v>
                </c:pt>
                <c:pt idx="2339">
                  <c:v>37404</c:v>
                </c:pt>
                <c:pt idx="2340">
                  <c:v>37405</c:v>
                </c:pt>
                <c:pt idx="2341">
                  <c:v>37406</c:v>
                </c:pt>
                <c:pt idx="2342">
                  <c:v>37407</c:v>
                </c:pt>
                <c:pt idx="2343">
                  <c:v>37408</c:v>
                </c:pt>
                <c:pt idx="2344">
                  <c:v>37409</c:v>
                </c:pt>
                <c:pt idx="2345">
                  <c:v>37410</c:v>
                </c:pt>
                <c:pt idx="2346">
                  <c:v>37411</c:v>
                </c:pt>
                <c:pt idx="2347">
                  <c:v>37412</c:v>
                </c:pt>
                <c:pt idx="2348">
                  <c:v>37413</c:v>
                </c:pt>
                <c:pt idx="2349">
                  <c:v>37414</c:v>
                </c:pt>
                <c:pt idx="2350">
                  <c:v>37415</c:v>
                </c:pt>
                <c:pt idx="2351">
                  <c:v>37416</c:v>
                </c:pt>
                <c:pt idx="2352">
                  <c:v>37417</c:v>
                </c:pt>
                <c:pt idx="2353">
                  <c:v>37418</c:v>
                </c:pt>
                <c:pt idx="2354">
                  <c:v>37419</c:v>
                </c:pt>
                <c:pt idx="2355">
                  <c:v>37420</c:v>
                </c:pt>
                <c:pt idx="2356">
                  <c:v>37421</c:v>
                </c:pt>
                <c:pt idx="2357">
                  <c:v>37422</c:v>
                </c:pt>
                <c:pt idx="2358">
                  <c:v>37423</c:v>
                </c:pt>
                <c:pt idx="2359">
                  <c:v>37424</c:v>
                </c:pt>
                <c:pt idx="2360">
                  <c:v>37425</c:v>
                </c:pt>
                <c:pt idx="2361">
                  <c:v>37426</c:v>
                </c:pt>
                <c:pt idx="2362">
                  <c:v>37427</c:v>
                </c:pt>
                <c:pt idx="2363">
                  <c:v>37428</c:v>
                </c:pt>
                <c:pt idx="2364">
                  <c:v>37429</c:v>
                </c:pt>
                <c:pt idx="2365">
                  <c:v>37430</c:v>
                </c:pt>
                <c:pt idx="2366">
                  <c:v>37431</c:v>
                </c:pt>
                <c:pt idx="2367">
                  <c:v>37432</c:v>
                </c:pt>
                <c:pt idx="2368">
                  <c:v>37433</c:v>
                </c:pt>
                <c:pt idx="2369">
                  <c:v>37434</c:v>
                </c:pt>
                <c:pt idx="2370">
                  <c:v>37435</c:v>
                </c:pt>
                <c:pt idx="2371">
                  <c:v>37436</c:v>
                </c:pt>
                <c:pt idx="2372">
                  <c:v>37437</c:v>
                </c:pt>
                <c:pt idx="2373">
                  <c:v>37438</c:v>
                </c:pt>
                <c:pt idx="2374">
                  <c:v>37439</c:v>
                </c:pt>
                <c:pt idx="2375">
                  <c:v>37440</c:v>
                </c:pt>
                <c:pt idx="2376">
                  <c:v>37441</c:v>
                </c:pt>
                <c:pt idx="2377">
                  <c:v>37442</c:v>
                </c:pt>
                <c:pt idx="2378">
                  <c:v>37443</c:v>
                </c:pt>
                <c:pt idx="2379">
                  <c:v>37444</c:v>
                </c:pt>
                <c:pt idx="2380">
                  <c:v>37445</c:v>
                </c:pt>
                <c:pt idx="2381">
                  <c:v>37446</c:v>
                </c:pt>
                <c:pt idx="2382">
                  <c:v>37447</c:v>
                </c:pt>
                <c:pt idx="2383">
                  <c:v>37448</c:v>
                </c:pt>
                <c:pt idx="2384">
                  <c:v>37449</c:v>
                </c:pt>
                <c:pt idx="2385">
                  <c:v>37450</c:v>
                </c:pt>
                <c:pt idx="2386">
                  <c:v>37451</c:v>
                </c:pt>
                <c:pt idx="2387">
                  <c:v>37452</c:v>
                </c:pt>
                <c:pt idx="2388">
                  <c:v>37453</c:v>
                </c:pt>
                <c:pt idx="2389">
                  <c:v>37454</c:v>
                </c:pt>
                <c:pt idx="2390">
                  <c:v>37455</c:v>
                </c:pt>
                <c:pt idx="2391">
                  <c:v>37456</c:v>
                </c:pt>
                <c:pt idx="2392">
                  <c:v>37457</c:v>
                </c:pt>
                <c:pt idx="2393">
                  <c:v>37458</c:v>
                </c:pt>
                <c:pt idx="2394">
                  <c:v>37459</c:v>
                </c:pt>
                <c:pt idx="2395">
                  <c:v>37460</c:v>
                </c:pt>
                <c:pt idx="2396">
                  <c:v>37461</c:v>
                </c:pt>
                <c:pt idx="2397">
                  <c:v>37462</c:v>
                </c:pt>
                <c:pt idx="2398">
                  <c:v>37463</c:v>
                </c:pt>
                <c:pt idx="2399">
                  <c:v>37464</c:v>
                </c:pt>
                <c:pt idx="2400">
                  <c:v>37465</c:v>
                </c:pt>
                <c:pt idx="2401">
                  <c:v>37466</c:v>
                </c:pt>
                <c:pt idx="2402">
                  <c:v>37467</c:v>
                </c:pt>
                <c:pt idx="2403">
                  <c:v>37468</c:v>
                </c:pt>
                <c:pt idx="2404">
                  <c:v>37469</c:v>
                </c:pt>
                <c:pt idx="2405">
                  <c:v>37470</c:v>
                </c:pt>
                <c:pt idx="2406">
                  <c:v>37471</c:v>
                </c:pt>
                <c:pt idx="2407">
                  <c:v>37472</c:v>
                </c:pt>
                <c:pt idx="2408">
                  <c:v>37473</c:v>
                </c:pt>
                <c:pt idx="2409">
                  <c:v>37474</c:v>
                </c:pt>
                <c:pt idx="2410">
                  <c:v>37475</c:v>
                </c:pt>
                <c:pt idx="2411">
                  <c:v>37476</c:v>
                </c:pt>
                <c:pt idx="2412">
                  <c:v>37477</c:v>
                </c:pt>
                <c:pt idx="2413">
                  <c:v>37478</c:v>
                </c:pt>
                <c:pt idx="2414">
                  <c:v>37479</c:v>
                </c:pt>
                <c:pt idx="2415">
                  <c:v>37480</c:v>
                </c:pt>
                <c:pt idx="2416">
                  <c:v>37481</c:v>
                </c:pt>
                <c:pt idx="2417">
                  <c:v>37482</c:v>
                </c:pt>
                <c:pt idx="2418">
                  <c:v>37483</c:v>
                </c:pt>
                <c:pt idx="2419">
                  <c:v>37484</c:v>
                </c:pt>
                <c:pt idx="2420">
                  <c:v>37485</c:v>
                </c:pt>
                <c:pt idx="2421">
                  <c:v>37486</c:v>
                </c:pt>
                <c:pt idx="2422">
                  <c:v>37487</c:v>
                </c:pt>
                <c:pt idx="2423">
                  <c:v>37488</c:v>
                </c:pt>
                <c:pt idx="2424">
                  <c:v>37489</c:v>
                </c:pt>
                <c:pt idx="2425">
                  <c:v>37490</c:v>
                </c:pt>
                <c:pt idx="2426">
                  <c:v>37491</c:v>
                </c:pt>
                <c:pt idx="2427">
                  <c:v>37492</c:v>
                </c:pt>
                <c:pt idx="2428">
                  <c:v>37493</c:v>
                </c:pt>
                <c:pt idx="2429">
                  <c:v>37494</c:v>
                </c:pt>
                <c:pt idx="2430">
                  <c:v>37495</c:v>
                </c:pt>
                <c:pt idx="2431">
                  <c:v>37496</c:v>
                </c:pt>
                <c:pt idx="2432">
                  <c:v>37497</c:v>
                </c:pt>
                <c:pt idx="2433">
                  <c:v>37498</c:v>
                </c:pt>
                <c:pt idx="2434">
                  <c:v>37499</c:v>
                </c:pt>
                <c:pt idx="2435">
                  <c:v>37500</c:v>
                </c:pt>
                <c:pt idx="2436">
                  <c:v>37501</c:v>
                </c:pt>
                <c:pt idx="2437">
                  <c:v>37502</c:v>
                </c:pt>
                <c:pt idx="2438">
                  <c:v>37503</c:v>
                </c:pt>
                <c:pt idx="2439">
                  <c:v>37504</c:v>
                </c:pt>
                <c:pt idx="2440">
                  <c:v>37505</c:v>
                </c:pt>
                <c:pt idx="2441">
                  <c:v>37506</c:v>
                </c:pt>
                <c:pt idx="2442">
                  <c:v>37507</c:v>
                </c:pt>
                <c:pt idx="2443">
                  <c:v>37508</c:v>
                </c:pt>
                <c:pt idx="2444">
                  <c:v>37509</c:v>
                </c:pt>
                <c:pt idx="2445">
                  <c:v>37510</c:v>
                </c:pt>
                <c:pt idx="2446">
                  <c:v>37511</c:v>
                </c:pt>
                <c:pt idx="2447">
                  <c:v>37512</c:v>
                </c:pt>
                <c:pt idx="2448">
                  <c:v>37513</c:v>
                </c:pt>
                <c:pt idx="2449">
                  <c:v>37514</c:v>
                </c:pt>
                <c:pt idx="2450">
                  <c:v>37515</c:v>
                </c:pt>
                <c:pt idx="2451">
                  <c:v>37516</c:v>
                </c:pt>
                <c:pt idx="2452">
                  <c:v>37517</c:v>
                </c:pt>
                <c:pt idx="2453">
                  <c:v>37518</c:v>
                </c:pt>
                <c:pt idx="2454">
                  <c:v>37519</c:v>
                </c:pt>
                <c:pt idx="2455">
                  <c:v>37520</c:v>
                </c:pt>
                <c:pt idx="2456">
                  <c:v>37521</c:v>
                </c:pt>
                <c:pt idx="2457">
                  <c:v>37522</c:v>
                </c:pt>
                <c:pt idx="2458">
                  <c:v>37523</c:v>
                </c:pt>
                <c:pt idx="2459">
                  <c:v>37524</c:v>
                </c:pt>
                <c:pt idx="2460">
                  <c:v>37525</c:v>
                </c:pt>
                <c:pt idx="2461">
                  <c:v>37526</c:v>
                </c:pt>
                <c:pt idx="2462">
                  <c:v>37527</c:v>
                </c:pt>
                <c:pt idx="2463">
                  <c:v>37528</c:v>
                </c:pt>
                <c:pt idx="2464">
                  <c:v>37529</c:v>
                </c:pt>
                <c:pt idx="2465">
                  <c:v>37530</c:v>
                </c:pt>
                <c:pt idx="2466">
                  <c:v>37531</c:v>
                </c:pt>
                <c:pt idx="2467">
                  <c:v>37532</c:v>
                </c:pt>
                <c:pt idx="2468">
                  <c:v>37533</c:v>
                </c:pt>
                <c:pt idx="2469">
                  <c:v>37534</c:v>
                </c:pt>
                <c:pt idx="2470">
                  <c:v>37535</c:v>
                </c:pt>
                <c:pt idx="2471">
                  <c:v>37536</c:v>
                </c:pt>
                <c:pt idx="2472">
                  <c:v>37537</c:v>
                </c:pt>
                <c:pt idx="2473">
                  <c:v>37538</c:v>
                </c:pt>
                <c:pt idx="2474">
                  <c:v>37539</c:v>
                </c:pt>
                <c:pt idx="2475">
                  <c:v>37540</c:v>
                </c:pt>
                <c:pt idx="2476">
                  <c:v>37541</c:v>
                </c:pt>
                <c:pt idx="2477">
                  <c:v>37542</c:v>
                </c:pt>
                <c:pt idx="2478">
                  <c:v>37543</c:v>
                </c:pt>
                <c:pt idx="2479">
                  <c:v>37544</c:v>
                </c:pt>
                <c:pt idx="2480">
                  <c:v>37545</c:v>
                </c:pt>
                <c:pt idx="2481">
                  <c:v>37546</c:v>
                </c:pt>
                <c:pt idx="2482">
                  <c:v>37547</c:v>
                </c:pt>
                <c:pt idx="2483">
                  <c:v>37548</c:v>
                </c:pt>
                <c:pt idx="2484">
                  <c:v>37549</c:v>
                </c:pt>
                <c:pt idx="2485">
                  <c:v>37550</c:v>
                </c:pt>
                <c:pt idx="2486">
                  <c:v>37551</c:v>
                </c:pt>
                <c:pt idx="2487">
                  <c:v>37552</c:v>
                </c:pt>
                <c:pt idx="2488">
                  <c:v>37553</c:v>
                </c:pt>
                <c:pt idx="2489">
                  <c:v>37554</c:v>
                </c:pt>
                <c:pt idx="2490">
                  <c:v>37555</c:v>
                </c:pt>
                <c:pt idx="2491">
                  <c:v>37556</c:v>
                </c:pt>
                <c:pt idx="2492">
                  <c:v>37557</c:v>
                </c:pt>
                <c:pt idx="2493">
                  <c:v>37558</c:v>
                </c:pt>
                <c:pt idx="2494">
                  <c:v>37559</c:v>
                </c:pt>
                <c:pt idx="2495">
                  <c:v>37560</c:v>
                </c:pt>
                <c:pt idx="2496">
                  <c:v>37561</c:v>
                </c:pt>
                <c:pt idx="2497">
                  <c:v>37562</c:v>
                </c:pt>
                <c:pt idx="2498">
                  <c:v>37563</c:v>
                </c:pt>
                <c:pt idx="2499">
                  <c:v>37564</c:v>
                </c:pt>
                <c:pt idx="2500">
                  <c:v>37565</c:v>
                </c:pt>
                <c:pt idx="2501">
                  <c:v>37566</c:v>
                </c:pt>
                <c:pt idx="2502">
                  <c:v>37567</c:v>
                </c:pt>
                <c:pt idx="2503">
                  <c:v>37568</c:v>
                </c:pt>
                <c:pt idx="2504">
                  <c:v>37569</c:v>
                </c:pt>
                <c:pt idx="2505">
                  <c:v>37570</c:v>
                </c:pt>
                <c:pt idx="2506">
                  <c:v>37571</c:v>
                </c:pt>
                <c:pt idx="2507">
                  <c:v>37572</c:v>
                </c:pt>
                <c:pt idx="2508">
                  <c:v>37573</c:v>
                </c:pt>
                <c:pt idx="2509">
                  <c:v>37574</c:v>
                </c:pt>
                <c:pt idx="2510">
                  <c:v>37575</c:v>
                </c:pt>
                <c:pt idx="2511">
                  <c:v>37576</c:v>
                </c:pt>
                <c:pt idx="2512">
                  <c:v>37577</c:v>
                </c:pt>
                <c:pt idx="2513">
                  <c:v>37578</c:v>
                </c:pt>
                <c:pt idx="2514">
                  <c:v>37579</c:v>
                </c:pt>
                <c:pt idx="2515">
                  <c:v>37580</c:v>
                </c:pt>
                <c:pt idx="2516">
                  <c:v>37581</c:v>
                </c:pt>
                <c:pt idx="2517">
                  <c:v>37582</c:v>
                </c:pt>
                <c:pt idx="2518">
                  <c:v>37583</c:v>
                </c:pt>
                <c:pt idx="2519">
                  <c:v>37584</c:v>
                </c:pt>
                <c:pt idx="2520">
                  <c:v>37585</c:v>
                </c:pt>
                <c:pt idx="2521">
                  <c:v>37586</c:v>
                </c:pt>
                <c:pt idx="2522">
                  <c:v>37587</c:v>
                </c:pt>
                <c:pt idx="2523">
                  <c:v>37588</c:v>
                </c:pt>
                <c:pt idx="2524">
                  <c:v>37589</c:v>
                </c:pt>
                <c:pt idx="2525">
                  <c:v>37590</c:v>
                </c:pt>
                <c:pt idx="2526">
                  <c:v>37591</c:v>
                </c:pt>
                <c:pt idx="2527">
                  <c:v>37592</c:v>
                </c:pt>
                <c:pt idx="2528">
                  <c:v>37593</c:v>
                </c:pt>
                <c:pt idx="2529">
                  <c:v>37594</c:v>
                </c:pt>
                <c:pt idx="2530">
                  <c:v>37595</c:v>
                </c:pt>
                <c:pt idx="2531">
                  <c:v>37596</c:v>
                </c:pt>
                <c:pt idx="2532">
                  <c:v>37597</c:v>
                </c:pt>
                <c:pt idx="2533">
                  <c:v>37598</c:v>
                </c:pt>
                <c:pt idx="2534">
                  <c:v>37599</c:v>
                </c:pt>
                <c:pt idx="2535">
                  <c:v>37600</c:v>
                </c:pt>
                <c:pt idx="2536">
                  <c:v>37601</c:v>
                </c:pt>
                <c:pt idx="2537">
                  <c:v>37602</c:v>
                </c:pt>
                <c:pt idx="2538">
                  <c:v>37603</c:v>
                </c:pt>
                <c:pt idx="2539">
                  <c:v>37604</c:v>
                </c:pt>
                <c:pt idx="2540">
                  <c:v>37605</c:v>
                </c:pt>
                <c:pt idx="2541">
                  <c:v>37606</c:v>
                </c:pt>
                <c:pt idx="2542">
                  <c:v>37607</c:v>
                </c:pt>
                <c:pt idx="2543">
                  <c:v>37608</c:v>
                </c:pt>
                <c:pt idx="2544">
                  <c:v>37609</c:v>
                </c:pt>
                <c:pt idx="2545">
                  <c:v>37610</c:v>
                </c:pt>
                <c:pt idx="2546">
                  <c:v>37611</c:v>
                </c:pt>
                <c:pt idx="2547">
                  <c:v>37612</c:v>
                </c:pt>
                <c:pt idx="2548">
                  <c:v>37613</c:v>
                </c:pt>
                <c:pt idx="2549">
                  <c:v>37614</c:v>
                </c:pt>
                <c:pt idx="2550">
                  <c:v>37615</c:v>
                </c:pt>
                <c:pt idx="2551">
                  <c:v>37616</c:v>
                </c:pt>
                <c:pt idx="2552">
                  <c:v>37617</c:v>
                </c:pt>
                <c:pt idx="2553">
                  <c:v>37618</c:v>
                </c:pt>
                <c:pt idx="2554">
                  <c:v>37619</c:v>
                </c:pt>
                <c:pt idx="2555">
                  <c:v>37620</c:v>
                </c:pt>
                <c:pt idx="2556">
                  <c:v>37621</c:v>
                </c:pt>
                <c:pt idx="2557">
                  <c:v>37622</c:v>
                </c:pt>
                <c:pt idx="2558">
                  <c:v>37623</c:v>
                </c:pt>
                <c:pt idx="2559">
                  <c:v>37624</c:v>
                </c:pt>
                <c:pt idx="2560">
                  <c:v>37625</c:v>
                </c:pt>
                <c:pt idx="2561">
                  <c:v>37626</c:v>
                </c:pt>
                <c:pt idx="2562">
                  <c:v>37627</c:v>
                </c:pt>
                <c:pt idx="2563">
                  <c:v>37628</c:v>
                </c:pt>
                <c:pt idx="2564">
                  <c:v>37629</c:v>
                </c:pt>
                <c:pt idx="2565">
                  <c:v>37630</c:v>
                </c:pt>
                <c:pt idx="2566">
                  <c:v>37631</c:v>
                </c:pt>
                <c:pt idx="2567">
                  <c:v>37632</c:v>
                </c:pt>
                <c:pt idx="2568">
                  <c:v>37633</c:v>
                </c:pt>
                <c:pt idx="2569">
                  <c:v>37634</c:v>
                </c:pt>
                <c:pt idx="2570">
                  <c:v>37635</c:v>
                </c:pt>
                <c:pt idx="2571">
                  <c:v>37636</c:v>
                </c:pt>
                <c:pt idx="2572">
                  <c:v>37637</c:v>
                </c:pt>
                <c:pt idx="2573">
                  <c:v>37638</c:v>
                </c:pt>
                <c:pt idx="2574">
                  <c:v>37639</c:v>
                </c:pt>
                <c:pt idx="2575">
                  <c:v>37640</c:v>
                </c:pt>
                <c:pt idx="2576">
                  <c:v>37641</c:v>
                </c:pt>
                <c:pt idx="2577">
                  <c:v>37642</c:v>
                </c:pt>
                <c:pt idx="2578">
                  <c:v>37643</c:v>
                </c:pt>
                <c:pt idx="2579">
                  <c:v>37644</c:v>
                </c:pt>
                <c:pt idx="2580">
                  <c:v>37645</c:v>
                </c:pt>
                <c:pt idx="2581">
                  <c:v>37646</c:v>
                </c:pt>
                <c:pt idx="2582">
                  <c:v>37647</c:v>
                </c:pt>
                <c:pt idx="2583">
                  <c:v>37648</c:v>
                </c:pt>
                <c:pt idx="2584">
                  <c:v>37649</c:v>
                </c:pt>
                <c:pt idx="2585">
                  <c:v>37650</c:v>
                </c:pt>
                <c:pt idx="2586">
                  <c:v>37651</c:v>
                </c:pt>
                <c:pt idx="2587">
                  <c:v>37652</c:v>
                </c:pt>
                <c:pt idx="2588">
                  <c:v>37653</c:v>
                </c:pt>
                <c:pt idx="2589">
                  <c:v>37654</c:v>
                </c:pt>
                <c:pt idx="2590">
                  <c:v>37655</c:v>
                </c:pt>
                <c:pt idx="2591">
                  <c:v>37656</c:v>
                </c:pt>
                <c:pt idx="2592">
                  <c:v>37657</c:v>
                </c:pt>
                <c:pt idx="2593">
                  <c:v>37658</c:v>
                </c:pt>
                <c:pt idx="2594">
                  <c:v>37659</c:v>
                </c:pt>
                <c:pt idx="2595">
                  <c:v>37660</c:v>
                </c:pt>
                <c:pt idx="2596">
                  <c:v>37661</c:v>
                </c:pt>
                <c:pt idx="2597">
                  <c:v>37662</c:v>
                </c:pt>
                <c:pt idx="2598">
                  <c:v>37663</c:v>
                </c:pt>
                <c:pt idx="2599">
                  <c:v>37664</c:v>
                </c:pt>
                <c:pt idx="2600">
                  <c:v>37665</c:v>
                </c:pt>
                <c:pt idx="2601">
                  <c:v>37666</c:v>
                </c:pt>
                <c:pt idx="2602">
                  <c:v>37667</c:v>
                </c:pt>
                <c:pt idx="2603">
                  <c:v>37668</c:v>
                </c:pt>
                <c:pt idx="2604">
                  <c:v>37669</c:v>
                </c:pt>
                <c:pt idx="2605">
                  <c:v>37670</c:v>
                </c:pt>
                <c:pt idx="2606">
                  <c:v>37671</c:v>
                </c:pt>
                <c:pt idx="2607">
                  <c:v>37672</c:v>
                </c:pt>
                <c:pt idx="2608">
                  <c:v>37673</c:v>
                </c:pt>
                <c:pt idx="2609">
                  <c:v>37674</c:v>
                </c:pt>
                <c:pt idx="2610">
                  <c:v>37675</c:v>
                </c:pt>
                <c:pt idx="2611">
                  <c:v>37676</c:v>
                </c:pt>
                <c:pt idx="2612">
                  <c:v>37677</c:v>
                </c:pt>
                <c:pt idx="2613">
                  <c:v>37678</c:v>
                </c:pt>
                <c:pt idx="2614">
                  <c:v>37679</c:v>
                </c:pt>
                <c:pt idx="2615">
                  <c:v>37680</c:v>
                </c:pt>
                <c:pt idx="2616">
                  <c:v>37681</c:v>
                </c:pt>
                <c:pt idx="2617">
                  <c:v>37682</c:v>
                </c:pt>
                <c:pt idx="2618">
                  <c:v>37683</c:v>
                </c:pt>
                <c:pt idx="2619">
                  <c:v>37684</c:v>
                </c:pt>
                <c:pt idx="2620">
                  <c:v>37685</c:v>
                </c:pt>
                <c:pt idx="2621">
                  <c:v>37686</c:v>
                </c:pt>
                <c:pt idx="2622">
                  <c:v>37687</c:v>
                </c:pt>
                <c:pt idx="2623">
                  <c:v>37688</c:v>
                </c:pt>
                <c:pt idx="2624">
                  <c:v>37689</c:v>
                </c:pt>
                <c:pt idx="2625">
                  <c:v>37690</c:v>
                </c:pt>
                <c:pt idx="2626">
                  <c:v>37691</c:v>
                </c:pt>
                <c:pt idx="2627">
                  <c:v>37692</c:v>
                </c:pt>
                <c:pt idx="2628">
                  <c:v>37693</c:v>
                </c:pt>
                <c:pt idx="2629">
                  <c:v>37694</c:v>
                </c:pt>
                <c:pt idx="2630">
                  <c:v>37695</c:v>
                </c:pt>
                <c:pt idx="2631">
                  <c:v>37696</c:v>
                </c:pt>
                <c:pt idx="2632">
                  <c:v>37697</c:v>
                </c:pt>
                <c:pt idx="2633">
                  <c:v>37698</c:v>
                </c:pt>
                <c:pt idx="2634">
                  <c:v>37699</c:v>
                </c:pt>
                <c:pt idx="2635">
                  <c:v>37700</c:v>
                </c:pt>
                <c:pt idx="2636">
                  <c:v>37701</c:v>
                </c:pt>
                <c:pt idx="2637">
                  <c:v>37702</c:v>
                </c:pt>
                <c:pt idx="2638">
                  <c:v>37703</c:v>
                </c:pt>
                <c:pt idx="2639">
                  <c:v>37704</c:v>
                </c:pt>
                <c:pt idx="2640">
                  <c:v>37705</c:v>
                </c:pt>
                <c:pt idx="2641">
                  <c:v>37706</c:v>
                </c:pt>
                <c:pt idx="2642">
                  <c:v>37707</c:v>
                </c:pt>
                <c:pt idx="2643">
                  <c:v>37708</c:v>
                </c:pt>
                <c:pt idx="2644">
                  <c:v>37709</c:v>
                </c:pt>
                <c:pt idx="2645">
                  <c:v>37710</c:v>
                </c:pt>
                <c:pt idx="2646">
                  <c:v>37711</c:v>
                </c:pt>
                <c:pt idx="2647">
                  <c:v>37712</c:v>
                </c:pt>
                <c:pt idx="2648">
                  <c:v>37713</c:v>
                </c:pt>
                <c:pt idx="2649">
                  <c:v>37714</c:v>
                </c:pt>
                <c:pt idx="2650">
                  <c:v>37715</c:v>
                </c:pt>
                <c:pt idx="2651">
                  <c:v>37716</c:v>
                </c:pt>
                <c:pt idx="2652">
                  <c:v>37717</c:v>
                </c:pt>
                <c:pt idx="2653">
                  <c:v>37718</c:v>
                </c:pt>
                <c:pt idx="2654">
                  <c:v>37719</c:v>
                </c:pt>
                <c:pt idx="2655">
                  <c:v>37720</c:v>
                </c:pt>
                <c:pt idx="2656">
                  <c:v>37721</c:v>
                </c:pt>
                <c:pt idx="2657">
                  <c:v>37722</c:v>
                </c:pt>
                <c:pt idx="2658">
                  <c:v>37723</c:v>
                </c:pt>
                <c:pt idx="2659">
                  <c:v>37724</c:v>
                </c:pt>
                <c:pt idx="2660">
                  <c:v>37725</c:v>
                </c:pt>
                <c:pt idx="2661">
                  <c:v>37726</c:v>
                </c:pt>
                <c:pt idx="2662">
                  <c:v>37727</c:v>
                </c:pt>
                <c:pt idx="2663">
                  <c:v>37728</c:v>
                </c:pt>
                <c:pt idx="2664">
                  <c:v>37729</c:v>
                </c:pt>
                <c:pt idx="2665">
                  <c:v>37730</c:v>
                </c:pt>
                <c:pt idx="2666">
                  <c:v>37731</c:v>
                </c:pt>
                <c:pt idx="2667">
                  <c:v>37732</c:v>
                </c:pt>
                <c:pt idx="2668">
                  <c:v>37733</c:v>
                </c:pt>
                <c:pt idx="2669">
                  <c:v>37734</c:v>
                </c:pt>
                <c:pt idx="2670">
                  <c:v>37735</c:v>
                </c:pt>
                <c:pt idx="2671">
                  <c:v>37736</c:v>
                </c:pt>
                <c:pt idx="2672">
                  <c:v>37737</c:v>
                </c:pt>
                <c:pt idx="2673">
                  <c:v>37738</c:v>
                </c:pt>
                <c:pt idx="2674">
                  <c:v>37739</c:v>
                </c:pt>
                <c:pt idx="2675">
                  <c:v>37740</c:v>
                </c:pt>
                <c:pt idx="2676">
                  <c:v>37741</c:v>
                </c:pt>
                <c:pt idx="2677">
                  <c:v>37742</c:v>
                </c:pt>
                <c:pt idx="2678">
                  <c:v>37743</c:v>
                </c:pt>
                <c:pt idx="2679">
                  <c:v>37744</c:v>
                </c:pt>
                <c:pt idx="2680">
                  <c:v>37745</c:v>
                </c:pt>
                <c:pt idx="2681">
                  <c:v>37746</c:v>
                </c:pt>
                <c:pt idx="2682">
                  <c:v>37747</c:v>
                </c:pt>
                <c:pt idx="2683">
                  <c:v>37748</c:v>
                </c:pt>
                <c:pt idx="2684">
                  <c:v>37749</c:v>
                </c:pt>
                <c:pt idx="2685">
                  <c:v>37750</c:v>
                </c:pt>
                <c:pt idx="2686">
                  <c:v>37751</c:v>
                </c:pt>
                <c:pt idx="2687">
                  <c:v>37752</c:v>
                </c:pt>
                <c:pt idx="2688">
                  <c:v>37753</c:v>
                </c:pt>
                <c:pt idx="2689">
                  <c:v>37754</c:v>
                </c:pt>
                <c:pt idx="2690">
                  <c:v>37755</c:v>
                </c:pt>
                <c:pt idx="2691">
                  <c:v>37756</c:v>
                </c:pt>
                <c:pt idx="2692">
                  <c:v>37757</c:v>
                </c:pt>
                <c:pt idx="2693">
                  <c:v>37758</c:v>
                </c:pt>
                <c:pt idx="2694">
                  <c:v>37759</c:v>
                </c:pt>
                <c:pt idx="2695">
                  <c:v>37760</c:v>
                </c:pt>
                <c:pt idx="2696">
                  <c:v>37761</c:v>
                </c:pt>
                <c:pt idx="2697">
                  <c:v>37762</c:v>
                </c:pt>
                <c:pt idx="2698">
                  <c:v>37763</c:v>
                </c:pt>
                <c:pt idx="2699">
                  <c:v>37764</c:v>
                </c:pt>
                <c:pt idx="2700">
                  <c:v>37765</c:v>
                </c:pt>
                <c:pt idx="2701">
                  <c:v>37766</c:v>
                </c:pt>
                <c:pt idx="2702">
                  <c:v>37767</c:v>
                </c:pt>
                <c:pt idx="2703">
                  <c:v>37768</c:v>
                </c:pt>
                <c:pt idx="2704">
                  <c:v>37769</c:v>
                </c:pt>
                <c:pt idx="2705">
                  <c:v>37770</c:v>
                </c:pt>
                <c:pt idx="2706">
                  <c:v>37771</c:v>
                </c:pt>
                <c:pt idx="2707">
                  <c:v>37772</c:v>
                </c:pt>
                <c:pt idx="2708">
                  <c:v>37773</c:v>
                </c:pt>
                <c:pt idx="2709">
                  <c:v>37774</c:v>
                </c:pt>
                <c:pt idx="2710">
                  <c:v>37775</c:v>
                </c:pt>
                <c:pt idx="2711">
                  <c:v>37776</c:v>
                </c:pt>
                <c:pt idx="2712">
                  <c:v>37777</c:v>
                </c:pt>
                <c:pt idx="2713">
                  <c:v>37778</c:v>
                </c:pt>
                <c:pt idx="2714">
                  <c:v>37779</c:v>
                </c:pt>
                <c:pt idx="2715">
                  <c:v>37780</c:v>
                </c:pt>
                <c:pt idx="2716">
                  <c:v>37781</c:v>
                </c:pt>
                <c:pt idx="2717">
                  <c:v>37782</c:v>
                </c:pt>
                <c:pt idx="2718">
                  <c:v>37783</c:v>
                </c:pt>
                <c:pt idx="2719">
                  <c:v>37784</c:v>
                </c:pt>
                <c:pt idx="2720">
                  <c:v>37785</c:v>
                </c:pt>
                <c:pt idx="2721">
                  <c:v>37786</c:v>
                </c:pt>
                <c:pt idx="2722">
                  <c:v>37787</c:v>
                </c:pt>
                <c:pt idx="2723">
                  <c:v>37788</c:v>
                </c:pt>
                <c:pt idx="2724">
                  <c:v>37789</c:v>
                </c:pt>
                <c:pt idx="2725">
                  <c:v>37790</c:v>
                </c:pt>
                <c:pt idx="2726">
                  <c:v>37791</c:v>
                </c:pt>
                <c:pt idx="2727">
                  <c:v>37792</c:v>
                </c:pt>
                <c:pt idx="2728">
                  <c:v>37793</c:v>
                </c:pt>
                <c:pt idx="2729">
                  <c:v>37794</c:v>
                </c:pt>
                <c:pt idx="2730">
                  <c:v>37795</c:v>
                </c:pt>
                <c:pt idx="2731">
                  <c:v>37796</c:v>
                </c:pt>
                <c:pt idx="2732">
                  <c:v>37797</c:v>
                </c:pt>
                <c:pt idx="2733">
                  <c:v>37798</c:v>
                </c:pt>
                <c:pt idx="2734">
                  <c:v>37799</c:v>
                </c:pt>
                <c:pt idx="2735">
                  <c:v>37800</c:v>
                </c:pt>
                <c:pt idx="2736">
                  <c:v>37801</c:v>
                </c:pt>
                <c:pt idx="2737">
                  <c:v>37802</c:v>
                </c:pt>
                <c:pt idx="2738">
                  <c:v>37803</c:v>
                </c:pt>
                <c:pt idx="2739">
                  <c:v>37804</c:v>
                </c:pt>
                <c:pt idx="2740">
                  <c:v>37805</c:v>
                </c:pt>
                <c:pt idx="2741">
                  <c:v>37806</c:v>
                </c:pt>
                <c:pt idx="2742">
                  <c:v>37807</c:v>
                </c:pt>
                <c:pt idx="2743">
                  <c:v>37808</c:v>
                </c:pt>
                <c:pt idx="2744">
                  <c:v>37809</c:v>
                </c:pt>
                <c:pt idx="2745">
                  <c:v>37810</c:v>
                </c:pt>
                <c:pt idx="2746">
                  <c:v>37811</c:v>
                </c:pt>
                <c:pt idx="2747">
                  <c:v>37812</c:v>
                </c:pt>
                <c:pt idx="2748">
                  <c:v>37813</c:v>
                </c:pt>
                <c:pt idx="2749">
                  <c:v>37814</c:v>
                </c:pt>
                <c:pt idx="2750">
                  <c:v>37815</c:v>
                </c:pt>
                <c:pt idx="2751">
                  <c:v>37816</c:v>
                </c:pt>
                <c:pt idx="2752">
                  <c:v>37817</c:v>
                </c:pt>
                <c:pt idx="2753">
                  <c:v>37818</c:v>
                </c:pt>
                <c:pt idx="2754">
                  <c:v>37819</c:v>
                </c:pt>
                <c:pt idx="2755">
                  <c:v>37820</c:v>
                </c:pt>
                <c:pt idx="2756">
                  <c:v>37821</c:v>
                </c:pt>
                <c:pt idx="2757">
                  <c:v>37822</c:v>
                </c:pt>
                <c:pt idx="2758">
                  <c:v>37823</c:v>
                </c:pt>
                <c:pt idx="2759">
                  <c:v>37824</c:v>
                </c:pt>
                <c:pt idx="2760">
                  <c:v>37825</c:v>
                </c:pt>
                <c:pt idx="2761">
                  <c:v>37826</c:v>
                </c:pt>
                <c:pt idx="2762">
                  <c:v>37827</c:v>
                </c:pt>
                <c:pt idx="2763">
                  <c:v>37828</c:v>
                </c:pt>
                <c:pt idx="2764">
                  <c:v>37829</c:v>
                </c:pt>
                <c:pt idx="2765">
                  <c:v>37830</c:v>
                </c:pt>
                <c:pt idx="2766">
                  <c:v>37831</c:v>
                </c:pt>
                <c:pt idx="2767">
                  <c:v>37832</c:v>
                </c:pt>
                <c:pt idx="2768">
                  <c:v>37833</c:v>
                </c:pt>
                <c:pt idx="2769">
                  <c:v>37834</c:v>
                </c:pt>
                <c:pt idx="2770">
                  <c:v>37835</c:v>
                </c:pt>
                <c:pt idx="2771">
                  <c:v>37836</c:v>
                </c:pt>
                <c:pt idx="2772">
                  <c:v>37837</c:v>
                </c:pt>
                <c:pt idx="2773">
                  <c:v>37838</c:v>
                </c:pt>
                <c:pt idx="2774">
                  <c:v>37839</c:v>
                </c:pt>
                <c:pt idx="2775">
                  <c:v>37840</c:v>
                </c:pt>
                <c:pt idx="2776">
                  <c:v>37841</c:v>
                </c:pt>
                <c:pt idx="2777">
                  <c:v>37842</c:v>
                </c:pt>
                <c:pt idx="2778">
                  <c:v>37843</c:v>
                </c:pt>
                <c:pt idx="2779">
                  <c:v>37844</c:v>
                </c:pt>
                <c:pt idx="2780">
                  <c:v>37845</c:v>
                </c:pt>
                <c:pt idx="2781">
                  <c:v>37846</c:v>
                </c:pt>
                <c:pt idx="2782">
                  <c:v>37847</c:v>
                </c:pt>
                <c:pt idx="2783">
                  <c:v>37848</c:v>
                </c:pt>
                <c:pt idx="2784">
                  <c:v>37849</c:v>
                </c:pt>
                <c:pt idx="2785">
                  <c:v>37850</c:v>
                </c:pt>
                <c:pt idx="2786">
                  <c:v>37851</c:v>
                </c:pt>
                <c:pt idx="2787">
                  <c:v>37852</c:v>
                </c:pt>
                <c:pt idx="2788">
                  <c:v>37853</c:v>
                </c:pt>
                <c:pt idx="2789">
                  <c:v>37854</c:v>
                </c:pt>
                <c:pt idx="2790">
                  <c:v>37855</c:v>
                </c:pt>
                <c:pt idx="2791">
                  <c:v>37856</c:v>
                </c:pt>
                <c:pt idx="2792">
                  <c:v>37857</c:v>
                </c:pt>
                <c:pt idx="2793">
                  <c:v>37858</c:v>
                </c:pt>
                <c:pt idx="2794">
                  <c:v>37859</c:v>
                </c:pt>
                <c:pt idx="2795">
                  <c:v>37860</c:v>
                </c:pt>
                <c:pt idx="2796">
                  <c:v>37861</c:v>
                </c:pt>
                <c:pt idx="2797">
                  <c:v>37862</c:v>
                </c:pt>
                <c:pt idx="2798">
                  <c:v>37863</c:v>
                </c:pt>
                <c:pt idx="2799">
                  <c:v>37864</c:v>
                </c:pt>
                <c:pt idx="2800">
                  <c:v>37865</c:v>
                </c:pt>
                <c:pt idx="2801">
                  <c:v>37866</c:v>
                </c:pt>
                <c:pt idx="2802">
                  <c:v>37867</c:v>
                </c:pt>
                <c:pt idx="2803">
                  <c:v>37868</c:v>
                </c:pt>
                <c:pt idx="2804">
                  <c:v>37869</c:v>
                </c:pt>
                <c:pt idx="2805">
                  <c:v>37870</c:v>
                </c:pt>
                <c:pt idx="2806">
                  <c:v>37871</c:v>
                </c:pt>
                <c:pt idx="2807">
                  <c:v>37872</c:v>
                </c:pt>
                <c:pt idx="2808">
                  <c:v>37873</c:v>
                </c:pt>
                <c:pt idx="2809">
                  <c:v>37874</c:v>
                </c:pt>
                <c:pt idx="2810">
                  <c:v>37875</c:v>
                </c:pt>
                <c:pt idx="2811">
                  <c:v>37876</c:v>
                </c:pt>
                <c:pt idx="2812">
                  <c:v>37877</c:v>
                </c:pt>
                <c:pt idx="2813">
                  <c:v>37878</c:v>
                </c:pt>
                <c:pt idx="2814">
                  <c:v>37879</c:v>
                </c:pt>
                <c:pt idx="2815">
                  <c:v>37880</c:v>
                </c:pt>
                <c:pt idx="2816">
                  <c:v>37881</c:v>
                </c:pt>
                <c:pt idx="2817">
                  <c:v>37882</c:v>
                </c:pt>
                <c:pt idx="2818">
                  <c:v>37883</c:v>
                </c:pt>
                <c:pt idx="2819">
                  <c:v>37884</c:v>
                </c:pt>
                <c:pt idx="2820">
                  <c:v>37885</c:v>
                </c:pt>
                <c:pt idx="2821">
                  <c:v>37886</c:v>
                </c:pt>
                <c:pt idx="2822">
                  <c:v>37887</c:v>
                </c:pt>
                <c:pt idx="2823">
                  <c:v>37888</c:v>
                </c:pt>
                <c:pt idx="2824">
                  <c:v>37889</c:v>
                </c:pt>
                <c:pt idx="2825">
                  <c:v>37890</c:v>
                </c:pt>
                <c:pt idx="2826">
                  <c:v>37891</c:v>
                </c:pt>
                <c:pt idx="2827">
                  <c:v>37892</c:v>
                </c:pt>
                <c:pt idx="2828">
                  <c:v>37893</c:v>
                </c:pt>
                <c:pt idx="2829">
                  <c:v>37894</c:v>
                </c:pt>
                <c:pt idx="2830">
                  <c:v>37895</c:v>
                </c:pt>
                <c:pt idx="2831">
                  <c:v>37896</c:v>
                </c:pt>
                <c:pt idx="2832">
                  <c:v>37897</c:v>
                </c:pt>
                <c:pt idx="2833">
                  <c:v>37898</c:v>
                </c:pt>
                <c:pt idx="2834">
                  <c:v>37899</c:v>
                </c:pt>
                <c:pt idx="2835">
                  <c:v>37900</c:v>
                </c:pt>
                <c:pt idx="2836">
                  <c:v>37901</c:v>
                </c:pt>
                <c:pt idx="2837">
                  <c:v>37902</c:v>
                </c:pt>
                <c:pt idx="2838">
                  <c:v>37903</c:v>
                </c:pt>
                <c:pt idx="2839">
                  <c:v>37904</c:v>
                </c:pt>
                <c:pt idx="2840">
                  <c:v>37905</c:v>
                </c:pt>
                <c:pt idx="2841">
                  <c:v>37906</c:v>
                </c:pt>
                <c:pt idx="2842">
                  <c:v>37907</c:v>
                </c:pt>
                <c:pt idx="2843">
                  <c:v>37908</c:v>
                </c:pt>
                <c:pt idx="2844">
                  <c:v>37909</c:v>
                </c:pt>
                <c:pt idx="2845">
                  <c:v>37910</c:v>
                </c:pt>
                <c:pt idx="2846">
                  <c:v>37911</c:v>
                </c:pt>
                <c:pt idx="2847">
                  <c:v>37912</c:v>
                </c:pt>
                <c:pt idx="2848">
                  <c:v>37913</c:v>
                </c:pt>
                <c:pt idx="2849">
                  <c:v>37914</c:v>
                </c:pt>
                <c:pt idx="2850">
                  <c:v>37915</c:v>
                </c:pt>
                <c:pt idx="2851">
                  <c:v>37916</c:v>
                </c:pt>
                <c:pt idx="2852">
                  <c:v>37917</c:v>
                </c:pt>
                <c:pt idx="2853">
                  <c:v>37918</c:v>
                </c:pt>
                <c:pt idx="2854">
                  <c:v>37919</c:v>
                </c:pt>
                <c:pt idx="2855">
                  <c:v>37920</c:v>
                </c:pt>
                <c:pt idx="2856">
                  <c:v>37921</c:v>
                </c:pt>
                <c:pt idx="2857">
                  <c:v>37922</c:v>
                </c:pt>
                <c:pt idx="2858">
                  <c:v>37923</c:v>
                </c:pt>
                <c:pt idx="2859">
                  <c:v>37924</c:v>
                </c:pt>
                <c:pt idx="2860">
                  <c:v>37925</c:v>
                </c:pt>
                <c:pt idx="2861">
                  <c:v>37926</c:v>
                </c:pt>
                <c:pt idx="2862">
                  <c:v>37927</c:v>
                </c:pt>
                <c:pt idx="2863">
                  <c:v>37928</c:v>
                </c:pt>
                <c:pt idx="2864">
                  <c:v>37929</c:v>
                </c:pt>
                <c:pt idx="2865">
                  <c:v>37930</c:v>
                </c:pt>
                <c:pt idx="2866">
                  <c:v>37931</c:v>
                </c:pt>
                <c:pt idx="2867">
                  <c:v>37932</c:v>
                </c:pt>
                <c:pt idx="2868">
                  <c:v>37933</c:v>
                </c:pt>
                <c:pt idx="2869">
                  <c:v>37934</c:v>
                </c:pt>
                <c:pt idx="2870">
                  <c:v>37935</c:v>
                </c:pt>
                <c:pt idx="2871">
                  <c:v>37936</c:v>
                </c:pt>
                <c:pt idx="2872">
                  <c:v>37937</c:v>
                </c:pt>
                <c:pt idx="2873">
                  <c:v>37938</c:v>
                </c:pt>
                <c:pt idx="2874">
                  <c:v>37939</c:v>
                </c:pt>
                <c:pt idx="2875">
                  <c:v>37940</c:v>
                </c:pt>
                <c:pt idx="2876">
                  <c:v>37941</c:v>
                </c:pt>
                <c:pt idx="2877">
                  <c:v>37942</c:v>
                </c:pt>
                <c:pt idx="2878">
                  <c:v>37943</c:v>
                </c:pt>
                <c:pt idx="2879">
                  <c:v>37944</c:v>
                </c:pt>
                <c:pt idx="2880">
                  <c:v>37945</c:v>
                </c:pt>
                <c:pt idx="2881">
                  <c:v>37946</c:v>
                </c:pt>
                <c:pt idx="2882">
                  <c:v>37947</c:v>
                </c:pt>
                <c:pt idx="2883">
                  <c:v>37948</c:v>
                </c:pt>
                <c:pt idx="2884">
                  <c:v>37949</c:v>
                </c:pt>
                <c:pt idx="2885">
                  <c:v>37950</c:v>
                </c:pt>
                <c:pt idx="2886">
                  <c:v>37951</c:v>
                </c:pt>
                <c:pt idx="2887">
                  <c:v>37952</c:v>
                </c:pt>
                <c:pt idx="2888">
                  <c:v>37953</c:v>
                </c:pt>
                <c:pt idx="2889">
                  <c:v>37954</c:v>
                </c:pt>
                <c:pt idx="2890">
                  <c:v>37955</c:v>
                </c:pt>
                <c:pt idx="2891">
                  <c:v>37956</c:v>
                </c:pt>
                <c:pt idx="2892">
                  <c:v>37957</c:v>
                </c:pt>
                <c:pt idx="2893">
                  <c:v>37958</c:v>
                </c:pt>
                <c:pt idx="2894">
                  <c:v>37959</c:v>
                </c:pt>
                <c:pt idx="2895">
                  <c:v>37960</c:v>
                </c:pt>
                <c:pt idx="2896">
                  <c:v>37961</c:v>
                </c:pt>
                <c:pt idx="2897">
                  <c:v>37962</c:v>
                </c:pt>
                <c:pt idx="2898">
                  <c:v>37963</c:v>
                </c:pt>
                <c:pt idx="2899">
                  <c:v>37964</c:v>
                </c:pt>
                <c:pt idx="2900">
                  <c:v>37965</c:v>
                </c:pt>
                <c:pt idx="2901">
                  <c:v>37966</c:v>
                </c:pt>
                <c:pt idx="2902">
                  <c:v>37967</c:v>
                </c:pt>
                <c:pt idx="2903">
                  <c:v>37968</c:v>
                </c:pt>
                <c:pt idx="2904">
                  <c:v>37969</c:v>
                </c:pt>
                <c:pt idx="2905">
                  <c:v>37970</c:v>
                </c:pt>
                <c:pt idx="2906">
                  <c:v>37971</c:v>
                </c:pt>
                <c:pt idx="2907">
                  <c:v>37972</c:v>
                </c:pt>
                <c:pt idx="2908">
                  <c:v>37973</c:v>
                </c:pt>
                <c:pt idx="2909">
                  <c:v>37974</c:v>
                </c:pt>
                <c:pt idx="2910">
                  <c:v>37975</c:v>
                </c:pt>
                <c:pt idx="2911">
                  <c:v>37976</c:v>
                </c:pt>
                <c:pt idx="2912">
                  <c:v>37977</c:v>
                </c:pt>
                <c:pt idx="2913">
                  <c:v>37978</c:v>
                </c:pt>
                <c:pt idx="2914">
                  <c:v>37979</c:v>
                </c:pt>
                <c:pt idx="2915">
                  <c:v>37980</c:v>
                </c:pt>
                <c:pt idx="2916">
                  <c:v>37981</c:v>
                </c:pt>
                <c:pt idx="2917">
                  <c:v>37982</c:v>
                </c:pt>
                <c:pt idx="2918">
                  <c:v>37983</c:v>
                </c:pt>
                <c:pt idx="2919">
                  <c:v>37984</c:v>
                </c:pt>
                <c:pt idx="2920">
                  <c:v>37985</c:v>
                </c:pt>
                <c:pt idx="2921">
                  <c:v>37986</c:v>
                </c:pt>
                <c:pt idx="2922">
                  <c:v>37987</c:v>
                </c:pt>
                <c:pt idx="2923">
                  <c:v>37988</c:v>
                </c:pt>
                <c:pt idx="2924">
                  <c:v>37989</c:v>
                </c:pt>
                <c:pt idx="2925">
                  <c:v>37990</c:v>
                </c:pt>
                <c:pt idx="2926">
                  <c:v>37991</c:v>
                </c:pt>
                <c:pt idx="2927">
                  <c:v>37992</c:v>
                </c:pt>
                <c:pt idx="2928">
                  <c:v>37993</c:v>
                </c:pt>
                <c:pt idx="2929">
                  <c:v>37994</c:v>
                </c:pt>
                <c:pt idx="2930">
                  <c:v>37995</c:v>
                </c:pt>
                <c:pt idx="2931">
                  <c:v>37996</c:v>
                </c:pt>
                <c:pt idx="2932">
                  <c:v>37997</c:v>
                </c:pt>
                <c:pt idx="2933">
                  <c:v>37998</c:v>
                </c:pt>
                <c:pt idx="2934">
                  <c:v>37999</c:v>
                </c:pt>
                <c:pt idx="2935">
                  <c:v>38000</c:v>
                </c:pt>
                <c:pt idx="2936">
                  <c:v>38001</c:v>
                </c:pt>
                <c:pt idx="2937">
                  <c:v>38002</c:v>
                </c:pt>
                <c:pt idx="2938">
                  <c:v>38003</c:v>
                </c:pt>
                <c:pt idx="2939">
                  <c:v>38004</c:v>
                </c:pt>
                <c:pt idx="2940">
                  <c:v>38005</c:v>
                </c:pt>
                <c:pt idx="2941">
                  <c:v>38006</c:v>
                </c:pt>
                <c:pt idx="2942">
                  <c:v>38007</c:v>
                </c:pt>
                <c:pt idx="2943">
                  <c:v>38008</c:v>
                </c:pt>
                <c:pt idx="2944">
                  <c:v>38009</c:v>
                </c:pt>
                <c:pt idx="2945">
                  <c:v>38010</c:v>
                </c:pt>
                <c:pt idx="2946">
                  <c:v>38011</c:v>
                </c:pt>
                <c:pt idx="2947">
                  <c:v>38012</c:v>
                </c:pt>
                <c:pt idx="2948">
                  <c:v>38013</c:v>
                </c:pt>
                <c:pt idx="2949">
                  <c:v>38014</c:v>
                </c:pt>
                <c:pt idx="2950">
                  <c:v>38015</c:v>
                </c:pt>
                <c:pt idx="2951">
                  <c:v>38016</c:v>
                </c:pt>
                <c:pt idx="2952">
                  <c:v>38017</c:v>
                </c:pt>
                <c:pt idx="2953">
                  <c:v>38018</c:v>
                </c:pt>
                <c:pt idx="2954">
                  <c:v>38019</c:v>
                </c:pt>
                <c:pt idx="2955">
                  <c:v>38020</c:v>
                </c:pt>
                <c:pt idx="2956">
                  <c:v>38021</c:v>
                </c:pt>
                <c:pt idx="2957">
                  <c:v>38022</c:v>
                </c:pt>
                <c:pt idx="2958">
                  <c:v>38023</c:v>
                </c:pt>
                <c:pt idx="2959">
                  <c:v>38024</c:v>
                </c:pt>
                <c:pt idx="2960">
                  <c:v>38025</c:v>
                </c:pt>
                <c:pt idx="2961">
                  <c:v>38026</c:v>
                </c:pt>
                <c:pt idx="2962">
                  <c:v>38027</c:v>
                </c:pt>
                <c:pt idx="2963">
                  <c:v>38028</c:v>
                </c:pt>
                <c:pt idx="2964">
                  <c:v>38029</c:v>
                </c:pt>
                <c:pt idx="2965">
                  <c:v>38030</c:v>
                </c:pt>
                <c:pt idx="2966">
                  <c:v>38031</c:v>
                </c:pt>
                <c:pt idx="2967">
                  <c:v>38032</c:v>
                </c:pt>
                <c:pt idx="2968">
                  <c:v>38033</c:v>
                </c:pt>
                <c:pt idx="2969">
                  <c:v>38034</c:v>
                </c:pt>
                <c:pt idx="2970">
                  <c:v>38035</c:v>
                </c:pt>
                <c:pt idx="2971">
                  <c:v>38036</c:v>
                </c:pt>
                <c:pt idx="2972">
                  <c:v>38037</c:v>
                </c:pt>
                <c:pt idx="2973">
                  <c:v>38038</c:v>
                </c:pt>
                <c:pt idx="2974">
                  <c:v>38039</c:v>
                </c:pt>
                <c:pt idx="2975">
                  <c:v>38040</c:v>
                </c:pt>
                <c:pt idx="2976">
                  <c:v>38041</c:v>
                </c:pt>
                <c:pt idx="2977">
                  <c:v>38042</c:v>
                </c:pt>
                <c:pt idx="2978">
                  <c:v>38043</c:v>
                </c:pt>
                <c:pt idx="2979">
                  <c:v>38044</c:v>
                </c:pt>
                <c:pt idx="2980">
                  <c:v>38045</c:v>
                </c:pt>
                <c:pt idx="2981">
                  <c:v>38046</c:v>
                </c:pt>
                <c:pt idx="2982">
                  <c:v>38047</c:v>
                </c:pt>
                <c:pt idx="2983">
                  <c:v>38048</c:v>
                </c:pt>
                <c:pt idx="2984">
                  <c:v>38049</c:v>
                </c:pt>
                <c:pt idx="2985">
                  <c:v>38050</c:v>
                </c:pt>
                <c:pt idx="2986">
                  <c:v>38051</c:v>
                </c:pt>
                <c:pt idx="2987">
                  <c:v>38052</c:v>
                </c:pt>
                <c:pt idx="2988">
                  <c:v>38053</c:v>
                </c:pt>
                <c:pt idx="2989">
                  <c:v>38054</c:v>
                </c:pt>
                <c:pt idx="2990">
                  <c:v>38055</c:v>
                </c:pt>
                <c:pt idx="2991">
                  <c:v>38056</c:v>
                </c:pt>
                <c:pt idx="2992">
                  <c:v>38057</c:v>
                </c:pt>
                <c:pt idx="2993">
                  <c:v>38058</c:v>
                </c:pt>
                <c:pt idx="2994">
                  <c:v>38059</c:v>
                </c:pt>
                <c:pt idx="2995">
                  <c:v>38060</c:v>
                </c:pt>
                <c:pt idx="2996">
                  <c:v>38061</c:v>
                </c:pt>
                <c:pt idx="2997">
                  <c:v>38062</c:v>
                </c:pt>
                <c:pt idx="2998">
                  <c:v>38063</c:v>
                </c:pt>
                <c:pt idx="2999">
                  <c:v>38064</c:v>
                </c:pt>
                <c:pt idx="3000">
                  <c:v>38065</c:v>
                </c:pt>
                <c:pt idx="3001">
                  <c:v>38066</c:v>
                </c:pt>
                <c:pt idx="3002">
                  <c:v>38067</c:v>
                </c:pt>
                <c:pt idx="3003">
                  <c:v>38068</c:v>
                </c:pt>
                <c:pt idx="3004">
                  <c:v>38069</c:v>
                </c:pt>
                <c:pt idx="3005">
                  <c:v>38070</c:v>
                </c:pt>
                <c:pt idx="3006">
                  <c:v>38071</c:v>
                </c:pt>
                <c:pt idx="3007">
                  <c:v>38072</c:v>
                </c:pt>
                <c:pt idx="3008">
                  <c:v>38073</c:v>
                </c:pt>
                <c:pt idx="3009">
                  <c:v>38074</c:v>
                </c:pt>
                <c:pt idx="3010">
                  <c:v>38075</c:v>
                </c:pt>
                <c:pt idx="3011">
                  <c:v>38076</c:v>
                </c:pt>
                <c:pt idx="3012">
                  <c:v>38077</c:v>
                </c:pt>
                <c:pt idx="3013">
                  <c:v>38078</c:v>
                </c:pt>
                <c:pt idx="3014">
                  <c:v>38079</c:v>
                </c:pt>
                <c:pt idx="3015">
                  <c:v>38080</c:v>
                </c:pt>
                <c:pt idx="3016">
                  <c:v>38081</c:v>
                </c:pt>
                <c:pt idx="3017">
                  <c:v>38082</c:v>
                </c:pt>
                <c:pt idx="3018">
                  <c:v>38083</c:v>
                </c:pt>
                <c:pt idx="3019">
                  <c:v>38084</c:v>
                </c:pt>
                <c:pt idx="3020">
                  <c:v>38085</c:v>
                </c:pt>
                <c:pt idx="3021">
                  <c:v>38086</c:v>
                </c:pt>
                <c:pt idx="3022">
                  <c:v>38087</c:v>
                </c:pt>
                <c:pt idx="3023">
                  <c:v>38088</c:v>
                </c:pt>
                <c:pt idx="3024">
                  <c:v>38089</c:v>
                </c:pt>
                <c:pt idx="3025">
                  <c:v>38090</c:v>
                </c:pt>
                <c:pt idx="3026">
                  <c:v>38091</c:v>
                </c:pt>
                <c:pt idx="3027">
                  <c:v>38092</c:v>
                </c:pt>
                <c:pt idx="3028">
                  <c:v>38093</c:v>
                </c:pt>
                <c:pt idx="3029">
                  <c:v>38094</c:v>
                </c:pt>
                <c:pt idx="3030">
                  <c:v>38095</c:v>
                </c:pt>
                <c:pt idx="3031">
                  <c:v>38096</c:v>
                </c:pt>
                <c:pt idx="3032">
                  <c:v>38097</c:v>
                </c:pt>
                <c:pt idx="3033">
                  <c:v>38098</c:v>
                </c:pt>
                <c:pt idx="3034">
                  <c:v>38099</c:v>
                </c:pt>
                <c:pt idx="3035">
                  <c:v>38100</c:v>
                </c:pt>
                <c:pt idx="3036">
                  <c:v>38101</c:v>
                </c:pt>
                <c:pt idx="3037">
                  <c:v>38102</c:v>
                </c:pt>
                <c:pt idx="3038">
                  <c:v>38103</c:v>
                </c:pt>
                <c:pt idx="3039">
                  <c:v>38104</c:v>
                </c:pt>
                <c:pt idx="3040">
                  <c:v>38105</c:v>
                </c:pt>
                <c:pt idx="3041">
                  <c:v>38106</c:v>
                </c:pt>
                <c:pt idx="3042">
                  <c:v>38107</c:v>
                </c:pt>
                <c:pt idx="3043">
                  <c:v>38108</c:v>
                </c:pt>
                <c:pt idx="3044">
                  <c:v>38109</c:v>
                </c:pt>
                <c:pt idx="3045">
                  <c:v>38110</c:v>
                </c:pt>
                <c:pt idx="3046">
                  <c:v>38111</c:v>
                </c:pt>
                <c:pt idx="3047">
                  <c:v>38112</c:v>
                </c:pt>
                <c:pt idx="3048">
                  <c:v>38113</c:v>
                </c:pt>
                <c:pt idx="3049">
                  <c:v>38114</c:v>
                </c:pt>
                <c:pt idx="3050">
                  <c:v>38115</c:v>
                </c:pt>
                <c:pt idx="3051">
                  <c:v>38116</c:v>
                </c:pt>
                <c:pt idx="3052">
                  <c:v>38117</c:v>
                </c:pt>
                <c:pt idx="3053">
                  <c:v>38118</c:v>
                </c:pt>
                <c:pt idx="3054">
                  <c:v>38119</c:v>
                </c:pt>
                <c:pt idx="3055">
                  <c:v>38120</c:v>
                </c:pt>
                <c:pt idx="3056">
                  <c:v>38121</c:v>
                </c:pt>
                <c:pt idx="3057">
                  <c:v>38122</c:v>
                </c:pt>
                <c:pt idx="3058">
                  <c:v>38123</c:v>
                </c:pt>
                <c:pt idx="3059">
                  <c:v>38124</c:v>
                </c:pt>
                <c:pt idx="3060">
                  <c:v>38125</c:v>
                </c:pt>
                <c:pt idx="3061">
                  <c:v>38126</c:v>
                </c:pt>
                <c:pt idx="3062">
                  <c:v>38127</c:v>
                </c:pt>
                <c:pt idx="3063">
                  <c:v>38128</c:v>
                </c:pt>
                <c:pt idx="3064">
                  <c:v>38129</c:v>
                </c:pt>
                <c:pt idx="3065">
                  <c:v>38130</c:v>
                </c:pt>
                <c:pt idx="3066">
                  <c:v>38131</c:v>
                </c:pt>
                <c:pt idx="3067">
                  <c:v>38132</c:v>
                </c:pt>
                <c:pt idx="3068">
                  <c:v>38133</c:v>
                </c:pt>
                <c:pt idx="3069">
                  <c:v>38134</c:v>
                </c:pt>
                <c:pt idx="3070">
                  <c:v>38135</c:v>
                </c:pt>
                <c:pt idx="3071">
                  <c:v>38136</c:v>
                </c:pt>
                <c:pt idx="3072">
                  <c:v>38137</c:v>
                </c:pt>
                <c:pt idx="3073">
                  <c:v>38138</c:v>
                </c:pt>
                <c:pt idx="3074">
                  <c:v>38139</c:v>
                </c:pt>
                <c:pt idx="3075">
                  <c:v>38140</c:v>
                </c:pt>
                <c:pt idx="3076">
                  <c:v>38141</c:v>
                </c:pt>
                <c:pt idx="3077">
                  <c:v>38142</c:v>
                </c:pt>
                <c:pt idx="3078">
                  <c:v>38143</c:v>
                </c:pt>
                <c:pt idx="3079">
                  <c:v>38144</c:v>
                </c:pt>
                <c:pt idx="3080">
                  <c:v>38145</c:v>
                </c:pt>
                <c:pt idx="3081">
                  <c:v>38146</c:v>
                </c:pt>
                <c:pt idx="3082">
                  <c:v>38147</c:v>
                </c:pt>
                <c:pt idx="3083">
                  <c:v>38148</c:v>
                </c:pt>
                <c:pt idx="3084">
                  <c:v>38149</c:v>
                </c:pt>
                <c:pt idx="3085">
                  <c:v>38150</c:v>
                </c:pt>
                <c:pt idx="3086">
                  <c:v>38151</c:v>
                </c:pt>
                <c:pt idx="3087">
                  <c:v>38152</c:v>
                </c:pt>
                <c:pt idx="3088">
                  <c:v>38153</c:v>
                </c:pt>
                <c:pt idx="3089">
                  <c:v>38154</c:v>
                </c:pt>
                <c:pt idx="3090">
                  <c:v>38155</c:v>
                </c:pt>
                <c:pt idx="3091">
                  <c:v>38156</c:v>
                </c:pt>
                <c:pt idx="3092">
                  <c:v>38157</c:v>
                </c:pt>
                <c:pt idx="3093">
                  <c:v>38158</c:v>
                </c:pt>
                <c:pt idx="3094">
                  <c:v>38159</c:v>
                </c:pt>
                <c:pt idx="3095">
                  <c:v>38160</c:v>
                </c:pt>
                <c:pt idx="3096">
                  <c:v>38161</c:v>
                </c:pt>
                <c:pt idx="3097">
                  <c:v>38162</c:v>
                </c:pt>
                <c:pt idx="3098">
                  <c:v>38163</c:v>
                </c:pt>
                <c:pt idx="3099">
                  <c:v>38164</c:v>
                </c:pt>
                <c:pt idx="3100">
                  <c:v>38165</c:v>
                </c:pt>
                <c:pt idx="3101">
                  <c:v>38166</c:v>
                </c:pt>
                <c:pt idx="3102">
                  <c:v>38167</c:v>
                </c:pt>
                <c:pt idx="3103">
                  <c:v>38168</c:v>
                </c:pt>
                <c:pt idx="3104">
                  <c:v>38169</c:v>
                </c:pt>
                <c:pt idx="3105">
                  <c:v>38170</c:v>
                </c:pt>
                <c:pt idx="3106">
                  <c:v>38171</c:v>
                </c:pt>
                <c:pt idx="3107">
                  <c:v>38172</c:v>
                </c:pt>
                <c:pt idx="3108">
                  <c:v>38173</c:v>
                </c:pt>
                <c:pt idx="3109">
                  <c:v>38174</c:v>
                </c:pt>
                <c:pt idx="3110">
                  <c:v>38175</c:v>
                </c:pt>
                <c:pt idx="3111">
                  <c:v>38176</c:v>
                </c:pt>
                <c:pt idx="3112">
                  <c:v>38177</c:v>
                </c:pt>
                <c:pt idx="3113">
                  <c:v>38178</c:v>
                </c:pt>
                <c:pt idx="3114">
                  <c:v>38179</c:v>
                </c:pt>
                <c:pt idx="3115">
                  <c:v>38180</c:v>
                </c:pt>
                <c:pt idx="3116">
                  <c:v>38181</c:v>
                </c:pt>
                <c:pt idx="3117">
                  <c:v>38182</c:v>
                </c:pt>
                <c:pt idx="3118">
                  <c:v>38183</c:v>
                </c:pt>
                <c:pt idx="3119">
                  <c:v>38184</c:v>
                </c:pt>
                <c:pt idx="3120">
                  <c:v>38185</c:v>
                </c:pt>
                <c:pt idx="3121">
                  <c:v>38186</c:v>
                </c:pt>
                <c:pt idx="3122">
                  <c:v>38187</c:v>
                </c:pt>
                <c:pt idx="3123">
                  <c:v>38188</c:v>
                </c:pt>
                <c:pt idx="3124">
                  <c:v>38189</c:v>
                </c:pt>
                <c:pt idx="3125">
                  <c:v>38190</c:v>
                </c:pt>
                <c:pt idx="3126">
                  <c:v>38191</c:v>
                </c:pt>
                <c:pt idx="3127">
                  <c:v>38192</c:v>
                </c:pt>
                <c:pt idx="3128">
                  <c:v>38193</c:v>
                </c:pt>
                <c:pt idx="3129">
                  <c:v>38194</c:v>
                </c:pt>
                <c:pt idx="3130">
                  <c:v>38195</c:v>
                </c:pt>
                <c:pt idx="3131">
                  <c:v>38196</c:v>
                </c:pt>
                <c:pt idx="3132">
                  <c:v>38197</c:v>
                </c:pt>
                <c:pt idx="3133">
                  <c:v>38198</c:v>
                </c:pt>
                <c:pt idx="3134">
                  <c:v>38199</c:v>
                </c:pt>
                <c:pt idx="3135">
                  <c:v>38200</c:v>
                </c:pt>
                <c:pt idx="3136">
                  <c:v>38201</c:v>
                </c:pt>
                <c:pt idx="3137">
                  <c:v>38202</c:v>
                </c:pt>
                <c:pt idx="3138">
                  <c:v>38203</c:v>
                </c:pt>
                <c:pt idx="3139">
                  <c:v>38204</c:v>
                </c:pt>
                <c:pt idx="3140">
                  <c:v>38205</c:v>
                </c:pt>
                <c:pt idx="3141">
                  <c:v>38206</c:v>
                </c:pt>
                <c:pt idx="3142">
                  <c:v>38207</c:v>
                </c:pt>
                <c:pt idx="3143">
                  <c:v>38208</c:v>
                </c:pt>
                <c:pt idx="3144">
                  <c:v>38209</c:v>
                </c:pt>
                <c:pt idx="3145">
                  <c:v>38210</c:v>
                </c:pt>
                <c:pt idx="3146">
                  <c:v>38211</c:v>
                </c:pt>
                <c:pt idx="3147">
                  <c:v>38212</c:v>
                </c:pt>
                <c:pt idx="3148">
                  <c:v>38213</c:v>
                </c:pt>
                <c:pt idx="3149">
                  <c:v>38214</c:v>
                </c:pt>
                <c:pt idx="3150">
                  <c:v>38215</c:v>
                </c:pt>
                <c:pt idx="3151">
                  <c:v>38216</c:v>
                </c:pt>
                <c:pt idx="3152">
                  <c:v>38217</c:v>
                </c:pt>
                <c:pt idx="3153">
                  <c:v>38218</c:v>
                </c:pt>
                <c:pt idx="3154">
                  <c:v>38219</c:v>
                </c:pt>
                <c:pt idx="3155">
                  <c:v>38220</c:v>
                </c:pt>
                <c:pt idx="3156">
                  <c:v>38221</c:v>
                </c:pt>
                <c:pt idx="3157">
                  <c:v>38222</c:v>
                </c:pt>
                <c:pt idx="3158">
                  <c:v>38223</c:v>
                </c:pt>
                <c:pt idx="3159">
                  <c:v>38224</c:v>
                </c:pt>
                <c:pt idx="3160">
                  <c:v>38225</c:v>
                </c:pt>
                <c:pt idx="3161">
                  <c:v>38226</c:v>
                </c:pt>
                <c:pt idx="3162">
                  <c:v>38227</c:v>
                </c:pt>
                <c:pt idx="3163">
                  <c:v>38228</c:v>
                </c:pt>
                <c:pt idx="3164">
                  <c:v>38229</c:v>
                </c:pt>
                <c:pt idx="3165">
                  <c:v>38230</c:v>
                </c:pt>
                <c:pt idx="3166">
                  <c:v>38231</c:v>
                </c:pt>
                <c:pt idx="3167">
                  <c:v>38232</c:v>
                </c:pt>
                <c:pt idx="3168">
                  <c:v>38233</c:v>
                </c:pt>
                <c:pt idx="3169">
                  <c:v>38234</c:v>
                </c:pt>
                <c:pt idx="3170">
                  <c:v>38235</c:v>
                </c:pt>
                <c:pt idx="3171">
                  <c:v>38236</c:v>
                </c:pt>
                <c:pt idx="3172">
                  <c:v>38237</c:v>
                </c:pt>
                <c:pt idx="3173">
                  <c:v>38238</c:v>
                </c:pt>
                <c:pt idx="3174">
                  <c:v>38239</c:v>
                </c:pt>
                <c:pt idx="3175">
                  <c:v>38240</c:v>
                </c:pt>
                <c:pt idx="3176">
                  <c:v>38241</c:v>
                </c:pt>
                <c:pt idx="3177">
                  <c:v>38242</c:v>
                </c:pt>
                <c:pt idx="3178">
                  <c:v>38243</c:v>
                </c:pt>
                <c:pt idx="3179">
                  <c:v>38244</c:v>
                </c:pt>
                <c:pt idx="3180">
                  <c:v>38245</c:v>
                </c:pt>
                <c:pt idx="3181">
                  <c:v>38246</c:v>
                </c:pt>
                <c:pt idx="3182">
                  <c:v>38247</c:v>
                </c:pt>
                <c:pt idx="3183">
                  <c:v>38248</c:v>
                </c:pt>
                <c:pt idx="3184">
                  <c:v>38249</c:v>
                </c:pt>
                <c:pt idx="3185">
                  <c:v>38250</c:v>
                </c:pt>
                <c:pt idx="3186">
                  <c:v>38251</c:v>
                </c:pt>
                <c:pt idx="3187">
                  <c:v>38252</c:v>
                </c:pt>
                <c:pt idx="3188">
                  <c:v>38253</c:v>
                </c:pt>
                <c:pt idx="3189">
                  <c:v>38254</c:v>
                </c:pt>
                <c:pt idx="3190">
                  <c:v>38255</c:v>
                </c:pt>
                <c:pt idx="3191">
                  <c:v>38256</c:v>
                </c:pt>
                <c:pt idx="3192">
                  <c:v>38257</c:v>
                </c:pt>
                <c:pt idx="3193">
                  <c:v>38258</c:v>
                </c:pt>
                <c:pt idx="3194">
                  <c:v>38259</c:v>
                </c:pt>
                <c:pt idx="3195">
                  <c:v>38260</c:v>
                </c:pt>
                <c:pt idx="3196">
                  <c:v>38261</c:v>
                </c:pt>
                <c:pt idx="3197">
                  <c:v>38262</c:v>
                </c:pt>
                <c:pt idx="3198">
                  <c:v>38263</c:v>
                </c:pt>
                <c:pt idx="3199">
                  <c:v>38264</c:v>
                </c:pt>
                <c:pt idx="3200">
                  <c:v>38265</c:v>
                </c:pt>
                <c:pt idx="3201">
                  <c:v>38266</c:v>
                </c:pt>
                <c:pt idx="3202">
                  <c:v>38267</c:v>
                </c:pt>
                <c:pt idx="3203">
                  <c:v>38268</c:v>
                </c:pt>
                <c:pt idx="3204">
                  <c:v>38269</c:v>
                </c:pt>
                <c:pt idx="3205">
                  <c:v>38270</c:v>
                </c:pt>
                <c:pt idx="3206">
                  <c:v>38271</c:v>
                </c:pt>
                <c:pt idx="3207">
                  <c:v>38272</c:v>
                </c:pt>
                <c:pt idx="3208">
                  <c:v>38273</c:v>
                </c:pt>
                <c:pt idx="3209">
                  <c:v>38274</c:v>
                </c:pt>
                <c:pt idx="3210">
                  <c:v>38275</c:v>
                </c:pt>
                <c:pt idx="3211">
                  <c:v>38276</c:v>
                </c:pt>
                <c:pt idx="3212">
                  <c:v>38277</c:v>
                </c:pt>
                <c:pt idx="3213">
                  <c:v>38278</c:v>
                </c:pt>
                <c:pt idx="3214">
                  <c:v>38279</c:v>
                </c:pt>
                <c:pt idx="3215">
                  <c:v>38280</c:v>
                </c:pt>
                <c:pt idx="3216">
                  <c:v>38281</c:v>
                </c:pt>
                <c:pt idx="3217">
                  <c:v>38282</c:v>
                </c:pt>
                <c:pt idx="3218">
                  <c:v>38283</c:v>
                </c:pt>
                <c:pt idx="3219">
                  <c:v>38284</c:v>
                </c:pt>
                <c:pt idx="3220">
                  <c:v>38285</c:v>
                </c:pt>
                <c:pt idx="3221">
                  <c:v>38286</c:v>
                </c:pt>
                <c:pt idx="3222">
                  <c:v>38287</c:v>
                </c:pt>
                <c:pt idx="3223">
                  <c:v>38288</c:v>
                </c:pt>
                <c:pt idx="3224">
                  <c:v>38289</c:v>
                </c:pt>
                <c:pt idx="3225">
                  <c:v>38290</c:v>
                </c:pt>
                <c:pt idx="3226">
                  <c:v>38291</c:v>
                </c:pt>
                <c:pt idx="3227">
                  <c:v>38292</c:v>
                </c:pt>
                <c:pt idx="3228">
                  <c:v>38293</c:v>
                </c:pt>
                <c:pt idx="3229">
                  <c:v>38294</c:v>
                </c:pt>
                <c:pt idx="3230">
                  <c:v>38295</c:v>
                </c:pt>
                <c:pt idx="3231">
                  <c:v>38296</c:v>
                </c:pt>
                <c:pt idx="3232">
                  <c:v>38297</c:v>
                </c:pt>
                <c:pt idx="3233">
                  <c:v>38298</c:v>
                </c:pt>
                <c:pt idx="3234">
                  <c:v>38299</c:v>
                </c:pt>
                <c:pt idx="3235">
                  <c:v>38300</c:v>
                </c:pt>
                <c:pt idx="3236">
                  <c:v>38301</c:v>
                </c:pt>
                <c:pt idx="3237">
                  <c:v>38302</c:v>
                </c:pt>
                <c:pt idx="3238">
                  <c:v>38303</c:v>
                </c:pt>
                <c:pt idx="3239">
                  <c:v>38304</c:v>
                </c:pt>
                <c:pt idx="3240">
                  <c:v>38305</c:v>
                </c:pt>
                <c:pt idx="3241">
                  <c:v>38306</c:v>
                </c:pt>
                <c:pt idx="3242">
                  <c:v>38307</c:v>
                </c:pt>
                <c:pt idx="3243">
                  <c:v>38308</c:v>
                </c:pt>
                <c:pt idx="3244">
                  <c:v>38309</c:v>
                </c:pt>
                <c:pt idx="3245">
                  <c:v>38310</c:v>
                </c:pt>
                <c:pt idx="3246">
                  <c:v>38311</c:v>
                </c:pt>
                <c:pt idx="3247">
                  <c:v>38312</c:v>
                </c:pt>
                <c:pt idx="3248">
                  <c:v>38313</c:v>
                </c:pt>
                <c:pt idx="3249">
                  <c:v>38314</c:v>
                </c:pt>
                <c:pt idx="3250">
                  <c:v>38315</c:v>
                </c:pt>
                <c:pt idx="3251">
                  <c:v>38316</c:v>
                </c:pt>
                <c:pt idx="3252">
                  <c:v>38317</c:v>
                </c:pt>
                <c:pt idx="3253">
                  <c:v>38318</c:v>
                </c:pt>
                <c:pt idx="3254">
                  <c:v>38319</c:v>
                </c:pt>
                <c:pt idx="3255">
                  <c:v>38320</c:v>
                </c:pt>
                <c:pt idx="3256">
                  <c:v>38321</c:v>
                </c:pt>
                <c:pt idx="3257">
                  <c:v>38322</c:v>
                </c:pt>
                <c:pt idx="3258">
                  <c:v>38323</c:v>
                </c:pt>
                <c:pt idx="3259">
                  <c:v>38324</c:v>
                </c:pt>
                <c:pt idx="3260">
                  <c:v>38325</c:v>
                </c:pt>
                <c:pt idx="3261">
                  <c:v>38326</c:v>
                </c:pt>
                <c:pt idx="3262">
                  <c:v>38327</c:v>
                </c:pt>
                <c:pt idx="3263">
                  <c:v>38328</c:v>
                </c:pt>
                <c:pt idx="3264">
                  <c:v>38329</c:v>
                </c:pt>
                <c:pt idx="3265">
                  <c:v>38330</c:v>
                </c:pt>
                <c:pt idx="3266">
                  <c:v>38331</c:v>
                </c:pt>
                <c:pt idx="3267">
                  <c:v>38332</c:v>
                </c:pt>
                <c:pt idx="3268">
                  <c:v>38333</c:v>
                </c:pt>
                <c:pt idx="3269">
                  <c:v>38334</c:v>
                </c:pt>
                <c:pt idx="3270">
                  <c:v>38335</c:v>
                </c:pt>
                <c:pt idx="3271">
                  <c:v>38336</c:v>
                </c:pt>
                <c:pt idx="3272">
                  <c:v>38337</c:v>
                </c:pt>
                <c:pt idx="3273">
                  <c:v>38338</c:v>
                </c:pt>
                <c:pt idx="3274">
                  <c:v>38339</c:v>
                </c:pt>
                <c:pt idx="3275">
                  <c:v>38340</c:v>
                </c:pt>
                <c:pt idx="3276">
                  <c:v>38341</c:v>
                </c:pt>
                <c:pt idx="3277">
                  <c:v>38342</c:v>
                </c:pt>
                <c:pt idx="3278">
                  <c:v>38343</c:v>
                </c:pt>
                <c:pt idx="3279">
                  <c:v>38344</c:v>
                </c:pt>
                <c:pt idx="3280">
                  <c:v>38345</c:v>
                </c:pt>
                <c:pt idx="3281">
                  <c:v>38346</c:v>
                </c:pt>
                <c:pt idx="3282">
                  <c:v>38347</c:v>
                </c:pt>
                <c:pt idx="3283">
                  <c:v>38348</c:v>
                </c:pt>
                <c:pt idx="3284">
                  <c:v>38349</c:v>
                </c:pt>
                <c:pt idx="3285">
                  <c:v>38350</c:v>
                </c:pt>
                <c:pt idx="3286">
                  <c:v>38351</c:v>
                </c:pt>
                <c:pt idx="3287">
                  <c:v>38352</c:v>
                </c:pt>
                <c:pt idx="3288">
                  <c:v>38353</c:v>
                </c:pt>
                <c:pt idx="3289">
                  <c:v>38354</c:v>
                </c:pt>
                <c:pt idx="3290">
                  <c:v>38355</c:v>
                </c:pt>
                <c:pt idx="3291">
                  <c:v>38356</c:v>
                </c:pt>
                <c:pt idx="3292">
                  <c:v>38357</c:v>
                </c:pt>
                <c:pt idx="3293">
                  <c:v>38358</c:v>
                </c:pt>
                <c:pt idx="3294">
                  <c:v>38359</c:v>
                </c:pt>
                <c:pt idx="3295">
                  <c:v>38360</c:v>
                </c:pt>
                <c:pt idx="3296">
                  <c:v>38361</c:v>
                </c:pt>
                <c:pt idx="3297">
                  <c:v>38362</c:v>
                </c:pt>
                <c:pt idx="3298">
                  <c:v>38363</c:v>
                </c:pt>
                <c:pt idx="3299">
                  <c:v>38364</c:v>
                </c:pt>
                <c:pt idx="3300">
                  <c:v>38365</c:v>
                </c:pt>
                <c:pt idx="3301">
                  <c:v>38366</c:v>
                </c:pt>
                <c:pt idx="3302">
                  <c:v>38367</c:v>
                </c:pt>
                <c:pt idx="3303">
                  <c:v>38368</c:v>
                </c:pt>
                <c:pt idx="3304">
                  <c:v>38369</c:v>
                </c:pt>
                <c:pt idx="3305">
                  <c:v>38370</c:v>
                </c:pt>
                <c:pt idx="3306">
                  <c:v>38371</c:v>
                </c:pt>
                <c:pt idx="3307">
                  <c:v>38372</c:v>
                </c:pt>
                <c:pt idx="3308">
                  <c:v>38373</c:v>
                </c:pt>
                <c:pt idx="3309">
                  <c:v>38374</c:v>
                </c:pt>
                <c:pt idx="3310">
                  <c:v>38375</c:v>
                </c:pt>
                <c:pt idx="3311">
                  <c:v>38376</c:v>
                </c:pt>
                <c:pt idx="3312">
                  <c:v>38377</c:v>
                </c:pt>
                <c:pt idx="3313">
                  <c:v>38378</c:v>
                </c:pt>
                <c:pt idx="3314">
                  <c:v>38379</c:v>
                </c:pt>
                <c:pt idx="3315">
                  <c:v>38380</c:v>
                </c:pt>
                <c:pt idx="3316">
                  <c:v>38381</c:v>
                </c:pt>
                <c:pt idx="3317">
                  <c:v>38382</c:v>
                </c:pt>
                <c:pt idx="3318">
                  <c:v>38383</c:v>
                </c:pt>
                <c:pt idx="3319">
                  <c:v>38384</c:v>
                </c:pt>
                <c:pt idx="3320">
                  <c:v>38385</c:v>
                </c:pt>
                <c:pt idx="3321">
                  <c:v>38386</c:v>
                </c:pt>
                <c:pt idx="3322">
                  <c:v>38387</c:v>
                </c:pt>
                <c:pt idx="3323">
                  <c:v>38388</c:v>
                </c:pt>
                <c:pt idx="3324">
                  <c:v>38389</c:v>
                </c:pt>
                <c:pt idx="3325">
                  <c:v>38390</c:v>
                </c:pt>
                <c:pt idx="3326">
                  <c:v>38391</c:v>
                </c:pt>
                <c:pt idx="3327">
                  <c:v>38392</c:v>
                </c:pt>
                <c:pt idx="3328">
                  <c:v>38393</c:v>
                </c:pt>
                <c:pt idx="3329">
                  <c:v>38394</c:v>
                </c:pt>
                <c:pt idx="3330">
                  <c:v>38395</c:v>
                </c:pt>
                <c:pt idx="3331">
                  <c:v>38396</c:v>
                </c:pt>
                <c:pt idx="3332">
                  <c:v>38397</c:v>
                </c:pt>
                <c:pt idx="3333">
                  <c:v>38398</c:v>
                </c:pt>
                <c:pt idx="3334">
                  <c:v>38399</c:v>
                </c:pt>
                <c:pt idx="3335">
                  <c:v>38400</c:v>
                </c:pt>
                <c:pt idx="3336">
                  <c:v>38401</c:v>
                </c:pt>
                <c:pt idx="3337">
                  <c:v>38402</c:v>
                </c:pt>
                <c:pt idx="3338">
                  <c:v>38403</c:v>
                </c:pt>
                <c:pt idx="3339">
                  <c:v>38404</c:v>
                </c:pt>
                <c:pt idx="3340">
                  <c:v>38405</c:v>
                </c:pt>
                <c:pt idx="3341">
                  <c:v>38406</c:v>
                </c:pt>
                <c:pt idx="3342">
                  <c:v>38407</c:v>
                </c:pt>
                <c:pt idx="3343">
                  <c:v>38408</c:v>
                </c:pt>
                <c:pt idx="3344">
                  <c:v>38409</c:v>
                </c:pt>
                <c:pt idx="3345">
                  <c:v>38410</c:v>
                </c:pt>
                <c:pt idx="3346">
                  <c:v>38411</c:v>
                </c:pt>
                <c:pt idx="3347">
                  <c:v>38412</c:v>
                </c:pt>
                <c:pt idx="3348">
                  <c:v>38413</c:v>
                </c:pt>
                <c:pt idx="3349">
                  <c:v>38414</c:v>
                </c:pt>
                <c:pt idx="3350">
                  <c:v>38415</c:v>
                </c:pt>
                <c:pt idx="3351">
                  <c:v>38416</c:v>
                </c:pt>
                <c:pt idx="3352">
                  <c:v>38417</c:v>
                </c:pt>
                <c:pt idx="3353">
                  <c:v>38418</c:v>
                </c:pt>
                <c:pt idx="3354">
                  <c:v>38419</c:v>
                </c:pt>
                <c:pt idx="3355">
                  <c:v>38420</c:v>
                </c:pt>
                <c:pt idx="3356">
                  <c:v>38421</c:v>
                </c:pt>
                <c:pt idx="3357">
                  <c:v>38422</c:v>
                </c:pt>
                <c:pt idx="3358">
                  <c:v>38423</c:v>
                </c:pt>
                <c:pt idx="3359">
                  <c:v>38424</c:v>
                </c:pt>
                <c:pt idx="3360">
                  <c:v>38425</c:v>
                </c:pt>
                <c:pt idx="3361">
                  <c:v>38426</c:v>
                </c:pt>
                <c:pt idx="3362">
                  <c:v>38427</c:v>
                </c:pt>
                <c:pt idx="3363">
                  <c:v>38428</c:v>
                </c:pt>
                <c:pt idx="3364">
                  <c:v>38429</c:v>
                </c:pt>
                <c:pt idx="3365">
                  <c:v>38430</c:v>
                </c:pt>
                <c:pt idx="3366">
                  <c:v>38431</c:v>
                </c:pt>
                <c:pt idx="3367">
                  <c:v>38432</c:v>
                </c:pt>
                <c:pt idx="3368">
                  <c:v>38433</c:v>
                </c:pt>
                <c:pt idx="3369">
                  <c:v>38434</c:v>
                </c:pt>
                <c:pt idx="3370">
                  <c:v>38435</c:v>
                </c:pt>
                <c:pt idx="3371">
                  <c:v>38436</c:v>
                </c:pt>
                <c:pt idx="3372">
                  <c:v>38437</c:v>
                </c:pt>
                <c:pt idx="3373">
                  <c:v>38438</c:v>
                </c:pt>
                <c:pt idx="3374">
                  <c:v>38439</c:v>
                </c:pt>
                <c:pt idx="3375">
                  <c:v>38440</c:v>
                </c:pt>
                <c:pt idx="3376">
                  <c:v>38441</c:v>
                </c:pt>
                <c:pt idx="3377">
                  <c:v>38442</c:v>
                </c:pt>
                <c:pt idx="3378">
                  <c:v>38443</c:v>
                </c:pt>
                <c:pt idx="3379">
                  <c:v>38444</c:v>
                </c:pt>
                <c:pt idx="3380">
                  <c:v>38445</c:v>
                </c:pt>
                <c:pt idx="3381">
                  <c:v>38446</c:v>
                </c:pt>
                <c:pt idx="3382">
                  <c:v>38447</c:v>
                </c:pt>
                <c:pt idx="3383">
                  <c:v>38448</c:v>
                </c:pt>
                <c:pt idx="3384">
                  <c:v>38449</c:v>
                </c:pt>
                <c:pt idx="3385">
                  <c:v>38450</c:v>
                </c:pt>
                <c:pt idx="3386">
                  <c:v>38451</c:v>
                </c:pt>
                <c:pt idx="3387">
                  <c:v>38452</c:v>
                </c:pt>
                <c:pt idx="3388">
                  <c:v>38453</c:v>
                </c:pt>
                <c:pt idx="3389">
                  <c:v>38454</c:v>
                </c:pt>
                <c:pt idx="3390">
                  <c:v>38455</c:v>
                </c:pt>
                <c:pt idx="3391">
                  <c:v>38456</c:v>
                </c:pt>
                <c:pt idx="3392">
                  <c:v>38457</c:v>
                </c:pt>
                <c:pt idx="3393">
                  <c:v>38458</c:v>
                </c:pt>
                <c:pt idx="3394">
                  <c:v>38459</c:v>
                </c:pt>
                <c:pt idx="3395">
                  <c:v>38460</c:v>
                </c:pt>
                <c:pt idx="3396">
                  <c:v>38461</c:v>
                </c:pt>
                <c:pt idx="3397">
                  <c:v>38462</c:v>
                </c:pt>
                <c:pt idx="3398">
                  <c:v>38463</c:v>
                </c:pt>
                <c:pt idx="3399">
                  <c:v>38464</c:v>
                </c:pt>
                <c:pt idx="3400">
                  <c:v>38465</c:v>
                </c:pt>
                <c:pt idx="3401">
                  <c:v>38466</c:v>
                </c:pt>
                <c:pt idx="3402">
                  <c:v>38467</c:v>
                </c:pt>
                <c:pt idx="3403">
                  <c:v>38468</c:v>
                </c:pt>
                <c:pt idx="3404">
                  <c:v>38469</c:v>
                </c:pt>
                <c:pt idx="3405">
                  <c:v>38470</c:v>
                </c:pt>
                <c:pt idx="3406">
                  <c:v>38471</c:v>
                </c:pt>
                <c:pt idx="3407">
                  <c:v>38472</c:v>
                </c:pt>
                <c:pt idx="3408">
                  <c:v>38473</c:v>
                </c:pt>
                <c:pt idx="3409">
                  <c:v>38474</c:v>
                </c:pt>
                <c:pt idx="3410">
                  <c:v>38475</c:v>
                </c:pt>
                <c:pt idx="3411">
                  <c:v>38476</c:v>
                </c:pt>
                <c:pt idx="3412">
                  <c:v>38477</c:v>
                </c:pt>
                <c:pt idx="3413">
                  <c:v>38478</c:v>
                </c:pt>
                <c:pt idx="3414">
                  <c:v>38479</c:v>
                </c:pt>
                <c:pt idx="3415">
                  <c:v>38480</c:v>
                </c:pt>
                <c:pt idx="3416">
                  <c:v>38481</c:v>
                </c:pt>
                <c:pt idx="3417">
                  <c:v>38482</c:v>
                </c:pt>
                <c:pt idx="3418">
                  <c:v>38483</c:v>
                </c:pt>
                <c:pt idx="3419">
                  <c:v>38484</c:v>
                </c:pt>
                <c:pt idx="3420">
                  <c:v>38485</c:v>
                </c:pt>
                <c:pt idx="3421">
                  <c:v>38486</c:v>
                </c:pt>
                <c:pt idx="3422">
                  <c:v>38487</c:v>
                </c:pt>
                <c:pt idx="3423">
                  <c:v>38488</c:v>
                </c:pt>
                <c:pt idx="3424">
                  <c:v>38489</c:v>
                </c:pt>
                <c:pt idx="3425">
                  <c:v>38490</c:v>
                </c:pt>
                <c:pt idx="3426">
                  <c:v>38491</c:v>
                </c:pt>
                <c:pt idx="3427">
                  <c:v>38492</c:v>
                </c:pt>
                <c:pt idx="3428">
                  <c:v>38493</c:v>
                </c:pt>
                <c:pt idx="3429">
                  <c:v>38494</c:v>
                </c:pt>
                <c:pt idx="3430">
                  <c:v>38495</c:v>
                </c:pt>
                <c:pt idx="3431">
                  <c:v>38496</c:v>
                </c:pt>
                <c:pt idx="3432">
                  <c:v>38497</c:v>
                </c:pt>
                <c:pt idx="3433">
                  <c:v>38498</c:v>
                </c:pt>
                <c:pt idx="3434">
                  <c:v>38499</c:v>
                </c:pt>
                <c:pt idx="3435">
                  <c:v>38500</c:v>
                </c:pt>
                <c:pt idx="3436">
                  <c:v>38501</c:v>
                </c:pt>
                <c:pt idx="3437">
                  <c:v>38502</c:v>
                </c:pt>
                <c:pt idx="3438">
                  <c:v>38503</c:v>
                </c:pt>
                <c:pt idx="3439">
                  <c:v>38504</c:v>
                </c:pt>
                <c:pt idx="3440">
                  <c:v>38505</c:v>
                </c:pt>
                <c:pt idx="3441">
                  <c:v>38506</c:v>
                </c:pt>
                <c:pt idx="3442">
                  <c:v>38507</c:v>
                </c:pt>
                <c:pt idx="3443">
                  <c:v>38508</c:v>
                </c:pt>
                <c:pt idx="3444">
                  <c:v>38509</c:v>
                </c:pt>
                <c:pt idx="3445">
                  <c:v>38510</c:v>
                </c:pt>
                <c:pt idx="3446">
                  <c:v>38511</c:v>
                </c:pt>
                <c:pt idx="3447">
                  <c:v>38512</c:v>
                </c:pt>
                <c:pt idx="3448">
                  <c:v>38513</c:v>
                </c:pt>
                <c:pt idx="3449">
                  <c:v>38514</c:v>
                </c:pt>
                <c:pt idx="3450">
                  <c:v>38515</c:v>
                </c:pt>
                <c:pt idx="3451">
                  <c:v>38516</c:v>
                </c:pt>
                <c:pt idx="3452">
                  <c:v>38517</c:v>
                </c:pt>
                <c:pt idx="3453">
                  <c:v>38518</c:v>
                </c:pt>
                <c:pt idx="3454">
                  <c:v>38519</c:v>
                </c:pt>
                <c:pt idx="3455">
                  <c:v>38520</c:v>
                </c:pt>
                <c:pt idx="3456">
                  <c:v>38521</c:v>
                </c:pt>
                <c:pt idx="3457">
                  <c:v>38522</c:v>
                </c:pt>
                <c:pt idx="3458">
                  <c:v>38523</c:v>
                </c:pt>
                <c:pt idx="3459">
                  <c:v>38524</c:v>
                </c:pt>
                <c:pt idx="3460">
                  <c:v>38525</c:v>
                </c:pt>
                <c:pt idx="3461">
                  <c:v>38526</c:v>
                </c:pt>
                <c:pt idx="3462">
                  <c:v>38527</c:v>
                </c:pt>
                <c:pt idx="3463">
                  <c:v>38528</c:v>
                </c:pt>
                <c:pt idx="3464">
                  <c:v>38529</c:v>
                </c:pt>
                <c:pt idx="3465">
                  <c:v>38530</c:v>
                </c:pt>
                <c:pt idx="3466">
                  <c:v>38531</c:v>
                </c:pt>
                <c:pt idx="3467">
                  <c:v>38532</c:v>
                </c:pt>
                <c:pt idx="3468">
                  <c:v>38533</c:v>
                </c:pt>
                <c:pt idx="3469">
                  <c:v>38534</c:v>
                </c:pt>
                <c:pt idx="3470">
                  <c:v>38535</c:v>
                </c:pt>
                <c:pt idx="3471">
                  <c:v>38536</c:v>
                </c:pt>
                <c:pt idx="3472">
                  <c:v>38537</c:v>
                </c:pt>
                <c:pt idx="3473">
                  <c:v>38538</c:v>
                </c:pt>
                <c:pt idx="3474">
                  <c:v>38539</c:v>
                </c:pt>
                <c:pt idx="3475">
                  <c:v>38540</c:v>
                </c:pt>
                <c:pt idx="3476">
                  <c:v>38541</c:v>
                </c:pt>
                <c:pt idx="3477">
                  <c:v>38542</c:v>
                </c:pt>
                <c:pt idx="3478">
                  <c:v>38543</c:v>
                </c:pt>
                <c:pt idx="3479">
                  <c:v>38544</c:v>
                </c:pt>
                <c:pt idx="3480">
                  <c:v>38545</c:v>
                </c:pt>
                <c:pt idx="3481">
                  <c:v>38546</c:v>
                </c:pt>
                <c:pt idx="3482">
                  <c:v>38547</c:v>
                </c:pt>
                <c:pt idx="3483">
                  <c:v>38548</c:v>
                </c:pt>
                <c:pt idx="3484">
                  <c:v>38549</c:v>
                </c:pt>
                <c:pt idx="3485">
                  <c:v>38550</c:v>
                </c:pt>
                <c:pt idx="3486">
                  <c:v>38551</c:v>
                </c:pt>
                <c:pt idx="3487">
                  <c:v>38552</c:v>
                </c:pt>
                <c:pt idx="3488">
                  <c:v>38553</c:v>
                </c:pt>
                <c:pt idx="3489">
                  <c:v>38554</c:v>
                </c:pt>
                <c:pt idx="3490">
                  <c:v>38555</c:v>
                </c:pt>
                <c:pt idx="3491">
                  <c:v>38556</c:v>
                </c:pt>
                <c:pt idx="3492">
                  <c:v>38557</c:v>
                </c:pt>
                <c:pt idx="3493">
                  <c:v>38558</c:v>
                </c:pt>
                <c:pt idx="3494">
                  <c:v>38559</c:v>
                </c:pt>
                <c:pt idx="3495">
                  <c:v>38560</c:v>
                </c:pt>
                <c:pt idx="3496">
                  <c:v>38561</c:v>
                </c:pt>
                <c:pt idx="3497">
                  <c:v>38562</c:v>
                </c:pt>
                <c:pt idx="3498">
                  <c:v>38563</c:v>
                </c:pt>
                <c:pt idx="3499">
                  <c:v>38564</c:v>
                </c:pt>
                <c:pt idx="3500">
                  <c:v>38565</c:v>
                </c:pt>
                <c:pt idx="3501">
                  <c:v>38566</c:v>
                </c:pt>
                <c:pt idx="3502">
                  <c:v>38567</c:v>
                </c:pt>
                <c:pt idx="3503">
                  <c:v>38568</c:v>
                </c:pt>
                <c:pt idx="3504">
                  <c:v>38569</c:v>
                </c:pt>
                <c:pt idx="3505">
                  <c:v>38570</c:v>
                </c:pt>
                <c:pt idx="3506">
                  <c:v>38571</c:v>
                </c:pt>
                <c:pt idx="3507">
                  <c:v>38572</c:v>
                </c:pt>
                <c:pt idx="3508">
                  <c:v>38573</c:v>
                </c:pt>
                <c:pt idx="3509">
                  <c:v>38574</c:v>
                </c:pt>
                <c:pt idx="3510">
                  <c:v>38575</c:v>
                </c:pt>
                <c:pt idx="3511">
                  <c:v>38576</c:v>
                </c:pt>
                <c:pt idx="3512">
                  <c:v>38577</c:v>
                </c:pt>
                <c:pt idx="3513">
                  <c:v>38578</c:v>
                </c:pt>
                <c:pt idx="3514">
                  <c:v>38579</c:v>
                </c:pt>
                <c:pt idx="3515">
                  <c:v>38580</c:v>
                </c:pt>
                <c:pt idx="3516">
                  <c:v>38581</c:v>
                </c:pt>
                <c:pt idx="3517">
                  <c:v>38582</c:v>
                </c:pt>
                <c:pt idx="3518">
                  <c:v>38583</c:v>
                </c:pt>
                <c:pt idx="3519">
                  <c:v>38584</c:v>
                </c:pt>
                <c:pt idx="3520">
                  <c:v>38585</c:v>
                </c:pt>
                <c:pt idx="3521">
                  <c:v>38586</c:v>
                </c:pt>
                <c:pt idx="3522">
                  <c:v>38587</c:v>
                </c:pt>
                <c:pt idx="3523">
                  <c:v>38588</c:v>
                </c:pt>
                <c:pt idx="3524">
                  <c:v>38589</c:v>
                </c:pt>
                <c:pt idx="3525">
                  <c:v>38590</c:v>
                </c:pt>
                <c:pt idx="3526">
                  <c:v>38591</c:v>
                </c:pt>
                <c:pt idx="3527">
                  <c:v>38592</c:v>
                </c:pt>
                <c:pt idx="3528">
                  <c:v>38593</c:v>
                </c:pt>
                <c:pt idx="3529">
                  <c:v>38594</c:v>
                </c:pt>
                <c:pt idx="3530">
                  <c:v>38595</c:v>
                </c:pt>
                <c:pt idx="3531">
                  <c:v>38596</c:v>
                </c:pt>
                <c:pt idx="3532">
                  <c:v>38597</c:v>
                </c:pt>
                <c:pt idx="3533">
                  <c:v>38598</c:v>
                </c:pt>
                <c:pt idx="3534">
                  <c:v>38599</c:v>
                </c:pt>
                <c:pt idx="3535">
                  <c:v>38600</c:v>
                </c:pt>
                <c:pt idx="3536">
                  <c:v>38601</c:v>
                </c:pt>
                <c:pt idx="3537">
                  <c:v>38602</c:v>
                </c:pt>
                <c:pt idx="3538">
                  <c:v>38603</c:v>
                </c:pt>
                <c:pt idx="3539">
                  <c:v>38604</c:v>
                </c:pt>
                <c:pt idx="3540">
                  <c:v>38605</c:v>
                </c:pt>
                <c:pt idx="3541">
                  <c:v>38606</c:v>
                </c:pt>
                <c:pt idx="3542">
                  <c:v>38607</c:v>
                </c:pt>
                <c:pt idx="3543">
                  <c:v>38608</c:v>
                </c:pt>
                <c:pt idx="3544">
                  <c:v>38609</c:v>
                </c:pt>
                <c:pt idx="3545">
                  <c:v>38610</c:v>
                </c:pt>
                <c:pt idx="3546">
                  <c:v>38611</c:v>
                </c:pt>
                <c:pt idx="3547">
                  <c:v>38612</c:v>
                </c:pt>
                <c:pt idx="3548">
                  <c:v>38613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38619</c:v>
                </c:pt>
                <c:pt idx="3555">
                  <c:v>38620</c:v>
                </c:pt>
                <c:pt idx="3556">
                  <c:v>38621</c:v>
                </c:pt>
                <c:pt idx="3557">
                  <c:v>38622</c:v>
                </c:pt>
                <c:pt idx="3558">
                  <c:v>38623</c:v>
                </c:pt>
                <c:pt idx="3559">
                  <c:v>38624</c:v>
                </c:pt>
                <c:pt idx="3560">
                  <c:v>38625</c:v>
                </c:pt>
                <c:pt idx="3561">
                  <c:v>38626</c:v>
                </c:pt>
                <c:pt idx="3562">
                  <c:v>38627</c:v>
                </c:pt>
                <c:pt idx="3563">
                  <c:v>38628</c:v>
                </c:pt>
                <c:pt idx="3564">
                  <c:v>38629</c:v>
                </c:pt>
                <c:pt idx="3565">
                  <c:v>38630</c:v>
                </c:pt>
                <c:pt idx="3566">
                  <c:v>38631</c:v>
                </c:pt>
                <c:pt idx="3567">
                  <c:v>38632</c:v>
                </c:pt>
                <c:pt idx="3568">
                  <c:v>38633</c:v>
                </c:pt>
                <c:pt idx="3569">
                  <c:v>38634</c:v>
                </c:pt>
                <c:pt idx="3570">
                  <c:v>38635</c:v>
                </c:pt>
                <c:pt idx="3571">
                  <c:v>38636</c:v>
                </c:pt>
                <c:pt idx="3572">
                  <c:v>38637</c:v>
                </c:pt>
                <c:pt idx="3573">
                  <c:v>38638</c:v>
                </c:pt>
                <c:pt idx="3574">
                  <c:v>38639</c:v>
                </c:pt>
                <c:pt idx="3575">
                  <c:v>38640</c:v>
                </c:pt>
                <c:pt idx="3576">
                  <c:v>38641</c:v>
                </c:pt>
                <c:pt idx="3577">
                  <c:v>38642</c:v>
                </c:pt>
                <c:pt idx="3578">
                  <c:v>38643</c:v>
                </c:pt>
                <c:pt idx="3579">
                  <c:v>38644</c:v>
                </c:pt>
                <c:pt idx="3580">
                  <c:v>38645</c:v>
                </c:pt>
                <c:pt idx="3581">
                  <c:v>38646</c:v>
                </c:pt>
                <c:pt idx="3582">
                  <c:v>38647</c:v>
                </c:pt>
                <c:pt idx="3583">
                  <c:v>38648</c:v>
                </c:pt>
                <c:pt idx="3584">
                  <c:v>38649</c:v>
                </c:pt>
                <c:pt idx="3585">
                  <c:v>38650</c:v>
                </c:pt>
                <c:pt idx="3586">
                  <c:v>38651</c:v>
                </c:pt>
                <c:pt idx="3587">
                  <c:v>38652</c:v>
                </c:pt>
                <c:pt idx="3588">
                  <c:v>38653</c:v>
                </c:pt>
                <c:pt idx="3589">
                  <c:v>38654</c:v>
                </c:pt>
                <c:pt idx="3590">
                  <c:v>38655</c:v>
                </c:pt>
                <c:pt idx="3591">
                  <c:v>38656</c:v>
                </c:pt>
                <c:pt idx="3592">
                  <c:v>38657</c:v>
                </c:pt>
                <c:pt idx="3593">
                  <c:v>38658</c:v>
                </c:pt>
                <c:pt idx="3594">
                  <c:v>38659</c:v>
                </c:pt>
                <c:pt idx="3595">
                  <c:v>38660</c:v>
                </c:pt>
                <c:pt idx="3596">
                  <c:v>38661</c:v>
                </c:pt>
                <c:pt idx="3597">
                  <c:v>38662</c:v>
                </c:pt>
                <c:pt idx="3598">
                  <c:v>38663</c:v>
                </c:pt>
                <c:pt idx="3599">
                  <c:v>38664</c:v>
                </c:pt>
                <c:pt idx="3600">
                  <c:v>38665</c:v>
                </c:pt>
                <c:pt idx="3601">
                  <c:v>38666</c:v>
                </c:pt>
                <c:pt idx="3602">
                  <c:v>38667</c:v>
                </c:pt>
                <c:pt idx="3603">
                  <c:v>38668</c:v>
                </c:pt>
                <c:pt idx="3604">
                  <c:v>38669</c:v>
                </c:pt>
                <c:pt idx="3605">
                  <c:v>38670</c:v>
                </c:pt>
                <c:pt idx="3606">
                  <c:v>38671</c:v>
                </c:pt>
                <c:pt idx="3607">
                  <c:v>38672</c:v>
                </c:pt>
                <c:pt idx="3608">
                  <c:v>38673</c:v>
                </c:pt>
                <c:pt idx="3609">
                  <c:v>38674</c:v>
                </c:pt>
                <c:pt idx="3610">
                  <c:v>38675</c:v>
                </c:pt>
                <c:pt idx="3611">
                  <c:v>38676</c:v>
                </c:pt>
                <c:pt idx="3612">
                  <c:v>38677</c:v>
                </c:pt>
                <c:pt idx="3613">
                  <c:v>38678</c:v>
                </c:pt>
                <c:pt idx="3614">
                  <c:v>38679</c:v>
                </c:pt>
                <c:pt idx="3615">
                  <c:v>38680</c:v>
                </c:pt>
                <c:pt idx="3616">
                  <c:v>38681</c:v>
                </c:pt>
                <c:pt idx="3617">
                  <c:v>38682</c:v>
                </c:pt>
                <c:pt idx="3618">
                  <c:v>38683</c:v>
                </c:pt>
                <c:pt idx="3619">
                  <c:v>38684</c:v>
                </c:pt>
                <c:pt idx="3620">
                  <c:v>38685</c:v>
                </c:pt>
                <c:pt idx="3621">
                  <c:v>38686</c:v>
                </c:pt>
                <c:pt idx="3622">
                  <c:v>38687</c:v>
                </c:pt>
                <c:pt idx="3623">
                  <c:v>38688</c:v>
                </c:pt>
                <c:pt idx="3624">
                  <c:v>38689</c:v>
                </c:pt>
                <c:pt idx="3625">
                  <c:v>38690</c:v>
                </c:pt>
                <c:pt idx="3626">
                  <c:v>38691</c:v>
                </c:pt>
                <c:pt idx="3627">
                  <c:v>38692</c:v>
                </c:pt>
                <c:pt idx="3628">
                  <c:v>38693</c:v>
                </c:pt>
                <c:pt idx="3629">
                  <c:v>38694</c:v>
                </c:pt>
                <c:pt idx="3630">
                  <c:v>38695</c:v>
                </c:pt>
                <c:pt idx="3631">
                  <c:v>38696</c:v>
                </c:pt>
                <c:pt idx="3632">
                  <c:v>38697</c:v>
                </c:pt>
                <c:pt idx="3633">
                  <c:v>38698</c:v>
                </c:pt>
                <c:pt idx="3634">
                  <c:v>38699</c:v>
                </c:pt>
                <c:pt idx="3635">
                  <c:v>38700</c:v>
                </c:pt>
                <c:pt idx="3636">
                  <c:v>38701</c:v>
                </c:pt>
                <c:pt idx="3637">
                  <c:v>38702</c:v>
                </c:pt>
                <c:pt idx="3638">
                  <c:v>38703</c:v>
                </c:pt>
                <c:pt idx="3639">
                  <c:v>38704</c:v>
                </c:pt>
                <c:pt idx="3640">
                  <c:v>38705</c:v>
                </c:pt>
                <c:pt idx="3641">
                  <c:v>38706</c:v>
                </c:pt>
                <c:pt idx="3642">
                  <c:v>38707</c:v>
                </c:pt>
                <c:pt idx="3643">
                  <c:v>38708</c:v>
                </c:pt>
                <c:pt idx="3644">
                  <c:v>38709</c:v>
                </c:pt>
                <c:pt idx="3645">
                  <c:v>38710</c:v>
                </c:pt>
                <c:pt idx="3646">
                  <c:v>38711</c:v>
                </c:pt>
                <c:pt idx="3647">
                  <c:v>38712</c:v>
                </c:pt>
                <c:pt idx="3648">
                  <c:v>38713</c:v>
                </c:pt>
                <c:pt idx="3649">
                  <c:v>38714</c:v>
                </c:pt>
                <c:pt idx="3650">
                  <c:v>38715</c:v>
                </c:pt>
                <c:pt idx="3651">
                  <c:v>38716</c:v>
                </c:pt>
                <c:pt idx="3652">
                  <c:v>38717</c:v>
                </c:pt>
                <c:pt idx="3653">
                  <c:v>38718</c:v>
                </c:pt>
                <c:pt idx="3654">
                  <c:v>38719</c:v>
                </c:pt>
                <c:pt idx="3655">
                  <c:v>38720</c:v>
                </c:pt>
                <c:pt idx="3656">
                  <c:v>38721</c:v>
                </c:pt>
                <c:pt idx="3657">
                  <c:v>38722</c:v>
                </c:pt>
                <c:pt idx="3658">
                  <c:v>38723</c:v>
                </c:pt>
                <c:pt idx="3659">
                  <c:v>38724</c:v>
                </c:pt>
                <c:pt idx="3660">
                  <c:v>38725</c:v>
                </c:pt>
                <c:pt idx="3661">
                  <c:v>38726</c:v>
                </c:pt>
                <c:pt idx="3662">
                  <c:v>38727</c:v>
                </c:pt>
                <c:pt idx="3663">
                  <c:v>38728</c:v>
                </c:pt>
                <c:pt idx="3664">
                  <c:v>38729</c:v>
                </c:pt>
                <c:pt idx="3665">
                  <c:v>38730</c:v>
                </c:pt>
                <c:pt idx="3666">
                  <c:v>38731</c:v>
                </c:pt>
                <c:pt idx="3667">
                  <c:v>38732</c:v>
                </c:pt>
                <c:pt idx="3668">
                  <c:v>38733</c:v>
                </c:pt>
                <c:pt idx="3669">
                  <c:v>38734</c:v>
                </c:pt>
                <c:pt idx="3670">
                  <c:v>38735</c:v>
                </c:pt>
                <c:pt idx="3671">
                  <c:v>38736</c:v>
                </c:pt>
                <c:pt idx="3672">
                  <c:v>38737</c:v>
                </c:pt>
                <c:pt idx="3673">
                  <c:v>38738</c:v>
                </c:pt>
                <c:pt idx="3674">
                  <c:v>38739</c:v>
                </c:pt>
                <c:pt idx="3675">
                  <c:v>38740</c:v>
                </c:pt>
                <c:pt idx="3676">
                  <c:v>38741</c:v>
                </c:pt>
                <c:pt idx="3677">
                  <c:v>38742</c:v>
                </c:pt>
                <c:pt idx="3678">
                  <c:v>38743</c:v>
                </c:pt>
                <c:pt idx="3679">
                  <c:v>38744</c:v>
                </c:pt>
                <c:pt idx="3680">
                  <c:v>38745</c:v>
                </c:pt>
                <c:pt idx="3681">
                  <c:v>38746</c:v>
                </c:pt>
                <c:pt idx="3682">
                  <c:v>38747</c:v>
                </c:pt>
                <c:pt idx="3683">
                  <c:v>38748</c:v>
                </c:pt>
                <c:pt idx="3684">
                  <c:v>38749</c:v>
                </c:pt>
                <c:pt idx="3685">
                  <c:v>38750</c:v>
                </c:pt>
                <c:pt idx="3686">
                  <c:v>38751</c:v>
                </c:pt>
                <c:pt idx="3687">
                  <c:v>38752</c:v>
                </c:pt>
                <c:pt idx="3688">
                  <c:v>38753</c:v>
                </c:pt>
                <c:pt idx="3689">
                  <c:v>38754</c:v>
                </c:pt>
                <c:pt idx="3690">
                  <c:v>38755</c:v>
                </c:pt>
                <c:pt idx="3691">
                  <c:v>38756</c:v>
                </c:pt>
                <c:pt idx="3692">
                  <c:v>38757</c:v>
                </c:pt>
                <c:pt idx="3693">
                  <c:v>38758</c:v>
                </c:pt>
                <c:pt idx="3694">
                  <c:v>38759</c:v>
                </c:pt>
                <c:pt idx="3695">
                  <c:v>38760</c:v>
                </c:pt>
                <c:pt idx="3696">
                  <c:v>38761</c:v>
                </c:pt>
                <c:pt idx="3697">
                  <c:v>38762</c:v>
                </c:pt>
                <c:pt idx="3698">
                  <c:v>38763</c:v>
                </c:pt>
                <c:pt idx="3699">
                  <c:v>38764</c:v>
                </c:pt>
                <c:pt idx="3700">
                  <c:v>38765</c:v>
                </c:pt>
                <c:pt idx="3701">
                  <c:v>38766</c:v>
                </c:pt>
                <c:pt idx="3702">
                  <c:v>38767</c:v>
                </c:pt>
                <c:pt idx="3703">
                  <c:v>38768</c:v>
                </c:pt>
                <c:pt idx="3704">
                  <c:v>38769</c:v>
                </c:pt>
                <c:pt idx="3705">
                  <c:v>38770</c:v>
                </c:pt>
                <c:pt idx="3706">
                  <c:v>38771</c:v>
                </c:pt>
                <c:pt idx="3707">
                  <c:v>38772</c:v>
                </c:pt>
                <c:pt idx="3708">
                  <c:v>38773</c:v>
                </c:pt>
                <c:pt idx="3709">
                  <c:v>38774</c:v>
                </c:pt>
                <c:pt idx="3710">
                  <c:v>38775</c:v>
                </c:pt>
                <c:pt idx="3711">
                  <c:v>38776</c:v>
                </c:pt>
                <c:pt idx="3712">
                  <c:v>38777</c:v>
                </c:pt>
                <c:pt idx="3713">
                  <c:v>38778</c:v>
                </c:pt>
                <c:pt idx="3714">
                  <c:v>38779</c:v>
                </c:pt>
                <c:pt idx="3715">
                  <c:v>38780</c:v>
                </c:pt>
                <c:pt idx="3716">
                  <c:v>38781</c:v>
                </c:pt>
                <c:pt idx="3717">
                  <c:v>38782</c:v>
                </c:pt>
                <c:pt idx="3718">
                  <c:v>38783</c:v>
                </c:pt>
                <c:pt idx="3719">
                  <c:v>38784</c:v>
                </c:pt>
                <c:pt idx="3720">
                  <c:v>38785</c:v>
                </c:pt>
                <c:pt idx="3721">
                  <c:v>38786</c:v>
                </c:pt>
                <c:pt idx="3722">
                  <c:v>38787</c:v>
                </c:pt>
                <c:pt idx="3723">
                  <c:v>38788</c:v>
                </c:pt>
                <c:pt idx="3724">
                  <c:v>38789</c:v>
                </c:pt>
                <c:pt idx="3725">
                  <c:v>38790</c:v>
                </c:pt>
                <c:pt idx="3726">
                  <c:v>38791</c:v>
                </c:pt>
                <c:pt idx="3727">
                  <c:v>38792</c:v>
                </c:pt>
                <c:pt idx="3728">
                  <c:v>38793</c:v>
                </c:pt>
                <c:pt idx="3729">
                  <c:v>38794</c:v>
                </c:pt>
                <c:pt idx="3730">
                  <c:v>38795</c:v>
                </c:pt>
                <c:pt idx="3731">
                  <c:v>38796</c:v>
                </c:pt>
                <c:pt idx="3732">
                  <c:v>38797</c:v>
                </c:pt>
                <c:pt idx="3733">
                  <c:v>38798</c:v>
                </c:pt>
                <c:pt idx="3734">
                  <c:v>38799</c:v>
                </c:pt>
                <c:pt idx="3735">
                  <c:v>38800</c:v>
                </c:pt>
                <c:pt idx="3736">
                  <c:v>38801</c:v>
                </c:pt>
                <c:pt idx="3737">
                  <c:v>38802</c:v>
                </c:pt>
                <c:pt idx="3738">
                  <c:v>38803</c:v>
                </c:pt>
                <c:pt idx="3739">
                  <c:v>38804</c:v>
                </c:pt>
                <c:pt idx="3740">
                  <c:v>38805</c:v>
                </c:pt>
                <c:pt idx="3741">
                  <c:v>38806</c:v>
                </c:pt>
                <c:pt idx="3742">
                  <c:v>38807</c:v>
                </c:pt>
                <c:pt idx="3743">
                  <c:v>38808</c:v>
                </c:pt>
                <c:pt idx="3744">
                  <c:v>38809</c:v>
                </c:pt>
                <c:pt idx="3745">
                  <c:v>38810</c:v>
                </c:pt>
                <c:pt idx="3746">
                  <c:v>38811</c:v>
                </c:pt>
                <c:pt idx="3747">
                  <c:v>38812</c:v>
                </c:pt>
                <c:pt idx="3748">
                  <c:v>38813</c:v>
                </c:pt>
                <c:pt idx="3749">
                  <c:v>38814</c:v>
                </c:pt>
                <c:pt idx="3750">
                  <c:v>38815</c:v>
                </c:pt>
                <c:pt idx="3751">
                  <c:v>38816</c:v>
                </c:pt>
                <c:pt idx="3752">
                  <c:v>38817</c:v>
                </c:pt>
                <c:pt idx="3753">
                  <c:v>38818</c:v>
                </c:pt>
                <c:pt idx="3754">
                  <c:v>38819</c:v>
                </c:pt>
                <c:pt idx="3755">
                  <c:v>38820</c:v>
                </c:pt>
                <c:pt idx="3756">
                  <c:v>38821</c:v>
                </c:pt>
                <c:pt idx="3757">
                  <c:v>38822</c:v>
                </c:pt>
                <c:pt idx="3758">
                  <c:v>38823</c:v>
                </c:pt>
                <c:pt idx="3759">
                  <c:v>38824</c:v>
                </c:pt>
                <c:pt idx="3760">
                  <c:v>38825</c:v>
                </c:pt>
                <c:pt idx="3761">
                  <c:v>38826</c:v>
                </c:pt>
                <c:pt idx="3762">
                  <c:v>38827</c:v>
                </c:pt>
                <c:pt idx="3763">
                  <c:v>38828</c:v>
                </c:pt>
                <c:pt idx="3764">
                  <c:v>38829</c:v>
                </c:pt>
                <c:pt idx="3765">
                  <c:v>38830</c:v>
                </c:pt>
                <c:pt idx="3766">
                  <c:v>38831</c:v>
                </c:pt>
                <c:pt idx="3767">
                  <c:v>38832</c:v>
                </c:pt>
                <c:pt idx="3768">
                  <c:v>38833</c:v>
                </c:pt>
                <c:pt idx="3769">
                  <c:v>38834</c:v>
                </c:pt>
                <c:pt idx="3770">
                  <c:v>38835</c:v>
                </c:pt>
                <c:pt idx="3771">
                  <c:v>38836</c:v>
                </c:pt>
                <c:pt idx="3772">
                  <c:v>38837</c:v>
                </c:pt>
                <c:pt idx="3773">
                  <c:v>38838</c:v>
                </c:pt>
                <c:pt idx="3774">
                  <c:v>38839</c:v>
                </c:pt>
                <c:pt idx="3775">
                  <c:v>38840</c:v>
                </c:pt>
                <c:pt idx="3776">
                  <c:v>38841</c:v>
                </c:pt>
                <c:pt idx="3777">
                  <c:v>38842</c:v>
                </c:pt>
                <c:pt idx="3778">
                  <c:v>38843</c:v>
                </c:pt>
                <c:pt idx="3779">
                  <c:v>38844</c:v>
                </c:pt>
                <c:pt idx="3780">
                  <c:v>38845</c:v>
                </c:pt>
                <c:pt idx="3781">
                  <c:v>38846</c:v>
                </c:pt>
                <c:pt idx="3782">
                  <c:v>38847</c:v>
                </c:pt>
                <c:pt idx="3783">
                  <c:v>38848</c:v>
                </c:pt>
                <c:pt idx="3784">
                  <c:v>38849</c:v>
                </c:pt>
                <c:pt idx="3785">
                  <c:v>38850</c:v>
                </c:pt>
                <c:pt idx="3786">
                  <c:v>38851</c:v>
                </c:pt>
                <c:pt idx="3787">
                  <c:v>38852</c:v>
                </c:pt>
                <c:pt idx="3788">
                  <c:v>38853</c:v>
                </c:pt>
                <c:pt idx="3789">
                  <c:v>38854</c:v>
                </c:pt>
                <c:pt idx="3790">
                  <c:v>38855</c:v>
                </c:pt>
                <c:pt idx="3791">
                  <c:v>38856</c:v>
                </c:pt>
                <c:pt idx="3792">
                  <c:v>38857</c:v>
                </c:pt>
                <c:pt idx="3793">
                  <c:v>38858</c:v>
                </c:pt>
                <c:pt idx="3794">
                  <c:v>38859</c:v>
                </c:pt>
                <c:pt idx="3795">
                  <c:v>38860</c:v>
                </c:pt>
                <c:pt idx="3796">
                  <c:v>38861</c:v>
                </c:pt>
                <c:pt idx="3797">
                  <c:v>38862</c:v>
                </c:pt>
                <c:pt idx="3798">
                  <c:v>38863</c:v>
                </c:pt>
                <c:pt idx="3799">
                  <c:v>38864</c:v>
                </c:pt>
                <c:pt idx="3800">
                  <c:v>38865</c:v>
                </c:pt>
                <c:pt idx="3801">
                  <c:v>38866</c:v>
                </c:pt>
                <c:pt idx="3802">
                  <c:v>38867</c:v>
                </c:pt>
                <c:pt idx="3803">
                  <c:v>38868</c:v>
                </c:pt>
                <c:pt idx="3804">
                  <c:v>38869</c:v>
                </c:pt>
                <c:pt idx="3805">
                  <c:v>38870</c:v>
                </c:pt>
                <c:pt idx="3806">
                  <c:v>38871</c:v>
                </c:pt>
                <c:pt idx="3807">
                  <c:v>38872</c:v>
                </c:pt>
                <c:pt idx="3808">
                  <c:v>38873</c:v>
                </c:pt>
                <c:pt idx="3809">
                  <c:v>38874</c:v>
                </c:pt>
                <c:pt idx="3810">
                  <c:v>38875</c:v>
                </c:pt>
                <c:pt idx="3811">
                  <c:v>38876</c:v>
                </c:pt>
                <c:pt idx="3812">
                  <c:v>38877</c:v>
                </c:pt>
                <c:pt idx="3813">
                  <c:v>38878</c:v>
                </c:pt>
                <c:pt idx="3814">
                  <c:v>38879</c:v>
                </c:pt>
                <c:pt idx="3815">
                  <c:v>38880</c:v>
                </c:pt>
                <c:pt idx="3816">
                  <c:v>38881</c:v>
                </c:pt>
                <c:pt idx="3817">
                  <c:v>38882</c:v>
                </c:pt>
                <c:pt idx="3818">
                  <c:v>38883</c:v>
                </c:pt>
                <c:pt idx="3819">
                  <c:v>38884</c:v>
                </c:pt>
                <c:pt idx="3820">
                  <c:v>38885</c:v>
                </c:pt>
                <c:pt idx="3821">
                  <c:v>38886</c:v>
                </c:pt>
                <c:pt idx="3822">
                  <c:v>38887</c:v>
                </c:pt>
                <c:pt idx="3823">
                  <c:v>38888</c:v>
                </c:pt>
                <c:pt idx="3824">
                  <c:v>38889</c:v>
                </c:pt>
                <c:pt idx="3825">
                  <c:v>38890</c:v>
                </c:pt>
                <c:pt idx="3826">
                  <c:v>38891</c:v>
                </c:pt>
                <c:pt idx="3827">
                  <c:v>38892</c:v>
                </c:pt>
                <c:pt idx="3828">
                  <c:v>38893</c:v>
                </c:pt>
                <c:pt idx="3829">
                  <c:v>38894</c:v>
                </c:pt>
                <c:pt idx="3830">
                  <c:v>38895</c:v>
                </c:pt>
                <c:pt idx="3831">
                  <c:v>38896</c:v>
                </c:pt>
                <c:pt idx="3832">
                  <c:v>38897</c:v>
                </c:pt>
                <c:pt idx="3833">
                  <c:v>38898</c:v>
                </c:pt>
                <c:pt idx="3834">
                  <c:v>38899</c:v>
                </c:pt>
                <c:pt idx="3835">
                  <c:v>38900</c:v>
                </c:pt>
                <c:pt idx="3836">
                  <c:v>38901</c:v>
                </c:pt>
                <c:pt idx="3837">
                  <c:v>38902</c:v>
                </c:pt>
                <c:pt idx="3838">
                  <c:v>38903</c:v>
                </c:pt>
                <c:pt idx="3839">
                  <c:v>38904</c:v>
                </c:pt>
                <c:pt idx="3840">
                  <c:v>38905</c:v>
                </c:pt>
                <c:pt idx="3841">
                  <c:v>38906</c:v>
                </c:pt>
                <c:pt idx="3842">
                  <c:v>38907</c:v>
                </c:pt>
                <c:pt idx="3843">
                  <c:v>38908</c:v>
                </c:pt>
                <c:pt idx="3844">
                  <c:v>38909</c:v>
                </c:pt>
                <c:pt idx="3845">
                  <c:v>38910</c:v>
                </c:pt>
                <c:pt idx="3846">
                  <c:v>38911</c:v>
                </c:pt>
                <c:pt idx="3847">
                  <c:v>38912</c:v>
                </c:pt>
                <c:pt idx="3848">
                  <c:v>38913</c:v>
                </c:pt>
                <c:pt idx="3849">
                  <c:v>38914</c:v>
                </c:pt>
                <c:pt idx="3850">
                  <c:v>38915</c:v>
                </c:pt>
                <c:pt idx="3851">
                  <c:v>38916</c:v>
                </c:pt>
                <c:pt idx="3852">
                  <c:v>38917</c:v>
                </c:pt>
                <c:pt idx="3853">
                  <c:v>38918</c:v>
                </c:pt>
                <c:pt idx="3854">
                  <c:v>38919</c:v>
                </c:pt>
                <c:pt idx="3855">
                  <c:v>38920</c:v>
                </c:pt>
                <c:pt idx="3856">
                  <c:v>38921</c:v>
                </c:pt>
                <c:pt idx="3857">
                  <c:v>38922</c:v>
                </c:pt>
                <c:pt idx="3858">
                  <c:v>38923</c:v>
                </c:pt>
                <c:pt idx="3859">
                  <c:v>38924</c:v>
                </c:pt>
                <c:pt idx="3860">
                  <c:v>38925</c:v>
                </c:pt>
                <c:pt idx="3861">
                  <c:v>38926</c:v>
                </c:pt>
                <c:pt idx="3862">
                  <c:v>38927</c:v>
                </c:pt>
                <c:pt idx="3863">
                  <c:v>38928</c:v>
                </c:pt>
                <c:pt idx="3864">
                  <c:v>38929</c:v>
                </c:pt>
                <c:pt idx="3865">
                  <c:v>38930</c:v>
                </c:pt>
                <c:pt idx="3866">
                  <c:v>38931</c:v>
                </c:pt>
                <c:pt idx="3867">
                  <c:v>38932</c:v>
                </c:pt>
                <c:pt idx="3868">
                  <c:v>38933</c:v>
                </c:pt>
                <c:pt idx="3869">
                  <c:v>38934</c:v>
                </c:pt>
                <c:pt idx="3870">
                  <c:v>38935</c:v>
                </c:pt>
                <c:pt idx="3871">
                  <c:v>38936</c:v>
                </c:pt>
                <c:pt idx="3872">
                  <c:v>38937</c:v>
                </c:pt>
                <c:pt idx="3873">
                  <c:v>38938</c:v>
                </c:pt>
                <c:pt idx="3874">
                  <c:v>38939</c:v>
                </c:pt>
                <c:pt idx="3875">
                  <c:v>38940</c:v>
                </c:pt>
                <c:pt idx="3876">
                  <c:v>38941</c:v>
                </c:pt>
                <c:pt idx="3877">
                  <c:v>38942</c:v>
                </c:pt>
                <c:pt idx="3878">
                  <c:v>38943</c:v>
                </c:pt>
                <c:pt idx="3879">
                  <c:v>38944</c:v>
                </c:pt>
                <c:pt idx="3880">
                  <c:v>38945</c:v>
                </c:pt>
                <c:pt idx="3881">
                  <c:v>38946</c:v>
                </c:pt>
                <c:pt idx="3882">
                  <c:v>38947</c:v>
                </c:pt>
                <c:pt idx="3883">
                  <c:v>38948</c:v>
                </c:pt>
                <c:pt idx="3884">
                  <c:v>38949</c:v>
                </c:pt>
                <c:pt idx="3885">
                  <c:v>38950</c:v>
                </c:pt>
                <c:pt idx="3886">
                  <c:v>38951</c:v>
                </c:pt>
                <c:pt idx="3887">
                  <c:v>38952</c:v>
                </c:pt>
                <c:pt idx="3888">
                  <c:v>38953</c:v>
                </c:pt>
                <c:pt idx="3889">
                  <c:v>38954</c:v>
                </c:pt>
                <c:pt idx="3890">
                  <c:v>38955</c:v>
                </c:pt>
                <c:pt idx="3891">
                  <c:v>38956</c:v>
                </c:pt>
                <c:pt idx="3892">
                  <c:v>38957</c:v>
                </c:pt>
                <c:pt idx="3893">
                  <c:v>38958</c:v>
                </c:pt>
                <c:pt idx="3894">
                  <c:v>38959</c:v>
                </c:pt>
                <c:pt idx="3895">
                  <c:v>38960</c:v>
                </c:pt>
                <c:pt idx="3896">
                  <c:v>38961</c:v>
                </c:pt>
                <c:pt idx="3897">
                  <c:v>38962</c:v>
                </c:pt>
                <c:pt idx="3898">
                  <c:v>38963</c:v>
                </c:pt>
                <c:pt idx="3899">
                  <c:v>38964</c:v>
                </c:pt>
                <c:pt idx="3900">
                  <c:v>38965</c:v>
                </c:pt>
                <c:pt idx="3901">
                  <c:v>38966</c:v>
                </c:pt>
                <c:pt idx="3902">
                  <c:v>38967</c:v>
                </c:pt>
                <c:pt idx="3903">
                  <c:v>38968</c:v>
                </c:pt>
                <c:pt idx="3904">
                  <c:v>38969</c:v>
                </c:pt>
                <c:pt idx="3905">
                  <c:v>38970</c:v>
                </c:pt>
                <c:pt idx="3906">
                  <c:v>38971</c:v>
                </c:pt>
                <c:pt idx="3907">
                  <c:v>38972</c:v>
                </c:pt>
                <c:pt idx="3908">
                  <c:v>38973</c:v>
                </c:pt>
                <c:pt idx="3909">
                  <c:v>38974</c:v>
                </c:pt>
                <c:pt idx="3910">
                  <c:v>38975</c:v>
                </c:pt>
                <c:pt idx="3911">
                  <c:v>38976</c:v>
                </c:pt>
                <c:pt idx="3912">
                  <c:v>38977</c:v>
                </c:pt>
                <c:pt idx="3913">
                  <c:v>38978</c:v>
                </c:pt>
                <c:pt idx="3914">
                  <c:v>38979</c:v>
                </c:pt>
                <c:pt idx="3915">
                  <c:v>38980</c:v>
                </c:pt>
                <c:pt idx="3916">
                  <c:v>38981</c:v>
                </c:pt>
                <c:pt idx="3917">
                  <c:v>38982</c:v>
                </c:pt>
                <c:pt idx="3918">
                  <c:v>38983</c:v>
                </c:pt>
                <c:pt idx="3919">
                  <c:v>38984</c:v>
                </c:pt>
                <c:pt idx="3920">
                  <c:v>38985</c:v>
                </c:pt>
                <c:pt idx="3921">
                  <c:v>38986</c:v>
                </c:pt>
                <c:pt idx="3922">
                  <c:v>38987</c:v>
                </c:pt>
                <c:pt idx="3923">
                  <c:v>38988</c:v>
                </c:pt>
                <c:pt idx="3924">
                  <c:v>38989</c:v>
                </c:pt>
                <c:pt idx="3925">
                  <c:v>38990</c:v>
                </c:pt>
                <c:pt idx="3926">
                  <c:v>38991</c:v>
                </c:pt>
                <c:pt idx="3927">
                  <c:v>38992</c:v>
                </c:pt>
                <c:pt idx="3928">
                  <c:v>38993</c:v>
                </c:pt>
                <c:pt idx="3929">
                  <c:v>38994</c:v>
                </c:pt>
                <c:pt idx="3930">
                  <c:v>38995</c:v>
                </c:pt>
                <c:pt idx="3931">
                  <c:v>38996</c:v>
                </c:pt>
                <c:pt idx="3932">
                  <c:v>38997</c:v>
                </c:pt>
                <c:pt idx="3933">
                  <c:v>38998</c:v>
                </c:pt>
                <c:pt idx="3934">
                  <c:v>38999</c:v>
                </c:pt>
                <c:pt idx="3935">
                  <c:v>39000</c:v>
                </c:pt>
                <c:pt idx="3936">
                  <c:v>39001</c:v>
                </c:pt>
                <c:pt idx="3937">
                  <c:v>39002</c:v>
                </c:pt>
                <c:pt idx="3938">
                  <c:v>39003</c:v>
                </c:pt>
                <c:pt idx="3939">
                  <c:v>39004</c:v>
                </c:pt>
                <c:pt idx="3940">
                  <c:v>39005</c:v>
                </c:pt>
                <c:pt idx="3941">
                  <c:v>39006</c:v>
                </c:pt>
                <c:pt idx="3942">
                  <c:v>39007</c:v>
                </c:pt>
                <c:pt idx="3943">
                  <c:v>39008</c:v>
                </c:pt>
                <c:pt idx="3944">
                  <c:v>39009</c:v>
                </c:pt>
                <c:pt idx="3945">
                  <c:v>39010</c:v>
                </c:pt>
                <c:pt idx="3946">
                  <c:v>39011</c:v>
                </c:pt>
                <c:pt idx="3947">
                  <c:v>39012</c:v>
                </c:pt>
                <c:pt idx="3948">
                  <c:v>39013</c:v>
                </c:pt>
                <c:pt idx="3949">
                  <c:v>39014</c:v>
                </c:pt>
                <c:pt idx="3950">
                  <c:v>39015</c:v>
                </c:pt>
                <c:pt idx="3951">
                  <c:v>39016</c:v>
                </c:pt>
                <c:pt idx="3952">
                  <c:v>39017</c:v>
                </c:pt>
                <c:pt idx="3953">
                  <c:v>39018</c:v>
                </c:pt>
                <c:pt idx="3954">
                  <c:v>39019</c:v>
                </c:pt>
                <c:pt idx="3955">
                  <c:v>39020</c:v>
                </c:pt>
                <c:pt idx="3956">
                  <c:v>39021</c:v>
                </c:pt>
                <c:pt idx="3957">
                  <c:v>39022</c:v>
                </c:pt>
                <c:pt idx="3958">
                  <c:v>39023</c:v>
                </c:pt>
                <c:pt idx="3959">
                  <c:v>39024</c:v>
                </c:pt>
                <c:pt idx="3960">
                  <c:v>39025</c:v>
                </c:pt>
                <c:pt idx="3961">
                  <c:v>39026</c:v>
                </c:pt>
                <c:pt idx="3962">
                  <c:v>39027</c:v>
                </c:pt>
                <c:pt idx="3963">
                  <c:v>39028</c:v>
                </c:pt>
                <c:pt idx="3964">
                  <c:v>39029</c:v>
                </c:pt>
                <c:pt idx="3965">
                  <c:v>39030</c:v>
                </c:pt>
                <c:pt idx="3966">
                  <c:v>39031</c:v>
                </c:pt>
                <c:pt idx="3967">
                  <c:v>39032</c:v>
                </c:pt>
                <c:pt idx="3968">
                  <c:v>39033</c:v>
                </c:pt>
                <c:pt idx="3969">
                  <c:v>39034</c:v>
                </c:pt>
                <c:pt idx="3970">
                  <c:v>39035</c:v>
                </c:pt>
                <c:pt idx="3971">
                  <c:v>39036</c:v>
                </c:pt>
                <c:pt idx="3972">
                  <c:v>39037</c:v>
                </c:pt>
                <c:pt idx="3973">
                  <c:v>39038</c:v>
                </c:pt>
                <c:pt idx="3974">
                  <c:v>39039</c:v>
                </c:pt>
                <c:pt idx="3975">
                  <c:v>39040</c:v>
                </c:pt>
                <c:pt idx="3976">
                  <c:v>39041</c:v>
                </c:pt>
                <c:pt idx="3977">
                  <c:v>39042</c:v>
                </c:pt>
                <c:pt idx="3978">
                  <c:v>39043</c:v>
                </c:pt>
                <c:pt idx="3979">
                  <c:v>39044</c:v>
                </c:pt>
                <c:pt idx="3980">
                  <c:v>39045</c:v>
                </c:pt>
                <c:pt idx="3981">
                  <c:v>39046</c:v>
                </c:pt>
                <c:pt idx="3982">
                  <c:v>39047</c:v>
                </c:pt>
                <c:pt idx="3983">
                  <c:v>39048</c:v>
                </c:pt>
                <c:pt idx="3984">
                  <c:v>39049</c:v>
                </c:pt>
                <c:pt idx="3985">
                  <c:v>39050</c:v>
                </c:pt>
                <c:pt idx="3986">
                  <c:v>39051</c:v>
                </c:pt>
                <c:pt idx="3987">
                  <c:v>39052</c:v>
                </c:pt>
                <c:pt idx="3988">
                  <c:v>39053</c:v>
                </c:pt>
                <c:pt idx="3989">
                  <c:v>39054</c:v>
                </c:pt>
                <c:pt idx="3990">
                  <c:v>39055</c:v>
                </c:pt>
                <c:pt idx="3991">
                  <c:v>39056</c:v>
                </c:pt>
                <c:pt idx="3992">
                  <c:v>39057</c:v>
                </c:pt>
                <c:pt idx="3993">
                  <c:v>39058</c:v>
                </c:pt>
                <c:pt idx="3994">
                  <c:v>39059</c:v>
                </c:pt>
                <c:pt idx="3995">
                  <c:v>39060</c:v>
                </c:pt>
                <c:pt idx="3996">
                  <c:v>39061</c:v>
                </c:pt>
                <c:pt idx="3997">
                  <c:v>39062</c:v>
                </c:pt>
                <c:pt idx="3998">
                  <c:v>39063</c:v>
                </c:pt>
                <c:pt idx="3999">
                  <c:v>39064</c:v>
                </c:pt>
                <c:pt idx="4000">
                  <c:v>39065</c:v>
                </c:pt>
                <c:pt idx="4001">
                  <c:v>39066</c:v>
                </c:pt>
                <c:pt idx="4002">
                  <c:v>39067</c:v>
                </c:pt>
                <c:pt idx="4003">
                  <c:v>39068</c:v>
                </c:pt>
                <c:pt idx="4004">
                  <c:v>39069</c:v>
                </c:pt>
                <c:pt idx="4005">
                  <c:v>39070</c:v>
                </c:pt>
                <c:pt idx="4006">
                  <c:v>39071</c:v>
                </c:pt>
                <c:pt idx="4007">
                  <c:v>39072</c:v>
                </c:pt>
                <c:pt idx="4008">
                  <c:v>39073</c:v>
                </c:pt>
                <c:pt idx="4009">
                  <c:v>39074</c:v>
                </c:pt>
                <c:pt idx="4010">
                  <c:v>39075</c:v>
                </c:pt>
                <c:pt idx="4011">
                  <c:v>39076</c:v>
                </c:pt>
                <c:pt idx="4012">
                  <c:v>39077</c:v>
                </c:pt>
                <c:pt idx="4013">
                  <c:v>39078</c:v>
                </c:pt>
                <c:pt idx="4014">
                  <c:v>39079</c:v>
                </c:pt>
                <c:pt idx="4015">
                  <c:v>39080</c:v>
                </c:pt>
                <c:pt idx="4016">
                  <c:v>39081</c:v>
                </c:pt>
                <c:pt idx="4017">
                  <c:v>39082</c:v>
                </c:pt>
                <c:pt idx="4018">
                  <c:v>39083</c:v>
                </c:pt>
                <c:pt idx="4019">
                  <c:v>39084</c:v>
                </c:pt>
                <c:pt idx="4020">
                  <c:v>39085</c:v>
                </c:pt>
                <c:pt idx="4021">
                  <c:v>39086</c:v>
                </c:pt>
                <c:pt idx="4022">
                  <c:v>39087</c:v>
                </c:pt>
                <c:pt idx="4023">
                  <c:v>39088</c:v>
                </c:pt>
                <c:pt idx="4024">
                  <c:v>39089</c:v>
                </c:pt>
                <c:pt idx="4025">
                  <c:v>39090</c:v>
                </c:pt>
                <c:pt idx="4026">
                  <c:v>39091</c:v>
                </c:pt>
                <c:pt idx="4027">
                  <c:v>39092</c:v>
                </c:pt>
                <c:pt idx="4028">
                  <c:v>39093</c:v>
                </c:pt>
                <c:pt idx="4029">
                  <c:v>39094</c:v>
                </c:pt>
                <c:pt idx="4030">
                  <c:v>39095</c:v>
                </c:pt>
                <c:pt idx="4031">
                  <c:v>39096</c:v>
                </c:pt>
                <c:pt idx="4032">
                  <c:v>39097</c:v>
                </c:pt>
                <c:pt idx="4033">
                  <c:v>39098</c:v>
                </c:pt>
                <c:pt idx="4034">
                  <c:v>39099</c:v>
                </c:pt>
                <c:pt idx="4035">
                  <c:v>39100</c:v>
                </c:pt>
                <c:pt idx="4036">
                  <c:v>39101</c:v>
                </c:pt>
                <c:pt idx="4037">
                  <c:v>39102</c:v>
                </c:pt>
                <c:pt idx="4038">
                  <c:v>39103</c:v>
                </c:pt>
                <c:pt idx="4039">
                  <c:v>39104</c:v>
                </c:pt>
                <c:pt idx="4040">
                  <c:v>39105</c:v>
                </c:pt>
                <c:pt idx="4041">
                  <c:v>39106</c:v>
                </c:pt>
                <c:pt idx="4042">
                  <c:v>39107</c:v>
                </c:pt>
                <c:pt idx="4043">
                  <c:v>39108</c:v>
                </c:pt>
                <c:pt idx="4044">
                  <c:v>39109</c:v>
                </c:pt>
                <c:pt idx="4045">
                  <c:v>39110</c:v>
                </c:pt>
                <c:pt idx="4046">
                  <c:v>39111</c:v>
                </c:pt>
                <c:pt idx="4047">
                  <c:v>39112</c:v>
                </c:pt>
                <c:pt idx="4048">
                  <c:v>39113</c:v>
                </c:pt>
                <c:pt idx="4049">
                  <c:v>39114</c:v>
                </c:pt>
                <c:pt idx="4050">
                  <c:v>39115</c:v>
                </c:pt>
                <c:pt idx="4051">
                  <c:v>39116</c:v>
                </c:pt>
                <c:pt idx="4052">
                  <c:v>39117</c:v>
                </c:pt>
                <c:pt idx="4053">
                  <c:v>39118</c:v>
                </c:pt>
                <c:pt idx="4054">
                  <c:v>39119</c:v>
                </c:pt>
                <c:pt idx="4055">
                  <c:v>39120</c:v>
                </c:pt>
                <c:pt idx="4056">
                  <c:v>39121</c:v>
                </c:pt>
                <c:pt idx="4057">
                  <c:v>39122</c:v>
                </c:pt>
                <c:pt idx="4058">
                  <c:v>39123</c:v>
                </c:pt>
                <c:pt idx="4059">
                  <c:v>39124</c:v>
                </c:pt>
                <c:pt idx="4060">
                  <c:v>39125</c:v>
                </c:pt>
                <c:pt idx="4061">
                  <c:v>39126</c:v>
                </c:pt>
                <c:pt idx="4062">
                  <c:v>39127</c:v>
                </c:pt>
                <c:pt idx="4063">
                  <c:v>39128</c:v>
                </c:pt>
                <c:pt idx="4064">
                  <c:v>39129</c:v>
                </c:pt>
                <c:pt idx="4065">
                  <c:v>39130</c:v>
                </c:pt>
                <c:pt idx="4066">
                  <c:v>39131</c:v>
                </c:pt>
                <c:pt idx="4067">
                  <c:v>39132</c:v>
                </c:pt>
                <c:pt idx="4068">
                  <c:v>39133</c:v>
                </c:pt>
                <c:pt idx="4069">
                  <c:v>39134</c:v>
                </c:pt>
                <c:pt idx="4070">
                  <c:v>39135</c:v>
                </c:pt>
                <c:pt idx="4071">
                  <c:v>39136</c:v>
                </c:pt>
                <c:pt idx="4072">
                  <c:v>39137</c:v>
                </c:pt>
                <c:pt idx="4073">
                  <c:v>39138</c:v>
                </c:pt>
                <c:pt idx="4074">
                  <c:v>39139</c:v>
                </c:pt>
                <c:pt idx="4075">
                  <c:v>39140</c:v>
                </c:pt>
                <c:pt idx="4076">
                  <c:v>39141</c:v>
                </c:pt>
                <c:pt idx="4077">
                  <c:v>39142</c:v>
                </c:pt>
                <c:pt idx="4078">
                  <c:v>39143</c:v>
                </c:pt>
                <c:pt idx="4079">
                  <c:v>39144</c:v>
                </c:pt>
                <c:pt idx="4080">
                  <c:v>39145</c:v>
                </c:pt>
                <c:pt idx="4081">
                  <c:v>39146</c:v>
                </c:pt>
                <c:pt idx="4082">
                  <c:v>39147</c:v>
                </c:pt>
                <c:pt idx="4083">
                  <c:v>39148</c:v>
                </c:pt>
                <c:pt idx="4084">
                  <c:v>39149</c:v>
                </c:pt>
                <c:pt idx="4085">
                  <c:v>39150</c:v>
                </c:pt>
                <c:pt idx="4086">
                  <c:v>39151</c:v>
                </c:pt>
                <c:pt idx="4087">
                  <c:v>39152</c:v>
                </c:pt>
                <c:pt idx="4088">
                  <c:v>39153</c:v>
                </c:pt>
                <c:pt idx="4089">
                  <c:v>39154</c:v>
                </c:pt>
                <c:pt idx="4090">
                  <c:v>39155</c:v>
                </c:pt>
                <c:pt idx="4091">
                  <c:v>39156</c:v>
                </c:pt>
                <c:pt idx="4092">
                  <c:v>39157</c:v>
                </c:pt>
                <c:pt idx="4093">
                  <c:v>39158</c:v>
                </c:pt>
                <c:pt idx="4094">
                  <c:v>39159</c:v>
                </c:pt>
                <c:pt idx="4095">
                  <c:v>39160</c:v>
                </c:pt>
                <c:pt idx="4096">
                  <c:v>39161</c:v>
                </c:pt>
                <c:pt idx="4097">
                  <c:v>39162</c:v>
                </c:pt>
                <c:pt idx="4098">
                  <c:v>39163</c:v>
                </c:pt>
                <c:pt idx="4099">
                  <c:v>39164</c:v>
                </c:pt>
                <c:pt idx="4100">
                  <c:v>39165</c:v>
                </c:pt>
                <c:pt idx="4101">
                  <c:v>39166</c:v>
                </c:pt>
                <c:pt idx="4102">
                  <c:v>39167</c:v>
                </c:pt>
                <c:pt idx="4103">
                  <c:v>39168</c:v>
                </c:pt>
                <c:pt idx="4104">
                  <c:v>39169</c:v>
                </c:pt>
                <c:pt idx="4105">
                  <c:v>39170</c:v>
                </c:pt>
                <c:pt idx="4106">
                  <c:v>39171</c:v>
                </c:pt>
                <c:pt idx="4107">
                  <c:v>39172</c:v>
                </c:pt>
                <c:pt idx="4108">
                  <c:v>39173</c:v>
                </c:pt>
                <c:pt idx="4109">
                  <c:v>39174</c:v>
                </c:pt>
                <c:pt idx="4110">
                  <c:v>39175</c:v>
                </c:pt>
                <c:pt idx="4111">
                  <c:v>39176</c:v>
                </c:pt>
                <c:pt idx="4112">
                  <c:v>39177</c:v>
                </c:pt>
                <c:pt idx="4113">
                  <c:v>39178</c:v>
                </c:pt>
                <c:pt idx="4114">
                  <c:v>39179</c:v>
                </c:pt>
                <c:pt idx="4115">
                  <c:v>39180</c:v>
                </c:pt>
                <c:pt idx="4116">
                  <c:v>39181</c:v>
                </c:pt>
                <c:pt idx="4117">
                  <c:v>39182</c:v>
                </c:pt>
                <c:pt idx="4118">
                  <c:v>39183</c:v>
                </c:pt>
                <c:pt idx="4119">
                  <c:v>39184</c:v>
                </c:pt>
                <c:pt idx="4120">
                  <c:v>39185</c:v>
                </c:pt>
                <c:pt idx="4121">
                  <c:v>39186</c:v>
                </c:pt>
                <c:pt idx="4122">
                  <c:v>39187</c:v>
                </c:pt>
                <c:pt idx="4123">
                  <c:v>39188</c:v>
                </c:pt>
                <c:pt idx="4124">
                  <c:v>39189</c:v>
                </c:pt>
                <c:pt idx="4125">
                  <c:v>39190</c:v>
                </c:pt>
                <c:pt idx="4126">
                  <c:v>39191</c:v>
                </c:pt>
                <c:pt idx="4127">
                  <c:v>39192</c:v>
                </c:pt>
                <c:pt idx="4128">
                  <c:v>39193</c:v>
                </c:pt>
                <c:pt idx="4129">
                  <c:v>39194</c:v>
                </c:pt>
                <c:pt idx="4130">
                  <c:v>39195</c:v>
                </c:pt>
                <c:pt idx="4131">
                  <c:v>39196</c:v>
                </c:pt>
                <c:pt idx="4132">
                  <c:v>39197</c:v>
                </c:pt>
                <c:pt idx="4133">
                  <c:v>39198</c:v>
                </c:pt>
                <c:pt idx="4134">
                  <c:v>39199</c:v>
                </c:pt>
                <c:pt idx="4135">
                  <c:v>39200</c:v>
                </c:pt>
                <c:pt idx="4136">
                  <c:v>39201</c:v>
                </c:pt>
                <c:pt idx="4137">
                  <c:v>39202</c:v>
                </c:pt>
                <c:pt idx="4138">
                  <c:v>39203</c:v>
                </c:pt>
                <c:pt idx="4139">
                  <c:v>39204</c:v>
                </c:pt>
                <c:pt idx="4140">
                  <c:v>39205</c:v>
                </c:pt>
                <c:pt idx="4141">
                  <c:v>39206</c:v>
                </c:pt>
                <c:pt idx="4142">
                  <c:v>39207</c:v>
                </c:pt>
                <c:pt idx="4143">
                  <c:v>39208</c:v>
                </c:pt>
                <c:pt idx="4144">
                  <c:v>39209</c:v>
                </c:pt>
                <c:pt idx="4145">
                  <c:v>39210</c:v>
                </c:pt>
                <c:pt idx="4146">
                  <c:v>39211</c:v>
                </c:pt>
                <c:pt idx="4147">
                  <c:v>39212</c:v>
                </c:pt>
                <c:pt idx="4148">
                  <c:v>39213</c:v>
                </c:pt>
                <c:pt idx="4149">
                  <c:v>39214</c:v>
                </c:pt>
                <c:pt idx="4150">
                  <c:v>39215</c:v>
                </c:pt>
                <c:pt idx="4151">
                  <c:v>39216</c:v>
                </c:pt>
                <c:pt idx="4152">
                  <c:v>39217</c:v>
                </c:pt>
                <c:pt idx="4153">
                  <c:v>39218</c:v>
                </c:pt>
                <c:pt idx="4154">
                  <c:v>39219</c:v>
                </c:pt>
                <c:pt idx="4155">
                  <c:v>39220</c:v>
                </c:pt>
                <c:pt idx="4156">
                  <c:v>39221</c:v>
                </c:pt>
                <c:pt idx="4157">
                  <c:v>39222</c:v>
                </c:pt>
                <c:pt idx="4158">
                  <c:v>39223</c:v>
                </c:pt>
                <c:pt idx="4159">
                  <c:v>39224</c:v>
                </c:pt>
                <c:pt idx="4160">
                  <c:v>39225</c:v>
                </c:pt>
                <c:pt idx="4161">
                  <c:v>39226</c:v>
                </c:pt>
                <c:pt idx="4162">
                  <c:v>39227</c:v>
                </c:pt>
                <c:pt idx="4163">
                  <c:v>39228</c:v>
                </c:pt>
                <c:pt idx="4164">
                  <c:v>39229</c:v>
                </c:pt>
                <c:pt idx="4165">
                  <c:v>39230</c:v>
                </c:pt>
                <c:pt idx="4166">
                  <c:v>39231</c:v>
                </c:pt>
                <c:pt idx="4167">
                  <c:v>39232</c:v>
                </c:pt>
                <c:pt idx="4168">
                  <c:v>39233</c:v>
                </c:pt>
                <c:pt idx="4169">
                  <c:v>39234</c:v>
                </c:pt>
                <c:pt idx="4170">
                  <c:v>39235</c:v>
                </c:pt>
                <c:pt idx="4171">
                  <c:v>39236</c:v>
                </c:pt>
                <c:pt idx="4172">
                  <c:v>39237</c:v>
                </c:pt>
                <c:pt idx="4173">
                  <c:v>39238</c:v>
                </c:pt>
                <c:pt idx="4174">
                  <c:v>39239</c:v>
                </c:pt>
                <c:pt idx="4175">
                  <c:v>39240</c:v>
                </c:pt>
                <c:pt idx="4176">
                  <c:v>39241</c:v>
                </c:pt>
                <c:pt idx="4177">
                  <c:v>39242</c:v>
                </c:pt>
                <c:pt idx="4178">
                  <c:v>39243</c:v>
                </c:pt>
                <c:pt idx="4179">
                  <c:v>39244</c:v>
                </c:pt>
                <c:pt idx="4180">
                  <c:v>39245</c:v>
                </c:pt>
                <c:pt idx="4181">
                  <c:v>39246</c:v>
                </c:pt>
                <c:pt idx="4182">
                  <c:v>39247</c:v>
                </c:pt>
                <c:pt idx="4183">
                  <c:v>39248</c:v>
                </c:pt>
                <c:pt idx="4184">
                  <c:v>39249</c:v>
                </c:pt>
                <c:pt idx="4185">
                  <c:v>39250</c:v>
                </c:pt>
                <c:pt idx="4186">
                  <c:v>39251</c:v>
                </c:pt>
                <c:pt idx="4187">
                  <c:v>39252</c:v>
                </c:pt>
                <c:pt idx="4188">
                  <c:v>39253</c:v>
                </c:pt>
                <c:pt idx="4189">
                  <c:v>39254</c:v>
                </c:pt>
                <c:pt idx="4190">
                  <c:v>39255</c:v>
                </c:pt>
                <c:pt idx="4191">
                  <c:v>39256</c:v>
                </c:pt>
                <c:pt idx="4192">
                  <c:v>39257</c:v>
                </c:pt>
                <c:pt idx="4193">
                  <c:v>39258</c:v>
                </c:pt>
                <c:pt idx="4194">
                  <c:v>39259</c:v>
                </c:pt>
                <c:pt idx="4195">
                  <c:v>39260</c:v>
                </c:pt>
                <c:pt idx="4196">
                  <c:v>39261</c:v>
                </c:pt>
                <c:pt idx="4197">
                  <c:v>39262</c:v>
                </c:pt>
                <c:pt idx="4198">
                  <c:v>39263</c:v>
                </c:pt>
                <c:pt idx="4199">
                  <c:v>39264</c:v>
                </c:pt>
                <c:pt idx="4200">
                  <c:v>39265</c:v>
                </c:pt>
                <c:pt idx="4201">
                  <c:v>39266</c:v>
                </c:pt>
                <c:pt idx="4202">
                  <c:v>39267</c:v>
                </c:pt>
                <c:pt idx="4203">
                  <c:v>39268</c:v>
                </c:pt>
                <c:pt idx="4204">
                  <c:v>39269</c:v>
                </c:pt>
                <c:pt idx="4205">
                  <c:v>39270</c:v>
                </c:pt>
                <c:pt idx="4206">
                  <c:v>39271</c:v>
                </c:pt>
                <c:pt idx="4207">
                  <c:v>39272</c:v>
                </c:pt>
                <c:pt idx="4208">
                  <c:v>39273</c:v>
                </c:pt>
                <c:pt idx="4209">
                  <c:v>39274</c:v>
                </c:pt>
                <c:pt idx="4210">
                  <c:v>39275</c:v>
                </c:pt>
                <c:pt idx="4211">
                  <c:v>39276</c:v>
                </c:pt>
                <c:pt idx="4212">
                  <c:v>39277</c:v>
                </c:pt>
                <c:pt idx="4213">
                  <c:v>39278</c:v>
                </c:pt>
                <c:pt idx="4214">
                  <c:v>39279</c:v>
                </c:pt>
                <c:pt idx="4215">
                  <c:v>39280</c:v>
                </c:pt>
                <c:pt idx="4216">
                  <c:v>39281</c:v>
                </c:pt>
                <c:pt idx="4217">
                  <c:v>39282</c:v>
                </c:pt>
                <c:pt idx="4218">
                  <c:v>39283</c:v>
                </c:pt>
                <c:pt idx="4219">
                  <c:v>39284</c:v>
                </c:pt>
                <c:pt idx="4220">
                  <c:v>39285</c:v>
                </c:pt>
                <c:pt idx="4221">
                  <c:v>39286</c:v>
                </c:pt>
                <c:pt idx="4222">
                  <c:v>39287</c:v>
                </c:pt>
                <c:pt idx="4223">
                  <c:v>39288</c:v>
                </c:pt>
                <c:pt idx="4224">
                  <c:v>39289</c:v>
                </c:pt>
                <c:pt idx="4225">
                  <c:v>39290</c:v>
                </c:pt>
                <c:pt idx="4226">
                  <c:v>39291</c:v>
                </c:pt>
                <c:pt idx="4227">
                  <c:v>39292</c:v>
                </c:pt>
                <c:pt idx="4228">
                  <c:v>39293</c:v>
                </c:pt>
                <c:pt idx="4229">
                  <c:v>39294</c:v>
                </c:pt>
                <c:pt idx="4230">
                  <c:v>39295</c:v>
                </c:pt>
                <c:pt idx="4231">
                  <c:v>39296</c:v>
                </c:pt>
                <c:pt idx="4232">
                  <c:v>39297</c:v>
                </c:pt>
                <c:pt idx="4233">
                  <c:v>39298</c:v>
                </c:pt>
                <c:pt idx="4234">
                  <c:v>39299</c:v>
                </c:pt>
                <c:pt idx="4235">
                  <c:v>39300</c:v>
                </c:pt>
                <c:pt idx="4236">
                  <c:v>39301</c:v>
                </c:pt>
                <c:pt idx="4237">
                  <c:v>39302</c:v>
                </c:pt>
                <c:pt idx="4238">
                  <c:v>39303</c:v>
                </c:pt>
                <c:pt idx="4239">
                  <c:v>39304</c:v>
                </c:pt>
                <c:pt idx="4240">
                  <c:v>39305</c:v>
                </c:pt>
                <c:pt idx="4241">
                  <c:v>39306</c:v>
                </c:pt>
                <c:pt idx="4242">
                  <c:v>39307</c:v>
                </c:pt>
                <c:pt idx="4243">
                  <c:v>39308</c:v>
                </c:pt>
                <c:pt idx="4244">
                  <c:v>39309</c:v>
                </c:pt>
                <c:pt idx="4245">
                  <c:v>39310</c:v>
                </c:pt>
                <c:pt idx="4246">
                  <c:v>39311</c:v>
                </c:pt>
                <c:pt idx="4247">
                  <c:v>39312</c:v>
                </c:pt>
                <c:pt idx="4248">
                  <c:v>39313</c:v>
                </c:pt>
                <c:pt idx="4249">
                  <c:v>39314</c:v>
                </c:pt>
                <c:pt idx="4250">
                  <c:v>39315</c:v>
                </c:pt>
                <c:pt idx="4251">
                  <c:v>39316</c:v>
                </c:pt>
                <c:pt idx="4252">
                  <c:v>39317</c:v>
                </c:pt>
                <c:pt idx="4253">
                  <c:v>39318</c:v>
                </c:pt>
                <c:pt idx="4254">
                  <c:v>39319</c:v>
                </c:pt>
                <c:pt idx="4255">
                  <c:v>39320</c:v>
                </c:pt>
                <c:pt idx="4256">
                  <c:v>39321</c:v>
                </c:pt>
                <c:pt idx="4257">
                  <c:v>39322</c:v>
                </c:pt>
                <c:pt idx="4258">
                  <c:v>39323</c:v>
                </c:pt>
                <c:pt idx="4259">
                  <c:v>39324</c:v>
                </c:pt>
                <c:pt idx="4260">
                  <c:v>39325</c:v>
                </c:pt>
                <c:pt idx="4261">
                  <c:v>39326</c:v>
                </c:pt>
                <c:pt idx="4262">
                  <c:v>39327</c:v>
                </c:pt>
                <c:pt idx="4263">
                  <c:v>39328</c:v>
                </c:pt>
                <c:pt idx="4264">
                  <c:v>39329</c:v>
                </c:pt>
                <c:pt idx="4265">
                  <c:v>39330</c:v>
                </c:pt>
                <c:pt idx="4266">
                  <c:v>39331</c:v>
                </c:pt>
                <c:pt idx="4267">
                  <c:v>39332</c:v>
                </c:pt>
                <c:pt idx="4268">
                  <c:v>39333</c:v>
                </c:pt>
                <c:pt idx="4269">
                  <c:v>39334</c:v>
                </c:pt>
                <c:pt idx="4270">
                  <c:v>39335</c:v>
                </c:pt>
                <c:pt idx="4271">
                  <c:v>39336</c:v>
                </c:pt>
                <c:pt idx="4272">
                  <c:v>39337</c:v>
                </c:pt>
                <c:pt idx="4273">
                  <c:v>39338</c:v>
                </c:pt>
                <c:pt idx="4274">
                  <c:v>39339</c:v>
                </c:pt>
                <c:pt idx="4275">
                  <c:v>39340</c:v>
                </c:pt>
                <c:pt idx="4276">
                  <c:v>39341</c:v>
                </c:pt>
                <c:pt idx="4277">
                  <c:v>39342</c:v>
                </c:pt>
                <c:pt idx="4278">
                  <c:v>39343</c:v>
                </c:pt>
                <c:pt idx="4279">
                  <c:v>39344</c:v>
                </c:pt>
                <c:pt idx="4280">
                  <c:v>39345</c:v>
                </c:pt>
                <c:pt idx="4281">
                  <c:v>39346</c:v>
                </c:pt>
                <c:pt idx="4282">
                  <c:v>39347</c:v>
                </c:pt>
                <c:pt idx="4283">
                  <c:v>39348</c:v>
                </c:pt>
                <c:pt idx="4284">
                  <c:v>39349</c:v>
                </c:pt>
                <c:pt idx="4285">
                  <c:v>39350</c:v>
                </c:pt>
                <c:pt idx="4286">
                  <c:v>39351</c:v>
                </c:pt>
                <c:pt idx="4287">
                  <c:v>39352</c:v>
                </c:pt>
                <c:pt idx="4288">
                  <c:v>39353</c:v>
                </c:pt>
                <c:pt idx="4289">
                  <c:v>39354</c:v>
                </c:pt>
                <c:pt idx="4290">
                  <c:v>39355</c:v>
                </c:pt>
                <c:pt idx="4291">
                  <c:v>39356</c:v>
                </c:pt>
                <c:pt idx="4292">
                  <c:v>39357</c:v>
                </c:pt>
                <c:pt idx="4293">
                  <c:v>39358</c:v>
                </c:pt>
                <c:pt idx="4294">
                  <c:v>39359</c:v>
                </c:pt>
                <c:pt idx="4295">
                  <c:v>39360</c:v>
                </c:pt>
                <c:pt idx="4296">
                  <c:v>39361</c:v>
                </c:pt>
                <c:pt idx="4297">
                  <c:v>39362</c:v>
                </c:pt>
                <c:pt idx="4298">
                  <c:v>39363</c:v>
                </c:pt>
                <c:pt idx="4299">
                  <c:v>39364</c:v>
                </c:pt>
                <c:pt idx="4300">
                  <c:v>39365</c:v>
                </c:pt>
                <c:pt idx="4301">
                  <c:v>39366</c:v>
                </c:pt>
                <c:pt idx="4302">
                  <c:v>39367</c:v>
                </c:pt>
                <c:pt idx="4303">
                  <c:v>39368</c:v>
                </c:pt>
                <c:pt idx="4304">
                  <c:v>39369</c:v>
                </c:pt>
                <c:pt idx="4305">
                  <c:v>39370</c:v>
                </c:pt>
                <c:pt idx="4306">
                  <c:v>39371</c:v>
                </c:pt>
                <c:pt idx="4307">
                  <c:v>39372</c:v>
                </c:pt>
                <c:pt idx="4308">
                  <c:v>39373</c:v>
                </c:pt>
                <c:pt idx="4309">
                  <c:v>39374</c:v>
                </c:pt>
                <c:pt idx="4310">
                  <c:v>39375</c:v>
                </c:pt>
                <c:pt idx="4311">
                  <c:v>39376</c:v>
                </c:pt>
                <c:pt idx="4312">
                  <c:v>39377</c:v>
                </c:pt>
                <c:pt idx="4313">
                  <c:v>39378</c:v>
                </c:pt>
                <c:pt idx="4314">
                  <c:v>39379</c:v>
                </c:pt>
                <c:pt idx="4315">
                  <c:v>39380</c:v>
                </c:pt>
                <c:pt idx="4316">
                  <c:v>39381</c:v>
                </c:pt>
                <c:pt idx="4317">
                  <c:v>39382</c:v>
                </c:pt>
                <c:pt idx="4318">
                  <c:v>39383</c:v>
                </c:pt>
                <c:pt idx="4319">
                  <c:v>39384</c:v>
                </c:pt>
                <c:pt idx="4320">
                  <c:v>39385</c:v>
                </c:pt>
                <c:pt idx="4321">
                  <c:v>39386</c:v>
                </c:pt>
                <c:pt idx="4322">
                  <c:v>39387</c:v>
                </c:pt>
                <c:pt idx="4323">
                  <c:v>39388</c:v>
                </c:pt>
                <c:pt idx="4324">
                  <c:v>39389</c:v>
                </c:pt>
                <c:pt idx="4325">
                  <c:v>39390</c:v>
                </c:pt>
                <c:pt idx="4326">
                  <c:v>39391</c:v>
                </c:pt>
                <c:pt idx="4327">
                  <c:v>39392</c:v>
                </c:pt>
                <c:pt idx="4328">
                  <c:v>39393</c:v>
                </c:pt>
                <c:pt idx="4329">
                  <c:v>39394</c:v>
                </c:pt>
                <c:pt idx="4330">
                  <c:v>39395</c:v>
                </c:pt>
                <c:pt idx="4331">
                  <c:v>39396</c:v>
                </c:pt>
                <c:pt idx="4332">
                  <c:v>39397</c:v>
                </c:pt>
                <c:pt idx="4333">
                  <c:v>39398</c:v>
                </c:pt>
                <c:pt idx="4334">
                  <c:v>39399</c:v>
                </c:pt>
                <c:pt idx="4335">
                  <c:v>39400</c:v>
                </c:pt>
                <c:pt idx="4336">
                  <c:v>39401</c:v>
                </c:pt>
                <c:pt idx="4337">
                  <c:v>39402</c:v>
                </c:pt>
                <c:pt idx="4338">
                  <c:v>39403</c:v>
                </c:pt>
                <c:pt idx="4339">
                  <c:v>39404</c:v>
                </c:pt>
                <c:pt idx="4340">
                  <c:v>39405</c:v>
                </c:pt>
                <c:pt idx="4341">
                  <c:v>39406</c:v>
                </c:pt>
                <c:pt idx="4342">
                  <c:v>39407</c:v>
                </c:pt>
                <c:pt idx="4343">
                  <c:v>39408</c:v>
                </c:pt>
                <c:pt idx="4344">
                  <c:v>39409</c:v>
                </c:pt>
                <c:pt idx="4345">
                  <c:v>39410</c:v>
                </c:pt>
                <c:pt idx="4346">
                  <c:v>39411</c:v>
                </c:pt>
                <c:pt idx="4347">
                  <c:v>39412</c:v>
                </c:pt>
                <c:pt idx="4348">
                  <c:v>39413</c:v>
                </c:pt>
                <c:pt idx="4349">
                  <c:v>39414</c:v>
                </c:pt>
                <c:pt idx="4350">
                  <c:v>39415</c:v>
                </c:pt>
                <c:pt idx="4351">
                  <c:v>39416</c:v>
                </c:pt>
                <c:pt idx="4352">
                  <c:v>39417</c:v>
                </c:pt>
                <c:pt idx="4353">
                  <c:v>39418</c:v>
                </c:pt>
                <c:pt idx="4354">
                  <c:v>39419</c:v>
                </c:pt>
                <c:pt idx="4355">
                  <c:v>39420</c:v>
                </c:pt>
                <c:pt idx="4356">
                  <c:v>39421</c:v>
                </c:pt>
                <c:pt idx="4357">
                  <c:v>39422</c:v>
                </c:pt>
                <c:pt idx="4358">
                  <c:v>39423</c:v>
                </c:pt>
                <c:pt idx="4359">
                  <c:v>39424</c:v>
                </c:pt>
                <c:pt idx="4360">
                  <c:v>39425</c:v>
                </c:pt>
                <c:pt idx="4361">
                  <c:v>39426</c:v>
                </c:pt>
                <c:pt idx="4362">
                  <c:v>39427</c:v>
                </c:pt>
                <c:pt idx="4363">
                  <c:v>39428</c:v>
                </c:pt>
                <c:pt idx="4364">
                  <c:v>39429</c:v>
                </c:pt>
                <c:pt idx="4365">
                  <c:v>39430</c:v>
                </c:pt>
                <c:pt idx="4366">
                  <c:v>39431</c:v>
                </c:pt>
                <c:pt idx="4367">
                  <c:v>39432</c:v>
                </c:pt>
                <c:pt idx="4368">
                  <c:v>39433</c:v>
                </c:pt>
                <c:pt idx="4369">
                  <c:v>39434</c:v>
                </c:pt>
                <c:pt idx="4370">
                  <c:v>39435</c:v>
                </c:pt>
                <c:pt idx="4371">
                  <c:v>39436</c:v>
                </c:pt>
                <c:pt idx="4372">
                  <c:v>39437</c:v>
                </c:pt>
                <c:pt idx="4373">
                  <c:v>39438</c:v>
                </c:pt>
                <c:pt idx="4374">
                  <c:v>39439</c:v>
                </c:pt>
                <c:pt idx="4375">
                  <c:v>39440</c:v>
                </c:pt>
                <c:pt idx="4376">
                  <c:v>39441</c:v>
                </c:pt>
                <c:pt idx="4377">
                  <c:v>39442</c:v>
                </c:pt>
                <c:pt idx="4378">
                  <c:v>39443</c:v>
                </c:pt>
                <c:pt idx="4379">
                  <c:v>39444</c:v>
                </c:pt>
                <c:pt idx="4380">
                  <c:v>39445</c:v>
                </c:pt>
                <c:pt idx="4381">
                  <c:v>39446</c:v>
                </c:pt>
                <c:pt idx="4382">
                  <c:v>39447</c:v>
                </c:pt>
                <c:pt idx="4383">
                  <c:v>39448</c:v>
                </c:pt>
                <c:pt idx="4384">
                  <c:v>39449</c:v>
                </c:pt>
                <c:pt idx="4385">
                  <c:v>39450</c:v>
                </c:pt>
                <c:pt idx="4386">
                  <c:v>39451</c:v>
                </c:pt>
                <c:pt idx="4387">
                  <c:v>39452</c:v>
                </c:pt>
                <c:pt idx="4388">
                  <c:v>39453</c:v>
                </c:pt>
                <c:pt idx="4389">
                  <c:v>39454</c:v>
                </c:pt>
                <c:pt idx="4390">
                  <c:v>39455</c:v>
                </c:pt>
                <c:pt idx="4391">
                  <c:v>39456</c:v>
                </c:pt>
                <c:pt idx="4392">
                  <c:v>39457</c:v>
                </c:pt>
                <c:pt idx="4393">
                  <c:v>39458</c:v>
                </c:pt>
                <c:pt idx="4394">
                  <c:v>39459</c:v>
                </c:pt>
                <c:pt idx="4395">
                  <c:v>39460</c:v>
                </c:pt>
                <c:pt idx="4396">
                  <c:v>39461</c:v>
                </c:pt>
                <c:pt idx="4397">
                  <c:v>39462</c:v>
                </c:pt>
                <c:pt idx="4398">
                  <c:v>39463</c:v>
                </c:pt>
                <c:pt idx="4399">
                  <c:v>39464</c:v>
                </c:pt>
                <c:pt idx="4400">
                  <c:v>39465</c:v>
                </c:pt>
                <c:pt idx="4401">
                  <c:v>39466</c:v>
                </c:pt>
                <c:pt idx="4402">
                  <c:v>39467</c:v>
                </c:pt>
                <c:pt idx="4403">
                  <c:v>39468</c:v>
                </c:pt>
                <c:pt idx="4404">
                  <c:v>39469</c:v>
                </c:pt>
                <c:pt idx="4405">
                  <c:v>39470</c:v>
                </c:pt>
                <c:pt idx="4406">
                  <c:v>39471</c:v>
                </c:pt>
                <c:pt idx="4407">
                  <c:v>39472</c:v>
                </c:pt>
                <c:pt idx="4408">
                  <c:v>39473</c:v>
                </c:pt>
                <c:pt idx="4409">
                  <c:v>39474</c:v>
                </c:pt>
                <c:pt idx="4410">
                  <c:v>39475</c:v>
                </c:pt>
                <c:pt idx="4411">
                  <c:v>39476</c:v>
                </c:pt>
                <c:pt idx="4412">
                  <c:v>39477</c:v>
                </c:pt>
                <c:pt idx="4413">
                  <c:v>39478</c:v>
                </c:pt>
                <c:pt idx="4414">
                  <c:v>39479</c:v>
                </c:pt>
                <c:pt idx="4415">
                  <c:v>39480</c:v>
                </c:pt>
                <c:pt idx="4416">
                  <c:v>39481</c:v>
                </c:pt>
                <c:pt idx="4417">
                  <c:v>39482</c:v>
                </c:pt>
                <c:pt idx="4418">
                  <c:v>39483</c:v>
                </c:pt>
                <c:pt idx="4419">
                  <c:v>39484</c:v>
                </c:pt>
                <c:pt idx="4420">
                  <c:v>39485</c:v>
                </c:pt>
                <c:pt idx="4421">
                  <c:v>39486</c:v>
                </c:pt>
                <c:pt idx="4422">
                  <c:v>39487</c:v>
                </c:pt>
                <c:pt idx="4423">
                  <c:v>39488</c:v>
                </c:pt>
                <c:pt idx="4424">
                  <c:v>39489</c:v>
                </c:pt>
                <c:pt idx="4425">
                  <c:v>39490</c:v>
                </c:pt>
                <c:pt idx="4426">
                  <c:v>39491</c:v>
                </c:pt>
                <c:pt idx="4427">
                  <c:v>39492</c:v>
                </c:pt>
                <c:pt idx="4428">
                  <c:v>39493</c:v>
                </c:pt>
                <c:pt idx="4429">
                  <c:v>39494</c:v>
                </c:pt>
                <c:pt idx="4430">
                  <c:v>39495</c:v>
                </c:pt>
                <c:pt idx="4431">
                  <c:v>39496</c:v>
                </c:pt>
                <c:pt idx="4432">
                  <c:v>39497</c:v>
                </c:pt>
                <c:pt idx="4433">
                  <c:v>39498</c:v>
                </c:pt>
                <c:pt idx="4434">
                  <c:v>39499</c:v>
                </c:pt>
                <c:pt idx="4435">
                  <c:v>39500</c:v>
                </c:pt>
                <c:pt idx="4436">
                  <c:v>39501</c:v>
                </c:pt>
                <c:pt idx="4437">
                  <c:v>39502</c:v>
                </c:pt>
                <c:pt idx="4438">
                  <c:v>39503</c:v>
                </c:pt>
                <c:pt idx="4439">
                  <c:v>39504</c:v>
                </c:pt>
                <c:pt idx="4440">
                  <c:v>39505</c:v>
                </c:pt>
                <c:pt idx="4441">
                  <c:v>39506</c:v>
                </c:pt>
                <c:pt idx="4442">
                  <c:v>39507</c:v>
                </c:pt>
                <c:pt idx="4443">
                  <c:v>39508</c:v>
                </c:pt>
                <c:pt idx="4444">
                  <c:v>39509</c:v>
                </c:pt>
                <c:pt idx="4445">
                  <c:v>39510</c:v>
                </c:pt>
                <c:pt idx="4446">
                  <c:v>39511</c:v>
                </c:pt>
                <c:pt idx="4447">
                  <c:v>39512</c:v>
                </c:pt>
                <c:pt idx="4448">
                  <c:v>39513</c:v>
                </c:pt>
                <c:pt idx="4449">
                  <c:v>39514</c:v>
                </c:pt>
                <c:pt idx="4450">
                  <c:v>39515</c:v>
                </c:pt>
                <c:pt idx="4451">
                  <c:v>39516</c:v>
                </c:pt>
                <c:pt idx="4452">
                  <c:v>39517</c:v>
                </c:pt>
                <c:pt idx="4453">
                  <c:v>39518</c:v>
                </c:pt>
                <c:pt idx="4454">
                  <c:v>39519</c:v>
                </c:pt>
                <c:pt idx="4455">
                  <c:v>39520</c:v>
                </c:pt>
                <c:pt idx="4456">
                  <c:v>39521</c:v>
                </c:pt>
                <c:pt idx="4457">
                  <c:v>39522</c:v>
                </c:pt>
                <c:pt idx="4458">
                  <c:v>39523</c:v>
                </c:pt>
                <c:pt idx="4459">
                  <c:v>39524</c:v>
                </c:pt>
                <c:pt idx="4460">
                  <c:v>39525</c:v>
                </c:pt>
                <c:pt idx="4461">
                  <c:v>39526</c:v>
                </c:pt>
                <c:pt idx="4462">
                  <c:v>39527</c:v>
                </c:pt>
                <c:pt idx="4463">
                  <c:v>39528</c:v>
                </c:pt>
                <c:pt idx="4464">
                  <c:v>39529</c:v>
                </c:pt>
                <c:pt idx="4465">
                  <c:v>39530</c:v>
                </c:pt>
                <c:pt idx="4466">
                  <c:v>39531</c:v>
                </c:pt>
                <c:pt idx="4467">
                  <c:v>39532</c:v>
                </c:pt>
                <c:pt idx="4468">
                  <c:v>39533</c:v>
                </c:pt>
                <c:pt idx="4469">
                  <c:v>39534</c:v>
                </c:pt>
                <c:pt idx="4470">
                  <c:v>39535</c:v>
                </c:pt>
                <c:pt idx="4471">
                  <c:v>39536</c:v>
                </c:pt>
                <c:pt idx="4472">
                  <c:v>39537</c:v>
                </c:pt>
                <c:pt idx="4473">
                  <c:v>39538</c:v>
                </c:pt>
                <c:pt idx="4474">
                  <c:v>39539</c:v>
                </c:pt>
                <c:pt idx="4475">
                  <c:v>39540</c:v>
                </c:pt>
                <c:pt idx="4476">
                  <c:v>39541</c:v>
                </c:pt>
                <c:pt idx="4477">
                  <c:v>39542</c:v>
                </c:pt>
                <c:pt idx="4478">
                  <c:v>39543</c:v>
                </c:pt>
                <c:pt idx="4479">
                  <c:v>39544</c:v>
                </c:pt>
                <c:pt idx="4480">
                  <c:v>39545</c:v>
                </c:pt>
                <c:pt idx="4481">
                  <c:v>39546</c:v>
                </c:pt>
                <c:pt idx="4482">
                  <c:v>39547</c:v>
                </c:pt>
                <c:pt idx="4483">
                  <c:v>39548</c:v>
                </c:pt>
                <c:pt idx="4484">
                  <c:v>39549</c:v>
                </c:pt>
                <c:pt idx="4485">
                  <c:v>39550</c:v>
                </c:pt>
                <c:pt idx="4486">
                  <c:v>39551</c:v>
                </c:pt>
                <c:pt idx="4487">
                  <c:v>39552</c:v>
                </c:pt>
                <c:pt idx="4488">
                  <c:v>39553</c:v>
                </c:pt>
                <c:pt idx="4489">
                  <c:v>39554</c:v>
                </c:pt>
                <c:pt idx="4490">
                  <c:v>39555</c:v>
                </c:pt>
                <c:pt idx="4491">
                  <c:v>39556</c:v>
                </c:pt>
                <c:pt idx="4492">
                  <c:v>39557</c:v>
                </c:pt>
                <c:pt idx="4493">
                  <c:v>39558</c:v>
                </c:pt>
                <c:pt idx="4494">
                  <c:v>39559</c:v>
                </c:pt>
                <c:pt idx="4495">
                  <c:v>39560</c:v>
                </c:pt>
                <c:pt idx="4496">
                  <c:v>39561</c:v>
                </c:pt>
                <c:pt idx="4497">
                  <c:v>39562</c:v>
                </c:pt>
                <c:pt idx="4498">
                  <c:v>39563</c:v>
                </c:pt>
                <c:pt idx="4499">
                  <c:v>39564</c:v>
                </c:pt>
                <c:pt idx="4500">
                  <c:v>39565</c:v>
                </c:pt>
                <c:pt idx="4501">
                  <c:v>39566</c:v>
                </c:pt>
                <c:pt idx="4502">
                  <c:v>39567</c:v>
                </c:pt>
                <c:pt idx="4503">
                  <c:v>39568</c:v>
                </c:pt>
                <c:pt idx="4504">
                  <c:v>39569</c:v>
                </c:pt>
                <c:pt idx="4505">
                  <c:v>39570</c:v>
                </c:pt>
                <c:pt idx="4506">
                  <c:v>39571</c:v>
                </c:pt>
                <c:pt idx="4507">
                  <c:v>39572</c:v>
                </c:pt>
                <c:pt idx="4508">
                  <c:v>39573</c:v>
                </c:pt>
                <c:pt idx="4509">
                  <c:v>39574</c:v>
                </c:pt>
                <c:pt idx="4510">
                  <c:v>39575</c:v>
                </c:pt>
                <c:pt idx="4511">
                  <c:v>39576</c:v>
                </c:pt>
                <c:pt idx="4512">
                  <c:v>39577</c:v>
                </c:pt>
                <c:pt idx="4513">
                  <c:v>39578</c:v>
                </c:pt>
                <c:pt idx="4514">
                  <c:v>39579</c:v>
                </c:pt>
                <c:pt idx="4515">
                  <c:v>39580</c:v>
                </c:pt>
                <c:pt idx="4516">
                  <c:v>39581</c:v>
                </c:pt>
                <c:pt idx="4517">
                  <c:v>39582</c:v>
                </c:pt>
                <c:pt idx="4518">
                  <c:v>39583</c:v>
                </c:pt>
                <c:pt idx="4519">
                  <c:v>39584</c:v>
                </c:pt>
                <c:pt idx="4520">
                  <c:v>39585</c:v>
                </c:pt>
                <c:pt idx="4521">
                  <c:v>39586</c:v>
                </c:pt>
                <c:pt idx="4522">
                  <c:v>39587</c:v>
                </c:pt>
                <c:pt idx="4523">
                  <c:v>39588</c:v>
                </c:pt>
                <c:pt idx="4524">
                  <c:v>39589</c:v>
                </c:pt>
                <c:pt idx="4525">
                  <c:v>39590</c:v>
                </c:pt>
                <c:pt idx="4526">
                  <c:v>39591</c:v>
                </c:pt>
                <c:pt idx="4527">
                  <c:v>39592</c:v>
                </c:pt>
                <c:pt idx="4528">
                  <c:v>39593</c:v>
                </c:pt>
                <c:pt idx="4529">
                  <c:v>39594</c:v>
                </c:pt>
                <c:pt idx="4530">
                  <c:v>39595</c:v>
                </c:pt>
                <c:pt idx="4531">
                  <c:v>39596</c:v>
                </c:pt>
                <c:pt idx="4532">
                  <c:v>39597</c:v>
                </c:pt>
                <c:pt idx="4533">
                  <c:v>39598</c:v>
                </c:pt>
                <c:pt idx="4534">
                  <c:v>39599</c:v>
                </c:pt>
                <c:pt idx="4535">
                  <c:v>39600</c:v>
                </c:pt>
                <c:pt idx="4536">
                  <c:v>39601</c:v>
                </c:pt>
                <c:pt idx="4537">
                  <c:v>39602</c:v>
                </c:pt>
                <c:pt idx="4538">
                  <c:v>39603</c:v>
                </c:pt>
                <c:pt idx="4539">
                  <c:v>39604</c:v>
                </c:pt>
                <c:pt idx="4540">
                  <c:v>39605</c:v>
                </c:pt>
                <c:pt idx="4541">
                  <c:v>39606</c:v>
                </c:pt>
                <c:pt idx="4542">
                  <c:v>39607</c:v>
                </c:pt>
                <c:pt idx="4543">
                  <c:v>39608</c:v>
                </c:pt>
                <c:pt idx="4544">
                  <c:v>39609</c:v>
                </c:pt>
                <c:pt idx="4545">
                  <c:v>39610</c:v>
                </c:pt>
                <c:pt idx="4546">
                  <c:v>39611</c:v>
                </c:pt>
                <c:pt idx="4547">
                  <c:v>39612</c:v>
                </c:pt>
                <c:pt idx="4548">
                  <c:v>39613</c:v>
                </c:pt>
                <c:pt idx="4549">
                  <c:v>39614</c:v>
                </c:pt>
                <c:pt idx="4550">
                  <c:v>39615</c:v>
                </c:pt>
                <c:pt idx="4551">
                  <c:v>39616</c:v>
                </c:pt>
                <c:pt idx="4552">
                  <c:v>39617</c:v>
                </c:pt>
                <c:pt idx="4553">
                  <c:v>39618</c:v>
                </c:pt>
                <c:pt idx="4554">
                  <c:v>39619</c:v>
                </c:pt>
                <c:pt idx="4555">
                  <c:v>39620</c:v>
                </c:pt>
                <c:pt idx="4556">
                  <c:v>39621</c:v>
                </c:pt>
                <c:pt idx="4557">
                  <c:v>39622</c:v>
                </c:pt>
                <c:pt idx="4558">
                  <c:v>39623</c:v>
                </c:pt>
                <c:pt idx="4559">
                  <c:v>39624</c:v>
                </c:pt>
                <c:pt idx="4560">
                  <c:v>39625</c:v>
                </c:pt>
                <c:pt idx="4561">
                  <c:v>39626</c:v>
                </c:pt>
                <c:pt idx="4562">
                  <c:v>39627</c:v>
                </c:pt>
                <c:pt idx="4563">
                  <c:v>39628</c:v>
                </c:pt>
                <c:pt idx="4564">
                  <c:v>39629</c:v>
                </c:pt>
                <c:pt idx="4565">
                  <c:v>39630</c:v>
                </c:pt>
                <c:pt idx="4566">
                  <c:v>39631</c:v>
                </c:pt>
                <c:pt idx="4567">
                  <c:v>39632</c:v>
                </c:pt>
                <c:pt idx="4568">
                  <c:v>39633</c:v>
                </c:pt>
                <c:pt idx="4569">
                  <c:v>39634</c:v>
                </c:pt>
                <c:pt idx="4570">
                  <c:v>39635</c:v>
                </c:pt>
                <c:pt idx="4571">
                  <c:v>39636</c:v>
                </c:pt>
                <c:pt idx="4572">
                  <c:v>39637</c:v>
                </c:pt>
                <c:pt idx="4573">
                  <c:v>39638</c:v>
                </c:pt>
                <c:pt idx="4574">
                  <c:v>39639</c:v>
                </c:pt>
                <c:pt idx="4575">
                  <c:v>39640</c:v>
                </c:pt>
                <c:pt idx="4576">
                  <c:v>39641</c:v>
                </c:pt>
                <c:pt idx="4577">
                  <c:v>39642</c:v>
                </c:pt>
                <c:pt idx="4578">
                  <c:v>39643</c:v>
                </c:pt>
                <c:pt idx="4579">
                  <c:v>39644</c:v>
                </c:pt>
                <c:pt idx="4580">
                  <c:v>39645</c:v>
                </c:pt>
                <c:pt idx="4581">
                  <c:v>39646</c:v>
                </c:pt>
                <c:pt idx="4582">
                  <c:v>39647</c:v>
                </c:pt>
                <c:pt idx="4583">
                  <c:v>39648</c:v>
                </c:pt>
                <c:pt idx="4584">
                  <c:v>39649</c:v>
                </c:pt>
                <c:pt idx="4585">
                  <c:v>39650</c:v>
                </c:pt>
                <c:pt idx="4586">
                  <c:v>39651</c:v>
                </c:pt>
                <c:pt idx="4587">
                  <c:v>39652</c:v>
                </c:pt>
                <c:pt idx="4588">
                  <c:v>39653</c:v>
                </c:pt>
                <c:pt idx="4589">
                  <c:v>39654</c:v>
                </c:pt>
                <c:pt idx="4590">
                  <c:v>39655</c:v>
                </c:pt>
                <c:pt idx="4591">
                  <c:v>39656</c:v>
                </c:pt>
                <c:pt idx="4592">
                  <c:v>39657</c:v>
                </c:pt>
                <c:pt idx="4593">
                  <c:v>39658</c:v>
                </c:pt>
                <c:pt idx="4594">
                  <c:v>39659</c:v>
                </c:pt>
                <c:pt idx="4595">
                  <c:v>39660</c:v>
                </c:pt>
                <c:pt idx="4596">
                  <c:v>39661</c:v>
                </c:pt>
                <c:pt idx="4597">
                  <c:v>39662</c:v>
                </c:pt>
                <c:pt idx="4598">
                  <c:v>39663</c:v>
                </c:pt>
                <c:pt idx="4599">
                  <c:v>39664</c:v>
                </c:pt>
                <c:pt idx="4600">
                  <c:v>39665</c:v>
                </c:pt>
                <c:pt idx="4601">
                  <c:v>39666</c:v>
                </c:pt>
                <c:pt idx="4602">
                  <c:v>39667</c:v>
                </c:pt>
                <c:pt idx="4603">
                  <c:v>39668</c:v>
                </c:pt>
                <c:pt idx="4604">
                  <c:v>39669</c:v>
                </c:pt>
                <c:pt idx="4605">
                  <c:v>39670</c:v>
                </c:pt>
                <c:pt idx="4606">
                  <c:v>39671</c:v>
                </c:pt>
                <c:pt idx="4607">
                  <c:v>39672</c:v>
                </c:pt>
                <c:pt idx="4608">
                  <c:v>39673</c:v>
                </c:pt>
                <c:pt idx="4609">
                  <c:v>39674</c:v>
                </c:pt>
                <c:pt idx="4610">
                  <c:v>39675</c:v>
                </c:pt>
                <c:pt idx="4611">
                  <c:v>39676</c:v>
                </c:pt>
                <c:pt idx="4612">
                  <c:v>39677</c:v>
                </c:pt>
                <c:pt idx="4613">
                  <c:v>39678</c:v>
                </c:pt>
                <c:pt idx="4614">
                  <c:v>39679</c:v>
                </c:pt>
                <c:pt idx="4615">
                  <c:v>39680</c:v>
                </c:pt>
                <c:pt idx="4616">
                  <c:v>39681</c:v>
                </c:pt>
                <c:pt idx="4617">
                  <c:v>39682</c:v>
                </c:pt>
                <c:pt idx="4618">
                  <c:v>39683</c:v>
                </c:pt>
                <c:pt idx="4619">
                  <c:v>39684</c:v>
                </c:pt>
                <c:pt idx="4620">
                  <c:v>39685</c:v>
                </c:pt>
                <c:pt idx="4621">
                  <c:v>39686</c:v>
                </c:pt>
                <c:pt idx="4622">
                  <c:v>39687</c:v>
                </c:pt>
                <c:pt idx="4623">
                  <c:v>39688</c:v>
                </c:pt>
                <c:pt idx="4624">
                  <c:v>39689</c:v>
                </c:pt>
                <c:pt idx="4625">
                  <c:v>39690</c:v>
                </c:pt>
                <c:pt idx="4626">
                  <c:v>39691</c:v>
                </c:pt>
                <c:pt idx="4627">
                  <c:v>39692</c:v>
                </c:pt>
                <c:pt idx="4628">
                  <c:v>39693</c:v>
                </c:pt>
                <c:pt idx="4629">
                  <c:v>39694</c:v>
                </c:pt>
                <c:pt idx="4630">
                  <c:v>39695</c:v>
                </c:pt>
                <c:pt idx="4631">
                  <c:v>39696</c:v>
                </c:pt>
                <c:pt idx="4632">
                  <c:v>39697</c:v>
                </c:pt>
                <c:pt idx="4633">
                  <c:v>39698</c:v>
                </c:pt>
                <c:pt idx="4634">
                  <c:v>39699</c:v>
                </c:pt>
                <c:pt idx="4635">
                  <c:v>39700</c:v>
                </c:pt>
                <c:pt idx="4636">
                  <c:v>39701</c:v>
                </c:pt>
                <c:pt idx="4637">
                  <c:v>39702</c:v>
                </c:pt>
                <c:pt idx="4638">
                  <c:v>39703</c:v>
                </c:pt>
                <c:pt idx="4639">
                  <c:v>39704</c:v>
                </c:pt>
                <c:pt idx="4640">
                  <c:v>39705</c:v>
                </c:pt>
                <c:pt idx="4641">
                  <c:v>39706</c:v>
                </c:pt>
                <c:pt idx="4642">
                  <c:v>39707</c:v>
                </c:pt>
                <c:pt idx="4643">
                  <c:v>39708</c:v>
                </c:pt>
                <c:pt idx="4644">
                  <c:v>39709</c:v>
                </c:pt>
                <c:pt idx="4645">
                  <c:v>39710</c:v>
                </c:pt>
                <c:pt idx="4646">
                  <c:v>39711</c:v>
                </c:pt>
                <c:pt idx="4647">
                  <c:v>39712</c:v>
                </c:pt>
                <c:pt idx="4648">
                  <c:v>39713</c:v>
                </c:pt>
                <c:pt idx="4649">
                  <c:v>39714</c:v>
                </c:pt>
                <c:pt idx="4650">
                  <c:v>39715</c:v>
                </c:pt>
                <c:pt idx="4651">
                  <c:v>39716</c:v>
                </c:pt>
                <c:pt idx="4652">
                  <c:v>39717</c:v>
                </c:pt>
                <c:pt idx="4653">
                  <c:v>39718</c:v>
                </c:pt>
                <c:pt idx="4654">
                  <c:v>39719</c:v>
                </c:pt>
                <c:pt idx="4655">
                  <c:v>39720</c:v>
                </c:pt>
                <c:pt idx="4656">
                  <c:v>39721</c:v>
                </c:pt>
                <c:pt idx="4657">
                  <c:v>39722</c:v>
                </c:pt>
                <c:pt idx="4658">
                  <c:v>39723</c:v>
                </c:pt>
                <c:pt idx="4659">
                  <c:v>39724</c:v>
                </c:pt>
                <c:pt idx="4660">
                  <c:v>39725</c:v>
                </c:pt>
                <c:pt idx="4661">
                  <c:v>39726</c:v>
                </c:pt>
                <c:pt idx="4662">
                  <c:v>39727</c:v>
                </c:pt>
                <c:pt idx="4663">
                  <c:v>39728</c:v>
                </c:pt>
                <c:pt idx="4664">
                  <c:v>39729</c:v>
                </c:pt>
                <c:pt idx="4665">
                  <c:v>39730</c:v>
                </c:pt>
                <c:pt idx="4666">
                  <c:v>39731</c:v>
                </c:pt>
                <c:pt idx="4667">
                  <c:v>39732</c:v>
                </c:pt>
                <c:pt idx="4668">
                  <c:v>39733</c:v>
                </c:pt>
                <c:pt idx="4669">
                  <c:v>39734</c:v>
                </c:pt>
                <c:pt idx="4670">
                  <c:v>39735</c:v>
                </c:pt>
                <c:pt idx="4671">
                  <c:v>39736</c:v>
                </c:pt>
                <c:pt idx="4672">
                  <c:v>39737</c:v>
                </c:pt>
                <c:pt idx="4673">
                  <c:v>39738</c:v>
                </c:pt>
                <c:pt idx="4674">
                  <c:v>39739</c:v>
                </c:pt>
                <c:pt idx="4675">
                  <c:v>39740</c:v>
                </c:pt>
                <c:pt idx="4676">
                  <c:v>39741</c:v>
                </c:pt>
                <c:pt idx="4677">
                  <c:v>39742</c:v>
                </c:pt>
                <c:pt idx="4678">
                  <c:v>39743</c:v>
                </c:pt>
                <c:pt idx="4679">
                  <c:v>39744</c:v>
                </c:pt>
                <c:pt idx="4680">
                  <c:v>39745</c:v>
                </c:pt>
                <c:pt idx="4681">
                  <c:v>39746</c:v>
                </c:pt>
                <c:pt idx="4682">
                  <c:v>39747</c:v>
                </c:pt>
                <c:pt idx="4683">
                  <c:v>39748</c:v>
                </c:pt>
                <c:pt idx="4684">
                  <c:v>39749</c:v>
                </c:pt>
                <c:pt idx="4685">
                  <c:v>39750</c:v>
                </c:pt>
                <c:pt idx="4686">
                  <c:v>39751</c:v>
                </c:pt>
                <c:pt idx="4687">
                  <c:v>39752</c:v>
                </c:pt>
                <c:pt idx="4688">
                  <c:v>39753</c:v>
                </c:pt>
                <c:pt idx="4689">
                  <c:v>39754</c:v>
                </c:pt>
                <c:pt idx="4690">
                  <c:v>39755</c:v>
                </c:pt>
                <c:pt idx="4691">
                  <c:v>39756</c:v>
                </c:pt>
                <c:pt idx="4692">
                  <c:v>39757</c:v>
                </c:pt>
                <c:pt idx="4693">
                  <c:v>39758</c:v>
                </c:pt>
                <c:pt idx="4694">
                  <c:v>39759</c:v>
                </c:pt>
                <c:pt idx="4695">
                  <c:v>39760</c:v>
                </c:pt>
                <c:pt idx="4696">
                  <c:v>39761</c:v>
                </c:pt>
                <c:pt idx="4697">
                  <c:v>39762</c:v>
                </c:pt>
                <c:pt idx="4698">
                  <c:v>39763</c:v>
                </c:pt>
                <c:pt idx="4699">
                  <c:v>39764</c:v>
                </c:pt>
                <c:pt idx="4700">
                  <c:v>39765</c:v>
                </c:pt>
                <c:pt idx="4701">
                  <c:v>39766</c:v>
                </c:pt>
                <c:pt idx="4702">
                  <c:v>39767</c:v>
                </c:pt>
                <c:pt idx="4703">
                  <c:v>39768</c:v>
                </c:pt>
                <c:pt idx="4704">
                  <c:v>39769</c:v>
                </c:pt>
                <c:pt idx="4705">
                  <c:v>39770</c:v>
                </c:pt>
                <c:pt idx="4706">
                  <c:v>39771</c:v>
                </c:pt>
                <c:pt idx="4707">
                  <c:v>39772</c:v>
                </c:pt>
                <c:pt idx="4708">
                  <c:v>39773</c:v>
                </c:pt>
                <c:pt idx="4709">
                  <c:v>39774</c:v>
                </c:pt>
                <c:pt idx="4710">
                  <c:v>39775</c:v>
                </c:pt>
                <c:pt idx="4711">
                  <c:v>39776</c:v>
                </c:pt>
                <c:pt idx="4712">
                  <c:v>39777</c:v>
                </c:pt>
                <c:pt idx="4713">
                  <c:v>39778</c:v>
                </c:pt>
                <c:pt idx="4714">
                  <c:v>39779</c:v>
                </c:pt>
                <c:pt idx="4715">
                  <c:v>39780</c:v>
                </c:pt>
                <c:pt idx="4716">
                  <c:v>39781</c:v>
                </c:pt>
                <c:pt idx="4717">
                  <c:v>39782</c:v>
                </c:pt>
                <c:pt idx="4718">
                  <c:v>39783</c:v>
                </c:pt>
                <c:pt idx="4719">
                  <c:v>39784</c:v>
                </c:pt>
                <c:pt idx="4720">
                  <c:v>39785</c:v>
                </c:pt>
                <c:pt idx="4721">
                  <c:v>39786</c:v>
                </c:pt>
                <c:pt idx="4722">
                  <c:v>39787</c:v>
                </c:pt>
                <c:pt idx="4723">
                  <c:v>39788</c:v>
                </c:pt>
                <c:pt idx="4724">
                  <c:v>39789</c:v>
                </c:pt>
                <c:pt idx="4725">
                  <c:v>39790</c:v>
                </c:pt>
                <c:pt idx="4726">
                  <c:v>39791</c:v>
                </c:pt>
                <c:pt idx="4727">
                  <c:v>39792</c:v>
                </c:pt>
                <c:pt idx="4728">
                  <c:v>39793</c:v>
                </c:pt>
                <c:pt idx="4729">
                  <c:v>39794</c:v>
                </c:pt>
                <c:pt idx="4730">
                  <c:v>39795</c:v>
                </c:pt>
                <c:pt idx="4731">
                  <c:v>39796</c:v>
                </c:pt>
                <c:pt idx="4732">
                  <c:v>39797</c:v>
                </c:pt>
                <c:pt idx="4733">
                  <c:v>39798</c:v>
                </c:pt>
                <c:pt idx="4734">
                  <c:v>39799</c:v>
                </c:pt>
                <c:pt idx="4735">
                  <c:v>39800</c:v>
                </c:pt>
                <c:pt idx="4736">
                  <c:v>39801</c:v>
                </c:pt>
                <c:pt idx="4737">
                  <c:v>39802</c:v>
                </c:pt>
                <c:pt idx="4738">
                  <c:v>39803</c:v>
                </c:pt>
                <c:pt idx="4739">
                  <c:v>39804</c:v>
                </c:pt>
                <c:pt idx="4740">
                  <c:v>39805</c:v>
                </c:pt>
                <c:pt idx="4741">
                  <c:v>39806</c:v>
                </c:pt>
                <c:pt idx="4742">
                  <c:v>39807</c:v>
                </c:pt>
                <c:pt idx="4743">
                  <c:v>39808</c:v>
                </c:pt>
                <c:pt idx="4744">
                  <c:v>39809</c:v>
                </c:pt>
                <c:pt idx="4745">
                  <c:v>39810</c:v>
                </c:pt>
                <c:pt idx="4746">
                  <c:v>39811</c:v>
                </c:pt>
                <c:pt idx="4747">
                  <c:v>39812</c:v>
                </c:pt>
                <c:pt idx="4748">
                  <c:v>39813</c:v>
                </c:pt>
                <c:pt idx="4749">
                  <c:v>39814</c:v>
                </c:pt>
                <c:pt idx="4750">
                  <c:v>39815</c:v>
                </c:pt>
                <c:pt idx="4751">
                  <c:v>39816</c:v>
                </c:pt>
                <c:pt idx="4752">
                  <c:v>39817</c:v>
                </c:pt>
                <c:pt idx="4753">
                  <c:v>39818</c:v>
                </c:pt>
                <c:pt idx="4754">
                  <c:v>39819</c:v>
                </c:pt>
                <c:pt idx="4755">
                  <c:v>39820</c:v>
                </c:pt>
                <c:pt idx="4756">
                  <c:v>39821</c:v>
                </c:pt>
                <c:pt idx="4757">
                  <c:v>39822</c:v>
                </c:pt>
                <c:pt idx="4758">
                  <c:v>39823</c:v>
                </c:pt>
                <c:pt idx="4759">
                  <c:v>39824</c:v>
                </c:pt>
                <c:pt idx="4760">
                  <c:v>39825</c:v>
                </c:pt>
                <c:pt idx="4761">
                  <c:v>39826</c:v>
                </c:pt>
                <c:pt idx="4762">
                  <c:v>39827</c:v>
                </c:pt>
                <c:pt idx="4763">
                  <c:v>39828</c:v>
                </c:pt>
                <c:pt idx="4764">
                  <c:v>39829</c:v>
                </c:pt>
                <c:pt idx="4765">
                  <c:v>39830</c:v>
                </c:pt>
                <c:pt idx="4766">
                  <c:v>39831</c:v>
                </c:pt>
                <c:pt idx="4767">
                  <c:v>39832</c:v>
                </c:pt>
                <c:pt idx="4768">
                  <c:v>39833</c:v>
                </c:pt>
                <c:pt idx="4769">
                  <c:v>39834</c:v>
                </c:pt>
                <c:pt idx="4770">
                  <c:v>39835</c:v>
                </c:pt>
                <c:pt idx="4771">
                  <c:v>39836</c:v>
                </c:pt>
                <c:pt idx="4772">
                  <c:v>39837</c:v>
                </c:pt>
                <c:pt idx="4773">
                  <c:v>39838</c:v>
                </c:pt>
                <c:pt idx="4774">
                  <c:v>39839</c:v>
                </c:pt>
                <c:pt idx="4775">
                  <c:v>39840</c:v>
                </c:pt>
                <c:pt idx="4776">
                  <c:v>39841</c:v>
                </c:pt>
                <c:pt idx="4777">
                  <c:v>39842</c:v>
                </c:pt>
                <c:pt idx="4778">
                  <c:v>39843</c:v>
                </c:pt>
                <c:pt idx="4779">
                  <c:v>39844</c:v>
                </c:pt>
                <c:pt idx="4780">
                  <c:v>39845</c:v>
                </c:pt>
                <c:pt idx="4781">
                  <c:v>39846</c:v>
                </c:pt>
                <c:pt idx="4782">
                  <c:v>39847</c:v>
                </c:pt>
                <c:pt idx="4783">
                  <c:v>39848</c:v>
                </c:pt>
                <c:pt idx="4784">
                  <c:v>39849</c:v>
                </c:pt>
                <c:pt idx="4785">
                  <c:v>39850</c:v>
                </c:pt>
                <c:pt idx="4786">
                  <c:v>39851</c:v>
                </c:pt>
                <c:pt idx="4787">
                  <c:v>39852</c:v>
                </c:pt>
                <c:pt idx="4788">
                  <c:v>39853</c:v>
                </c:pt>
                <c:pt idx="4789">
                  <c:v>39854</c:v>
                </c:pt>
                <c:pt idx="4790">
                  <c:v>39855</c:v>
                </c:pt>
                <c:pt idx="4791">
                  <c:v>39856</c:v>
                </c:pt>
                <c:pt idx="4792">
                  <c:v>39857</c:v>
                </c:pt>
                <c:pt idx="4793">
                  <c:v>39858</c:v>
                </c:pt>
                <c:pt idx="4794">
                  <c:v>39859</c:v>
                </c:pt>
                <c:pt idx="4795">
                  <c:v>39860</c:v>
                </c:pt>
                <c:pt idx="4796">
                  <c:v>39861</c:v>
                </c:pt>
                <c:pt idx="4797">
                  <c:v>39862</c:v>
                </c:pt>
                <c:pt idx="4798">
                  <c:v>39863</c:v>
                </c:pt>
                <c:pt idx="4799">
                  <c:v>39864</c:v>
                </c:pt>
                <c:pt idx="4800">
                  <c:v>39865</c:v>
                </c:pt>
                <c:pt idx="4801">
                  <c:v>39866</c:v>
                </c:pt>
                <c:pt idx="4802">
                  <c:v>39867</c:v>
                </c:pt>
                <c:pt idx="4803">
                  <c:v>39868</c:v>
                </c:pt>
                <c:pt idx="4804">
                  <c:v>39869</c:v>
                </c:pt>
                <c:pt idx="4805">
                  <c:v>39870</c:v>
                </c:pt>
                <c:pt idx="4806">
                  <c:v>39871</c:v>
                </c:pt>
                <c:pt idx="4807">
                  <c:v>39872</c:v>
                </c:pt>
                <c:pt idx="4808">
                  <c:v>39873</c:v>
                </c:pt>
                <c:pt idx="4809">
                  <c:v>39874</c:v>
                </c:pt>
                <c:pt idx="4810">
                  <c:v>39875</c:v>
                </c:pt>
                <c:pt idx="4811">
                  <c:v>39876</c:v>
                </c:pt>
                <c:pt idx="4812">
                  <c:v>39877</c:v>
                </c:pt>
                <c:pt idx="4813">
                  <c:v>39878</c:v>
                </c:pt>
                <c:pt idx="4814">
                  <c:v>39879</c:v>
                </c:pt>
                <c:pt idx="4815">
                  <c:v>39880</c:v>
                </c:pt>
                <c:pt idx="4816">
                  <c:v>39881</c:v>
                </c:pt>
                <c:pt idx="4817">
                  <c:v>39882</c:v>
                </c:pt>
                <c:pt idx="4818">
                  <c:v>39883</c:v>
                </c:pt>
                <c:pt idx="4819">
                  <c:v>39884</c:v>
                </c:pt>
                <c:pt idx="4820">
                  <c:v>39885</c:v>
                </c:pt>
                <c:pt idx="4821">
                  <c:v>39886</c:v>
                </c:pt>
                <c:pt idx="4822">
                  <c:v>39887</c:v>
                </c:pt>
                <c:pt idx="4823">
                  <c:v>39888</c:v>
                </c:pt>
                <c:pt idx="4824">
                  <c:v>39889</c:v>
                </c:pt>
                <c:pt idx="4825">
                  <c:v>39890</c:v>
                </c:pt>
                <c:pt idx="4826">
                  <c:v>39891</c:v>
                </c:pt>
                <c:pt idx="4827">
                  <c:v>39892</c:v>
                </c:pt>
                <c:pt idx="4828">
                  <c:v>39893</c:v>
                </c:pt>
                <c:pt idx="4829">
                  <c:v>39894</c:v>
                </c:pt>
                <c:pt idx="4830">
                  <c:v>39895</c:v>
                </c:pt>
                <c:pt idx="4831">
                  <c:v>39896</c:v>
                </c:pt>
                <c:pt idx="4832">
                  <c:v>39897</c:v>
                </c:pt>
                <c:pt idx="4833">
                  <c:v>39898</c:v>
                </c:pt>
                <c:pt idx="4834">
                  <c:v>39899</c:v>
                </c:pt>
                <c:pt idx="4835">
                  <c:v>39900</c:v>
                </c:pt>
                <c:pt idx="4836">
                  <c:v>39901</c:v>
                </c:pt>
                <c:pt idx="4837">
                  <c:v>39902</c:v>
                </c:pt>
                <c:pt idx="4838">
                  <c:v>39903</c:v>
                </c:pt>
                <c:pt idx="4839">
                  <c:v>39904</c:v>
                </c:pt>
                <c:pt idx="4840">
                  <c:v>39905</c:v>
                </c:pt>
                <c:pt idx="4841">
                  <c:v>39906</c:v>
                </c:pt>
                <c:pt idx="4842">
                  <c:v>39907</c:v>
                </c:pt>
                <c:pt idx="4843">
                  <c:v>39908</c:v>
                </c:pt>
                <c:pt idx="4844">
                  <c:v>39909</c:v>
                </c:pt>
                <c:pt idx="4845">
                  <c:v>39910</c:v>
                </c:pt>
                <c:pt idx="4846">
                  <c:v>39911</c:v>
                </c:pt>
                <c:pt idx="4847">
                  <c:v>39912</c:v>
                </c:pt>
                <c:pt idx="4848">
                  <c:v>39913</c:v>
                </c:pt>
                <c:pt idx="4849">
                  <c:v>39914</c:v>
                </c:pt>
                <c:pt idx="4850">
                  <c:v>39915</c:v>
                </c:pt>
                <c:pt idx="4851">
                  <c:v>39916</c:v>
                </c:pt>
                <c:pt idx="4852">
                  <c:v>39917</c:v>
                </c:pt>
                <c:pt idx="4853">
                  <c:v>39918</c:v>
                </c:pt>
                <c:pt idx="4854">
                  <c:v>39919</c:v>
                </c:pt>
                <c:pt idx="4855">
                  <c:v>39920</c:v>
                </c:pt>
                <c:pt idx="4856">
                  <c:v>39921</c:v>
                </c:pt>
                <c:pt idx="4857">
                  <c:v>39922</c:v>
                </c:pt>
                <c:pt idx="4858">
                  <c:v>39923</c:v>
                </c:pt>
                <c:pt idx="4859">
                  <c:v>39924</c:v>
                </c:pt>
                <c:pt idx="4860">
                  <c:v>39925</c:v>
                </c:pt>
                <c:pt idx="4861">
                  <c:v>39926</c:v>
                </c:pt>
                <c:pt idx="4862">
                  <c:v>39927</c:v>
                </c:pt>
                <c:pt idx="4863">
                  <c:v>39928</c:v>
                </c:pt>
                <c:pt idx="4864">
                  <c:v>39929</c:v>
                </c:pt>
                <c:pt idx="4865">
                  <c:v>39930</c:v>
                </c:pt>
                <c:pt idx="4866">
                  <c:v>39931</c:v>
                </c:pt>
                <c:pt idx="4867">
                  <c:v>39932</c:v>
                </c:pt>
                <c:pt idx="4868">
                  <c:v>39933</c:v>
                </c:pt>
                <c:pt idx="4869">
                  <c:v>39934</c:v>
                </c:pt>
                <c:pt idx="4870">
                  <c:v>39935</c:v>
                </c:pt>
                <c:pt idx="4871">
                  <c:v>39936</c:v>
                </c:pt>
                <c:pt idx="4872">
                  <c:v>39937</c:v>
                </c:pt>
                <c:pt idx="4873">
                  <c:v>39938</c:v>
                </c:pt>
                <c:pt idx="4874">
                  <c:v>39939</c:v>
                </c:pt>
                <c:pt idx="4875">
                  <c:v>39940</c:v>
                </c:pt>
                <c:pt idx="4876">
                  <c:v>39941</c:v>
                </c:pt>
                <c:pt idx="4877">
                  <c:v>39942</c:v>
                </c:pt>
                <c:pt idx="4878">
                  <c:v>39943</c:v>
                </c:pt>
                <c:pt idx="4879">
                  <c:v>39944</c:v>
                </c:pt>
                <c:pt idx="4880">
                  <c:v>39945</c:v>
                </c:pt>
                <c:pt idx="4881">
                  <c:v>39946</c:v>
                </c:pt>
                <c:pt idx="4882">
                  <c:v>39947</c:v>
                </c:pt>
                <c:pt idx="4883">
                  <c:v>39948</c:v>
                </c:pt>
                <c:pt idx="4884">
                  <c:v>39949</c:v>
                </c:pt>
                <c:pt idx="4885">
                  <c:v>39950</c:v>
                </c:pt>
                <c:pt idx="4886">
                  <c:v>39951</c:v>
                </c:pt>
                <c:pt idx="4887">
                  <c:v>39952</c:v>
                </c:pt>
                <c:pt idx="4888">
                  <c:v>39953</c:v>
                </c:pt>
                <c:pt idx="4889">
                  <c:v>39954</c:v>
                </c:pt>
                <c:pt idx="4890">
                  <c:v>39955</c:v>
                </c:pt>
                <c:pt idx="4891">
                  <c:v>39956</c:v>
                </c:pt>
                <c:pt idx="4892">
                  <c:v>39957</c:v>
                </c:pt>
                <c:pt idx="4893">
                  <c:v>39958</c:v>
                </c:pt>
                <c:pt idx="4894">
                  <c:v>39959</c:v>
                </c:pt>
                <c:pt idx="4895">
                  <c:v>39960</c:v>
                </c:pt>
                <c:pt idx="4896">
                  <c:v>39961</c:v>
                </c:pt>
                <c:pt idx="4897">
                  <c:v>39962</c:v>
                </c:pt>
                <c:pt idx="4898">
                  <c:v>39963</c:v>
                </c:pt>
                <c:pt idx="4899">
                  <c:v>39964</c:v>
                </c:pt>
                <c:pt idx="4900">
                  <c:v>39965</c:v>
                </c:pt>
                <c:pt idx="4901">
                  <c:v>39966</c:v>
                </c:pt>
                <c:pt idx="4902">
                  <c:v>39967</c:v>
                </c:pt>
                <c:pt idx="4903">
                  <c:v>39968</c:v>
                </c:pt>
                <c:pt idx="4904">
                  <c:v>39969</c:v>
                </c:pt>
                <c:pt idx="4905">
                  <c:v>39970</c:v>
                </c:pt>
                <c:pt idx="4906">
                  <c:v>39971</c:v>
                </c:pt>
                <c:pt idx="4907">
                  <c:v>39972</c:v>
                </c:pt>
                <c:pt idx="4908">
                  <c:v>39973</c:v>
                </c:pt>
                <c:pt idx="4909">
                  <c:v>39974</c:v>
                </c:pt>
                <c:pt idx="4910">
                  <c:v>39975</c:v>
                </c:pt>
                <c:pt idx="4911">
                  <c:v>39976</c:v>
                </c:pt>
                <c:pt idx="4912">
                  <c:v>39977</c:v>
                </c:pt>
                <c:pt idx="4913">
                  <c:v>39978</c:v>
                </c:pt>
                <c:pt idx="4914">
                  <c:v>39979</c:v>
                </c:pt>
                <c:pt idx="4915">
                  <c:v>39980</c:v>
                </c:pt>
                <c:pt idx="4916">
                  <c:v>39981</c:v>
                </c:pt>
                <c:pt idx="4917">
                  <c:v>39982</c:v>
                </c:pt>
                <c:pt idx="4918">
                  <c:v>39983</c:v>
                </c:pt>
                <c:pt idx="4919">
                  <c:v>39984</c:v>
                </c:pt>
                <c:pt idx="4920">
                  <c:v>39985</c:v>
                </c:pt>
                <c:pt idx="4921">
                  <c:v>39986</c:v>
                </c:pt>
                <c:pt idx="4922">
                  <c:v>39987</c:v>
                </c:pt>
                <c:pt idx="4923">
                  <c:v>39988</c:v>
                </c:pt>
                <c:pt idx="4924">
                  <c:v>39989</c:v>
                </c:pt>
                <c:pt idx="4925">
                  <c:v>39990</c:v>
                </c:pt>
                <c:pt idx="4926">
                  <c:v>39991</c:v>
                </c:pt>
                <c:pt idx="4927">
                  <c:v>39992</c:v>
                </c:pt>
                <c:pt idx="4928">
                  <c:v>39993</c:v>
                </c:pt>
                <c:pt idx="4929">
                  <c:v>39994</c:v>
                </c:pt>
                <c:pt idx="4930">
                  <c:v>39995</c:v>
                </c:pt>
                <c:pt idx="4931">
                  <c:v>39996</c:v>
                </c:pt>
                <c:pt idx="4932">
                  <c:v>39997</c:v>
                </c:pt>
                <c:pt idx="4933">
                  <c:v>39998</c:v>
                </c:pt>
                <c:pt idx="4934">
                  <c:v>39999</c:v>
                </c:pt>
                <c:pt idx="4935">
                  <c:v>40000</c:v>
                </c:pt>
                <c:pt idx="4936">
                  <c:v>40001</c:v>
                </c:pt>
                <c:pt idx="4937">
                  <c:v>40002</c:v>
                </c:pt>
                <c:pt idx="4938">
                  <c:v>40003</c:v>
                </c:pt>
                <c:pt idx="4939">
                  <c:v>40004</c:v>
                </c:pt>
                <c:pt idx="4940">
                  <c:v>40005</c:v>
                </c:pt>
                <c:pt idx="4941">
                  <c:v>40006</c:v>
                </c:pt>
                <c:pt idx="4942">
                  <c:v>40007</c:v>
                </c:pt>
                <c:pt idx="4943">
                  <c:v>40008</c:v>
                </c:pt>
                <c:pt idx="4944">
                  <c:v>40009</c:v>
                </c:pt>
                <c:pt idx="4945">
                  <c:v>40010</c:v>
                </c:pt>
                <c:pt idx="4946">
                  <c:v>40011</c:v>
                </c:pt>
                <c:pt idx="4947">
                  <c:v>40012</c:v>
                </c:pt>
                <c:pt idx="4948">
                  <c:v>40013</c:v>
                </c:pt>
                <c:pt idx="4949">
                  <c:v>40014</c:v>
                </c:pt>
                <c:pt idx="4950">
                  <c:v>40015</c:v>
                </c:pt>
                <c:pt idx="4951">
                  <c:v>40016</c:v>
                </c:pt>
                <c:pt idx="4952">
                  <c:v>40017</c:v>
                </c:pt>
                <c:pt idx="4953">
                  <c:v>40018</c:v>
                </c:pt>
                <c:pt idx="4954">
                  <c:v>40019</c:v>
                </c:pt>
                <c:pt idx="4955">
                  <c:v>40020</c:v>
                </c:pt>
                <c:pt idx="4956">
                  <c:v>40021</c:v>
                </c:pt>
                <c:pt idx="4957">
                  <c:v>40022</c:v>
                </c:pt>
                <c:pt idx="4958">
                  <c:v>40023</c:v>
                </c:pt>
                <c:pt idx="4959">
                  <c:v>40024</c:v>
                </c:pt>
                <c:pt idx="4960">
                  <c:v>40025</c:v>
                </c:pt>
                <c:pt idx="4961">
                  <c:v>40026</c:v>
                </c:pt>
                <c:pt idx="4962">
                  <c:v>40027</c:v>
                </c:pt>
                <c:pt idx="4963">
                  <c:v>40028</c:v>
                </c:pt>
                <c:pt idx="4964">
                  <c:v>40029</c:v>
                </c:pt>
                <c:pt idx="4965">
                  <c:v>40030</c:v>
                </c:pt>
                <c:pt idx="4966">
                  <c:v>40031</c:v>
                </c:pt>
                <c:pt idx="4967">
                  <c:v>40032</c:v>
                </c:pt>
                <c:pt idx="4968">
                  <c:v>40033</c:v>
                </c:pt>
                <c:pt idx="4969">
                  <c:v>40034</c:v>
                </c:pt>
                <c:pt idx="4970">
                  <c:v>40035</c:v>
                </c:pt>
                <c:pt idx="4971">
                  <c:v>40036</c:v>
                </c:pt>
                <c:pt idx="4972">
                  <c:v>40037</c:v>
                </c:pt>
                <c:pt idx="4973">
                  <c:v>40038</c:v>
                </c:pt>
                <c:pt idx="4974">
                  <c:v>40039</c:v>
                </c:pt>
                <c:pt idx="4975">
                  <c:v>40040</c:v>
                </c:pt>
                <c:pt idx="4976">
                  <c:v>40041</c:v>
                </c:pt>
                <c:pt idx="4977">
                  <c:v>40042</c:v>
                </c:pt>
                <c:pt idx="4978">
                  <c:v>40043</c:v>
                </c:pt>
                <c:pt idx="4979">
                  <c:v>40044</c:v>
                </c:pt>
                <c:pt idx="4980">
                  <c:v>40045</c:v>
                </c:pt>
                <c:pt idx="4981">
                  <c:v>40046</c:v>
                </c:pt>
                <c:pt idx="4982">
                  <c:v>40047</c:v>
                </c:pt>
                <c:pt idx="4983">
                  <c:v>40048</c:v>
                </c:pt>
                <c:pt idx="4984">
                  <c:v>40049</c:v>
                </c:pt>
                <c:pt idx="4985">
                  <c:v>40050</c:v>
                </c:pt>
                <c:pt idx="4986">
                  <c:v>40051</c:v>
                </c:pt>
                <c:pt idx="4987">
                  <c:v>40052</c:v>
                </c:pt>
                <c:pt idx="4988">
                  <c:v>40053</c:v>
                </c:pt>
                <c:pt idx="4989">
                  <c:v>40054</c:v>
                </c:pt>
                <c:pt idx="4990">
                  <c:v>40055</c:v>
                </c:pt>
                <c:pt idx="4991">
                  <c:v>40056</c:v>
                </c:pt>
                <c:pt idx="4992">
                  <c:v>40057</c:v>
                </c:pt>
                <c:pt idx="4993">
                  <c:v>40058</c:v>
                </c:pt>
                <c:pt idx="4994">
                  <c:v>40059</c:v>
                </c:pt>
                <c:pt idx="4995">
                  <c:v>40060</c:v>
                </c:pt>
                <c:pt idx="4996">
                  <c:v>40061</c:v>
                </c:pt>
                <c:pt idx="4997">
                  <c:v>40062</c:v>
                </c:pt>
                <c:pt idx="4998">
                  <c:v>40063</c:v>
                </c:pt>
                <c:pt idx="4999">
                  <c:v>40064</c:v>
                </c:pt>
                <c:pt idx="5000">
                  <c:v>40065</c:v>
                </c:pt>
                <c:pt idx="5001">
                  <c:v>40066</c:v>
                </c:pt>
                <c:pt idx="5002">
                  <c:v>40067</c:v>
                </c:pt>
                <c:pt idx="5003">
                  <c:v>40068</c:v>
                </c:pt>
                <c:pt idx="5004">
                  <c:v>40069</c:v>
                </c:pt>
                <c:pt idx="5005">
                  <c:v>40070</c:v>
                </c:pt>
                <c:pt idx="5006">
                  <c:v>40071</c:v>
                </c:pt>
                <c:pt idx="5007">
                  <c:v>40072</c:v>
                </c:pt>
                <c:pt idx="5008">
                  <c:v>40073</c:v>
                </c:pt>
                <c:pt idx="5009">
                  <c:v>40074</c:v>
                </c:pt>
                <c:pt idx="5010">
                  <c:v>40075</c:v>
                </c:pt>
                <c:pt idx="5011">
                  <c:v>40076</c:v>
                </c:pt>
                <c:pt idx="5012">
                  <c:v>40077</c:v>
                </c:pt>
                <c:pt idx="5013">
                  <c:v>40078</c:v>
                </c:pt>
                <c:pt idx="5014">
                  <c:v>40079</c:v>
                </c:pt>
                <c:pt idx="5015">
                  <c:v>40080</c:v>
                </c:pt>
                <c:pt idx="5016">
                  <c:v>40081</c:v>
                </c:pt>
                <c:pt idx="5017">
                  <c:v>40082</c:v>
                </c:pt>
                <c:pt idx="5018">
                  <c:v>40083</c:v>
                </c:pt>
                <c:pt idx="5019">
                  <c:v>40084</c:v>
                </c:pt>
                <c:pt idx="5020">
                  <c:v>40085</c:v>
                </c:pt>
                <c:pt idx="5021">
                  <c:v>40086</c:v>
                </c:pt>
                <c:pt idx="5022">
                  <c:v>40087</c:v>
                </c:pt>
                <c:pt idx="5023">
                  <c:v>40088</c:v>
                </c:pt>
                <c:pt idx="5024">
                  <c:v>40089</c:v>
                </c:pt>
                <c:pt idx="5025">
                  <c:v>40090</c:v>
                </c:pt>
                <c:pt idx="5026">
                  <c:v>40091</c:v>
                </c:pt>
                <c:pt idx="5027">
                  <c:v>40092</c:v>
                </c:pt>
                <c:pt idx="5028">
                  <c:v>40093</c:v>
                </c:pt>
                <c:pt idx="5029">
                  <c:v>40094</c:v>
                </c:pt>
                <c:pt idx="5030">
                  <c:v>40095</c:v>
                </c:pt>
                <c:pt idx="5031">
                  <c:v>40096</c:v>
                </c:pt>
                <c:pt idx="5032">
                  <c:v>40097</c:v>
                </c:pt>
                <c:pt idx="5033">
                  <c:v>40098</c:v>
                </c:pt>
                <c:pt idx="5034">
                  <c:v>40099</c:v>
                </c:pt>
                <c:pt idx="5035">
                  <c:v>40100</c:v>
                </c:pt>
                <c:pt idx="5036">
                  <c:v>40101</c:v>
                </c:pt>
                <c:pt idx="5037">
                  <c:v>40102</c:v>
                </c:pt>
                <c:pt idx="5038">
                  <c:v>40103</c:v>
                </c:pt>
                <c:pt idx="5039">
                  <c:v>40104</c:v>
                </c:pt>
                <c:pt idx="5040">
                  <c:v>40105</c:v>
                </c:pt>
                <c:pt idx="5041">
                  <c:v>40106</c:v>
                </c:pt>
                <c:pt idx="5042">
                  <c:v>40107</c:v>
                </c:pt>
                <c:pt idx="5043">
                  <c:v>40108</c:v>
                </c:pt>
                <c:pt idx="5044">
                  <c:v>40109</c:v>
                </c:pt>
                <c:pt idx="5045">
                  <c:v>40110</c:v>
                </c:pt>
                <c:pt idx="5046">
                  <c:v>40111</c:v>
                </c:pt>
                <c:pt idx="5047">
                  <c:v>40112</c:v>
                </c:pt>
                <c:pt idx="5048">
                  <c:v>40113</c:v>
                </c:pt>
                <c:pt idx="5049">
                  <c:v>40114</c:v>
                </c:pt>
                <c:pt idx="5050">
                  <c:v>40115</c:v>
                </c:pt>
                <c:pt idx="5051">
                  <c:v>40116</c:v>
                </c:pt>
                <c:pt idx="5052">
                  <c:v>40117</c:v>
                </c:pt>
                <c:pt idx="5053">
                  <c:v>40118</c:v>
                </c:pt>
                <c:pt idx="5054">
                  <c:v>40119</c:v>
                </c:pt>
                <c:pt idx="5055">
                  <c:v>40120</c:v>
                </c:pt>
                <c:pt idx="5056">
                  <c:v>40121</c:v>
                </c:pt>
                <c:pt idx="5057">
                  <c:v>40122</c:v>
                </c:pt>
                <c:pt idx="5058">
                  <c:v>40123</c:v>
                </c:pt>
                <c:pt idx="5059">
                  <c:v>40124</c:v>
                </c:pt>
                <c:pt idx="5060">
                  <c:v>40125</c:v>
                </c:pt>
                <c:pt idx="5061">
                  <c:v>40126</c:v>
                </c:pt>
                <c:pt idx="5062">
                  <c:v>40127</c:v>
                </c:pt>
                <c:pt idx="5063">
                  <c:v>40128</c:v>
                </c:pt>
                <c:pt idx="5064">
                  <c:v>40129</c:v>
                </c:pt>
                <c:pt idx="5065">
                  <c:v>40130</c:v>
                </c:pt>
                <c:pt idx="5066">
                  <c:v>40131</c:v>
                </c:pt>
                <c:pt idx="5067">
                  <c:v>40132</c:v>
                </c:pt>
                <c:pt idx="5068">
                  <c:v>40133</c:v>
                </c:pt>
                <c:pt idx="5069">
                  <c:v>40134</c:v>
                </c:pt>
                <c:pt idx="5070">
                  <c:v>40135</c:v>
                </c:pt>
                <c:pt idx="5071">
                  <c:v>40136</c:v>
                </c:pt>
                <c:pt idx="5072">
                  <c:v>40137</c:v>
                </c:pt>
                <c:pt idx="5073">
                  <c:v>40138</c:v>
                </c:pt>
                <c:pt idx="5074">
                  <c:v>40139</c:v>
                </c:pt>
                <c:pt idx="5075">
                  <c:v>40140</c:v>
                </c:pt>
                <c:pt idx="5076">
                  <c:v>40141</c:v>
                </c:pt>
                <c:pt idx="5077">
                  <c:v>40142</c:v>
                </c:pt>
                <c:pt idx="5078">
                  <c:v>40143</c:v>
                </c:pt>
                <c:pt idx="5079">
                  <c:v>40144</c:v>
                </c:pt>
                <c:pt idx="5080">
                  <c:v>40145</c:v>
                </c:pt>
                <c:pt idx="5081">
                  <c:v>40146</c:v>
                </c:pt>
                <c:pt idx="5082">
                  <c:v>40147</c:v>
                </c:pt>
                <c:pt idx="5083">
                  <c:v>40148</c:v>
                </c:pt>
                <c:pt idx="5084">
                  <c:v>40149</c:v>
                </c:pt>
                <c:pt idx="5085">
                  <c:v>40150</c:v>
                </c:pt>
                <c:pt idx="5086">
                  <c:v>40151</c:v>
                </c:pt>
                <c:pt idx="5087">
                  <c:v>40152</c:v>
                </c:pt>
                <c:pt idx="5088">
                  <c:v>40153</c:v>
                </c:pt>
                <c:pt idx="5089">
                  <c:v>40154</c:v>
                </c:pt>
                <c:pt idx="5090">
                  <c:v>40155</c:v>
                </c:pt>
                <c:pt idx="5091">
                  <c:v>40156</c:v>
                </c:pt>
                <c:pt idx="5092">
                  <c:v>40157</c:v>
                </c:pt>
                <c:pt idx="5093">
                  <c:v>40158</c:v>
                </c:pt>
                <c:pt idx="5094">
                  <c:v>40159</c:v>
                </c:pt>
                <c:pt idx="5095">
                  <c:v>40160</c:v>
                </c:pt>
                <c:pt idx="5096">
                  <c:v>40161</c:v>
                </c:pt>
                <c:pt idx="5097">
                  <c:v>40162</c:v>
                </c:pt>
                <c:pt idx="5098">
                  <c:v>40163</c:v>
                </c:pt>
                <c:pt idx="5099">
                  <c:v>40164</c:v>
                </c:pt>
                <c:pt idx="5100">
                  <c:v>40165</c:v>
                </c:pt>
                <c:pt idx="5101">
                  <c:v>40166</c:v>
                </c:pt>
                <c:pt idx="5102">
                  <c:v>40167</c:v>
                </c:pt>
                <c:pt idx="5103">
                  <c:v>40168</c:v>
                </c:pt>
                <c:pt idx="5104">
                  <c:v>40169</c:v>
                </c:pt>
                <c:pt idx="5105">
                  <c:v>40170</c:v>
                </c:pt>
                <c:pt idx="5106">
                  <c:v>40171</c:v>
                </c:pt>
                <c:pt idx="5107">
                  <c:v>40172</c:v>
                </c:pt>
                <c:pt idx="5108">
                  <c:v>40173</c:v>
                </c:pt>
                <c:pt idx="5109">
                  <c:v>40174</c:v>
                </c:pt>
                <c:pt idx="5110">
                  <c:v>40175</c:v>
                </c:pt>
                <c:pt idx="5111">
                  <c:v>40176</c:v>
                </c:pt>
                <c:pt idx="5112">
                  <c:v>40177</c:v>
                </c:pt>
                <c:pt idx="5113">
                  <c:v>40178</c:v>
                </c:pt>
                <c:pt idx="5114">
                  <c:v>40179</c:v>
                </c:pt>
                <c:pt idx="5115">
                  <c:v>40180</c:v>
                </c:pt>
                <c:pt idx="5116">
                  <c:v>40181</c:v>
                </c:pt>
                <c:pt idx="5117">
                  <c:v>40182</c:v>
                </c:pt>
                <c:pt idx="5118">
                  <c:v>40183</c:v>
                </c:pt>
                <c:pt idx="5119">
                  <c:v>40184</c:v>
                </c:pt>
                <c:pt idx="5120">
                  <c:v>40185</c:v>
                </c:pt>
                <c:pt idx="5121">
                  <c:v>40186</c:v>
                </c:pt>
                <c:pt idx="5122">
                  <c:v>40187</c:v>
                </c:pt>
                <c:pt idx="5123">
                  <c:v>40188</c:v>
                </c:pt>
                <c:pt idx="5124">
                  <c:v>40189</c:v>
                </c:pt>
                <c:pt idx="5125">
                  <c:v>40190</c:v>
                </c:pt>
                <c:pt idx="5126">
                  <c:v>40191</c:v>
                </c:pt>
                <c:pt idx="5127">
                  <c:v>40192</c:v>
                </c:pt>
                <c:pt idx="5128">
                  <c:v>40193</c:v>
                </c:pt>
                <c:pt idx="5129">
                  <c:v>40194</c:v>
                </c:pt>
                <c:pt idx="5130">
                  <c:v>40195</c:v>
                </c:pt>
                <c:pt idx="5131">
                  <c:v>40196</c:v>
                </c:pt>
                <c:pt idx="5132">
                  <c:v>40197</c:v>
                </c:pt>
                <c:pt idx="5133">
                  <c:v>40198</c:v>
                </c:pt>
                <c:pt idx="5134">
                  <c:v>40199</c:v>
                </c:pt>
                <c:pt idx="5135">
                  <c:v>40200</c:v>
                </c:pt>
                <c:pt idx="5136">
                  <c:v>40201</c:v>
                </c:pt>
                <c:pt idx="5137">
                  <c:v>40202</c:v>
                </c:pt>
                <c:pt idx="5138">
                  <c:v>40203</c:v>
                </c:pt>
                <c:pt idx="5139">
                  <c:v>40204</c:v>
                </c:pt>
                <c:pt idx="5140">
                  <c:v>40205</c:v>
                </c:pt>
                <c:pt idx="5141">
                  <c:v>40206</c:v>
                </c:pt>
                <c:pt idx="5142">
                  <c:v>40207</c:v>
                </c:pt>
                <c:pt idx="5143">
                  <c:v>40208</c:v>
                </c:pt>
                <c:pt idx="5144">
                  <c:v>40209</c:v>
                </c:pt>
                <c:pt idx="5145">
                  <c:v>40210</c:v>
                </c:pt>
                <c:pt idx="5146">
                  <c:v>40211</c:v>
                </c:pt>
                <c:pt idx="5147">
                  <c:v>40212</c:v>
                </c:pt>
                <c:pt idx="5148">
                  <c:v>40213</c:v>
                </c:pt>
                <c:pt idx="5149">
                  <c:v>40214</c:v>
                </c:pt>
                <c:pt idx="5150">
                  <c:v>40215</c:v>
                </c:pt>
                <c:pt idx="5151">
                  <c:v>40216</c:v>
                </c:pt>
                <c:pt idx="5152">
                  <c:v>40217</c:v>
                </c:pt>
                <c:pt idx="5153">
                  <c:v>40218</c:v>
                </c:pt>
                <c:pt idx="5154">
                  <c:v>40219</c:v>
                </c:pt>
                <c:pt idx="5155">
                  <c:v>40220</c:v>
                </c:pt>
                <c:pt idx="5156">
                  <c:v>40221</c:v>
                </c:pt>
                <c:pt idx="5157">
                  <c:v>40222</c:v>
                </c:pt>
                <c:pt idx="5158">
                  <c:v>40223</c:v>
                </c:pt>
                <c:pt idx="5159">
                  <c:v>40224</c:v>
                </c:pt>
                <c:pt idx="5160">
                  <c:v>40225</c:v>
                </c:pt>
                <c:pt idx="5161">
                  <c:v>40226</c:v>
                </c:pt>
                <c:pt idx="5162">
                  <c:v>40227</c:v>
                </c:pt>
                <c:pt idx="5163">
                  <c:v>40228</c:v>
                </c:pt>
                <c:pt idx="5164">
                  <c:v>40229</c:v>
                </c:pt>
                <c:pt idx="5165">
                  <c:v>40230</c:v>
                </c:pt>
                <c:pt idx="5166">
                  <c:v>40231</c:v>
                </c:pt>
                <c:pt idx="5167">
                  <c:v>40232</c:v>
                </c:pt>
                <c:pt idx="5168">
                  <c:v>40233</c:v>
                </c:pt>
                <c:pt idx="5169">
                  <c:v>40234</c:v>
                </c:pt>
                <c:pt idx="5170">
                  <c:v>40235</c:v>
                </c:pt>
                <c:pt idx="5171">
                  <c:v>40236</c:v>
                </c:pt>
                <c:pt idx="5172">
                  <c:v>40237</c:v>
                </c:pt>
                <c:pt idx="5173">
                  <c:v>40238</c:v>
                </c:pt>
                <c:pt idx="5174">
                  <c:v>40239</c:v>
                </c:pt>
                <c:pt idx="5175">
                  <c:v>40240</c:v>
                </c:pt>
                <c:pt idx="5176">
                  <c:v>40241</c:v>
                </c:pt>
                <c:pt idx="5177">
                  <c:v>40242</c:v>
                </c:pt>
                <c:pt idx="5178">
                  <c:v>40243</c:v>
                </c:pt>
                <c:pt idx="5179">
                  <c:v>40244</c:v>
                </c:pt>
                <c:pt idx="5180">
                  <c:v>40245</c:v>
                </c:pt>
                <c:pt idx="5181">
                  <c:v>40246</c:v>
                </c:pt>
                <c:pt idx="5182">
                  <c:v>40247</c:v>
                </c:pt>
                <c:pt idx="5183">
                  <c:v>40248</c:v>
                </c:pt>
                <c:pt idx="5184">
                  <c:v>40249</c:v>
                </c:pt>
                <c:pt idx="5185">
                  <c:v>40250</c:v>
                </c:pt>
                <c:pt idx="5186">
                  <c:v>40251</c:v>
                </c:pt>
                <c:pt idx="5187">
                  <c:v>40252</c:v>
                </c:pt>
                <c:pt idx="5188">
                  <c:v>40253</c:v>
                </c:pt>
                <c:pt idx="5189">
                  <c:v>40254</c:v>
                </c:pt>
                <c:pt idx="5190">
                  <c:v>40255</c:v>
                </c:pt>
                <c:pt idx="5191">
                  <c:v>40256</c:v>
                </c:pt>
                <c:pt idx="5192">
                  <c:v>40257</c:v>
                </c:pt>
                <c:pt idx="5193">
                  <c:v>40258</c:v>
                </c:pt>
                <c:pt idx="5194">
                  <c:v>40259</c:v>
                </c:pt>
                <c:pt idx="5195">
                  <c:v>40260</c:v>
                </c:pt>
                <c:pt idx="5196">
                  <c:v>40261</c:v>
                </c:pt>
                <c:pt idx="5197">
                  <c:v>40262</c:v>
                </c:pt>
                <c:pt idx="5198">
                  <c:v>40263</c:v>
                </c:pt>
                <c:pt idx="5199">
                  <c:v>40264</c:v>
                </c:pt>
                <c:pt idx="5200">
                  <c:v>40265</c:v>
                </c:pt>
                <c:pt idx="5201">
                  <c:v>40266</c:v>
                </c:pt>
                <c:pt idx="5202">
                  <c:v>40267</c:v>
                </c:pt>
                <c:pt idx="5203">
                  <c:v>40268</c:v>
                </c:pt>
                <c:pt idx="5204">
                  <c:v>40269</c:v>
                </c:pt>
                <c:pt idx="5205">
                  <c:v>40270</c:v>
                </c:pt>
                <c:pt idx="5206">
                  <c:v>40271</c:v>
                </c:pt>
                <c:pt idx="5207">
                  <c:v>40272</c:v>
                </c:pt>
                <c:pt idx="5208">
                  <c:v>40273</c:v>
                </c:pt>
                <c:pt idx="5209">
                  <c:v>40274</c:v>
                </c:pt>
                <c:pt idx="5210">
                  <c:v>40275</c:v>
                </c:pt>
                <c:pt idx="5211">
                  <c:v>40276</c:v>
                </c:pt>
                <c:pt idx="5212">
                  <c:v>40277</c:v>
                </c:pt>
                <c:pt idx="5213">
                  <c:v>40278</c:v>
                </c:pt>
                <c:pt idx="5214">
                  <c:v>40279</c:v>
                </c:pt>
                <c:pt idx="5215">
                  <c:v>40280</c:v>
                </c:pt>
                <c:pt idx="5216">
                  <c:v>40281</c:v>
                </c:pt>
                <c:pt idx="5217">
                  <c:v>40282</c:v>
                </c:pt>
                <c:pt idx="5218">
                  <c:v>40283</c:v>
                </c:pt>
                <c:pt idx="5219">
                  <c:v>40284</c:v>
                </c:pt>
                <c:pt idx="5220">
                  <c:v>40285</c:v>
                </c:pt>
                <c:pt idx="5221">
                  <c:v>40286</c:v>
                </c:pt>
                <c:pt idx="5222">
                  <c:v>40287</c:v>
                </c:pt>
                <c:pt idx="5223">
                  <c:v>40288</c:v>
                </c:pt>
                <c:pt idx="5224">
                  <c:v>40289</c:v>
                </c:pt>
                <c:pt idx="5225">
                  <c:v>40290</c:v>
                </c:pt>
                <c:pt idx="5226">
                  <c:v>40291</c:v>
                </c:pt>
                <c:pt idx="5227">
                  <c:v>40292</c:v>
                </c:pt>
                <c:pt idx="5228">
                  <c:v>40293</c:v>
                </c:pt>
                <c:pt idx="5229">
                  <c:v>40294</c:v>
                </c:pt>
                <c:pt idx="5230">
                  <c:v>40295</c:v>
                </c:pt>
                <c:pt idx="5231">
                  <c:v>40296</c:v>
                </c:pt>
                <c:pt idx="5232">
                  <c:v>40297</c:v>
                </c:pt>
                <c:pt idx="5233">
                  <c:v>40298</c:v>
                </c:pt>
                <c:pt idx="5234">
                  <c:v>40299</c:v>
                </c:pt>
                <c:pt idx="5235">
                  <c:v>40300</c:v>
                </c:pt>
                <c:pt idx="5236">
                  <c:v>40301</c:v>
                </c:pt>
                <c:pt idx="5237">
                  <c:v>40302</c:v>
                </c:pt>
                <c:pt idx="5238">
                  <c:v>40303</c:v>
                </c:pt>
                <c:pt idx="5239">
                  <c:v>40304</c:v>
                </c:pt>
                <c:pt idx="5240">
                  <c:v>40305</c:v>
                </c:pt>
                <c:pt idx="5241">
                  <c:v>40306</c:v>
                </c:pt>
                <c:pt idx="5242">
                  <c:v>40307</c:v>
                </c:pt>
                <c:pt idx="5243">
                  <c:v>40308</c:v>
                </c:pt>
                <c:pt idx="5244">
                  <c:v>40309</c:v>
                </c:pt>
                <c:pt idx="5245">
                  <c:v>40310</c:v>
                </c:pt>
                <c:pt idx="5246">
                  <c:v>40311</c:v>
                </c:pt>
                <c:pt idx="5247">
                  <c:v>40312</c:v>
                </c:pt>
                <c:pt idx="5248">
                  <c:v>40313</c:v>
                </c:pt>
                <c:pt idx="5249">
                  <c:v>40314</c:v>
                </c:pt>
                <c:pt idx="5250">
                  <c:v>40315</c:v>
                </c:pt>
                <c:pt idx="5251">
                  <c:v>40316</c:v>
                </c:pt>
                <c:pt idx="5252">
                  <c:v>40317</c:v>
                </c:pt>
                <c:pt idx="5253">
                  <c:v>40318</c:v>
                </c:pt>
                <c:pt idx="5254">
                  <c:v>40319</c:v>
                </c:pt>
                <c:pt idx="5255">
                  <c:v>40320</c:v>
                </c:pt>
                <c:pt idx="5256">
                  <c:v>40321</c:v>
                </c:pt>
                <c:pt idx="5257">
                  <c:v>40322</c:v>
                </c:pt>
                <c:pt idx="5258">
                  <c:v>40323</c:v>
                </c:pt>
                <c:pt idx="5259">
                  <c:v>40324</c:v>
                </c:pt>
                <c:pt idx="5260">
                  <c:v>40325</c:v>
                </c:pt>
                <c:pt idx="5261">
                  <c:v>40326</c:v>
                </c:pt>
                <c:pt idx="5262">
                  <c:v>40327</c:v>
                </c:pt>
                <c:pt idx="5263">
                  <c:v>40328</c:v>
                </c:pt>
                <c:pt idx="5264">
                  <c:v>40329</c:v>
                </c:pt>
                <c:pt idx="5265">
                  <c:v>40330</c:v>
                </c:pt>
                <c:pt idx="5266">
                  <c:v>40331</c:v>
                </c:pt>
                <c:pt idx="5267">
                  <c:v>40332</c:v>
                </c:pt>
                <c:pt idx="5268">
                  <c:v>40333</c:v>
                </c:pt>
                <c:pt idx="5269">
                  <c:v>40334</c:v>
                </c:pt>
                <c:pt idx="5270">
                  <c:v>40335</c:v>
                </c:pt>
                <c:pt idx="5271">
                  <c:v>40336</c:v>
                </c:pt>
                <c:pt idx="5272">
                  <c:v>40337</c:v>
                </c:pt>
                <c:pt idx="5273">
                  <c:v>40338</c:v>
                </c:pt>
                <c:pt idx="5274">
                  <c:v>40339</c:v>
                </c:pt>
                <c:pt idx="5275">
                  <c:v>40340</c:v>
                </c:pt>
                <c:pt idx="5276">
                  <c:v>40341</c:v>
                </c:pt>
                <c:pt idx="5277">
                  <c:v>40342</c:v>
                </c:pt>
                <c:pt idx="5278">
                  <c:v>40343</c:v>
                </c:pt>
                <c:pt idx="5279">
                  <c:v>40344</c:v>
                </c:pt>
                <c:pt idx="5280">
                  <c:v>40345</c:v>
                </c:pt>
                <c:pt idx="5281">
                  <c:v>40346</c:v>
                </c:pt>
                <c:pt idx="5282">
                  <c:v>40347</c:v>
                </c:pt>
                <c:pt idx="5283">
                  <c:v>40348</c:v>
                </c:pt>
                <c:pt idx="5284">
                  <c:v>40349</c:v>
                </c:pt>
                <c:pt idx="5285">
                  <c:v>40350</c:v>
                </c:pt>
                <c:pt idx="5286">
                  <c:v>40351</c:v>
                </c:pt>
                <c:pt idx="5287">
                  <c:v>40352</c:v>
                </c:pt>
                <c:pt idx="5288">
                  <c:v>40353</c:v>
                </c:pt>
                <c:pt idx="5289">
                  <c:v>40354</c:v>
                </c:pt>
                <c:pt idx="5290">
                  <c:v>40355</c:v>
                </c:pt>
                <c:pt idx="5291">
                  <c:v>40356</c:v>
                </c:pt>
                <c:pt idx="5292">
                  <c:v>40357</c:v>
                </c:pt>
                <c:pt idx="5293">
                  <c:v>40358</c:v>
                </c:pt>
                <c:pt idx="5294">
                  <c:v>40359</c:v>
                </c:pt>
                <c:pt idx="5295">
                  <c:v>40360</c:v>
                </c:pt>
                <c:pt idx="5296">
                  <c:v>40361</c:v>
                </c:pt>
                <c:pt idx="5297">
                  <c:v>40362</c:v>
                </c:pt>
                <c:pt idx="5298">
                  <c:v>40363</c:v>
                </c:pt>
                <c:pt idx="5299">
                  <c:v>40364</c:v>
                </c:pt>
                <c:pt idx="5300">
                  <c:v>40365</c:v>
                </c:pt>
                <c:pt idx="5301">
                  <c:v>40366</c:v>
                </c:pt>
                <c:pt idx="5302">
                  <c:v>40367</c:v>
                </c:pt>
                <c:pt idx="5303">
                  <c:v>40368</c:v>
                </c:pt>
                <c:pt idx="5304">
                  <c:v>40369</c:v>
                </c:pt>
                <c:pt idx="5305">
                  <c:v>40370</c:v>
                </c:pt>
                <c:pt idx="5306">
                  <c:v>40371</c:v>
                </c:pt>
                <c:pt idx="5307">
                  <c:v>40372</c:v>
                </c:pt>
                <c:pt idx="5308">
                  <c:v>40373</c:v>
                </c:pt>
                <c:pt idx="5309">
                  <c:v>40374</c:v>
                </c:pt>
                <c:pt idx="5310">
                  <c:v>40375</c:v>
                </c:pt>
                <c:pt idx="5311">
                  <c:v>40376</c:v>
                </c:pt>
                <c:pt idx="5312">
                  <c:v>40377</c:v>
                </c:pt>
                <c:pt idx="5313">
                  <c:v>40378</c:v>
                </c:pt>
                <c:pt idx="5314">
                  <c:v>40379</c:v>
                </c:pt>
                <c:pt idx="5315">
                  <c:v>40380</c:v>
                </c:pt>
                <c:pt idx="5316">
                  <c:v>40381</c:v>
                </c:pt>
                <c:pt idx="5317">
                  <c:v>40382</c:v>
                </c:pt>
                <c:pt idx="5318">
                  <c:v>40383</c:v>
                </c:pt>
                <c:pt idx="5319">
                  <c:v>40384</c:v>
                </c:pt>
                <c:pt idx="5320">
                  <c:v>40385</c:v>
                </c:pt>
                <c:pt idx="5321">
                  <c:v>40386</c:v>
                </c:pt>
                <c:pt idx="5322">
                  <c:v>40387</c:v>
                </c:pt>
                <c:pt idx="5323">
                  <c:v>40388</c:v>
                </c:pt>
                <c:pt idx="5324">
                  <c:v>40389</c:v>
                </c:pt>
                <c:pt idx="5325">
                  <c:v>40390</c:v>
                </c:pt>
                <c:pt idx="5326">
                  <c:v>40391</c:v>
                </c:pt>
                <c:pt idx="5327">
                  <c:v>40392</c:v>
                </c:pt>
                <c:pt idx="5328">
                  <c:v>40393</c:v>
                </c:pt>
                <c:pt idx="5329">
                  <c:v>40394</c:v>
                </c:pt>
                <c:pt idx="5330">
                  <c:v>40395</c:v>
                </c:pt>
                <c:pt idx="5331">
                  <c:v>40396</c:v>
                </c:pt>
                <c:pt idx="5332">
                  <c:v>40397</c:v>
                </c:pt>
                <c:pt idx="5333">
                  <c:v>40398</c:v>
                </c:pt>
                <c:pt idx="5334">
                  <c:v>40399</c:v>
                </c:pt>
                <c:pt idx="5335">
                  <c:v>40400</c:v>
                </c:pt>
                <c:pt idx="5336">
                  <c:v>40401</c:v>
                </c:pt>
                <c:pt idx="5337">
                  <c:v>40402</c:v>
                </c:pt>
                <c:pt idx="5338">
                  <c:v>40403</c:v>
                </c:pt>
                <c:pt idx="5339">
                  <c:v>40404</c:v>
                </c:pt>
                <c:pt idx="5340">
                  <c:v>40405</c:v>
                </c:pt>
                <c:pt idx="5341">
                  <c:v>40406</c:v>
                </c:pt>
                <c:pt idx="5342">
                  <c:v>40407</c:v>
                </c:pt>
                <c:pt idx="5343">
                  <c:v>40408</c:v>
                </c:pt>
                <c:pt idx="5344">
                  <c:v>40409</c:v>
                </c:pt>
                <c:pt idx="5345">
                  <c:v>40410</c:v>
                </c:pt>
                <c:pt idx="5346">
                  <c:v>40411</c:v>
                </c:pt>
                <c:pt idx="5347">
                  <c:v>40412</c:v>
                </c:pt>
                <c:pt idx="5348">
                  <c:v>40413</c:v>
                </c:pt>
                <c:pt idx="5349">
                  <c:v>40414</c:v>
                </c:pt>
                <c:pt idx="5350">
                  <c:v>40415</c:v>
                </c:pt>
                <c:pt idx="5351">
                  <c:v>40416</c:v>
                </c:pt>
                <c:pt idx="5352">
                  <c:v>40417</c:v>
                </c:pt>
                <c:pt idx="5353">
                  <c:v>40418</c:v>
                </c:pt>
                <c:pt idx="5354">
                  <c:v>40419</c:v>
                </c:pt>
                <c:pt idx="5355">
                  <c:v>40420</c:v>
                </c:pt>
                <c:pt idx="5356">
                  <c:v>40421</c:v>
                </c:pt>
                <c:pt idx="5357">
                  <c:v>40422</c:v>
                </c:pt>
                <c:pt idx="5358">
                  <c:v>40423</c:v>
                </c:pt>
                <c:pt idx="5359">
                  <c:v>40424</c:v>
                </c:pt>
                <c:pt idx="5360">
                  <c:v>40425</c:v>
                </c:pt>
                <c:pt idx="5361">
                  <c:v>40426</c:v>
                </c:pt>
                <c:pt idx="5362">
                  <c:v>40427</c:v>
                </c:pt>
                <c:pt idx="5363">
                  <c:v>40428</c:v>
                </c:pt>
                <c:pt idx="5364">
                  <c:v>40429</c:v>
                </c:pt>
                <c:pt idx="5365">
                  <c:v>40430</c:v>
                </c:pt>
                <c:pt idx="5366">
                  <c:v>40431</c:v>
                </c:pt>
                <c:pt idx="5367">
                  <c:v>40432</c:v>
                </c:pt>
                <c:pt idx="5368">
                  <c:v>40433</c:v>
                </c:pt>
                <c:pt idx="5369">
                  <c:v>40434</c:v>
                </c:pt>
                <c:pt idx="5370">
                  <c:v>40435</c:v>
                </c:pt>
                <c:pt idx="5371">
                  <c:v>40436</c:v>
                </c:pt>
                <c:pt idx="5372">
                  <c:v>40437</c:v>
                </c:pt>
                <c:pt idx="5373">
                  <c:v>40438</c:v>
                </c:pt>
                <c:pt idx="5374">
                  <c:v>40439</c:v>
                </c:pt>
                <c:pt idx="5375">
                  <c:v>40440</c:v>
                </c:pt>
                <c:pt idx="5376">
                  <c:v>40441</c:v>
                </c:pt>
                <c:pt idx="5377">
                  <c:v>40442</c:v>
                </c:pt>
                <c:pt idx="5378">
                  <c:v>40443</c:v>
                </c:pt>
                <c:pt idx="5379">
                  <c:v>40444</c:v>
                </c:pt>
                <c:pt idx="5380">
                  <c:v>40445</c:v>
                </c:pt>
                <c:pt idx="5381">
                  <c:v>40446</c:v>
                </c:pt>
                <c:pt idx="5382">
                  <c:v>40447</c:v>
                </c:pt>
                <c:pt idx="5383">
                  <c:v>40448</c:v>
                </c:pt>
                <c:pt idx="5384">
                  <c:v>40449</c:v>
                </c:pt>
                <c:pt idx="5385">
                  <c:v>40450</c:v>
                </c:pt>
                <c:pt idx="5386">
                  <c:v>40451</c:v>
                </c:pt>
                <c:pt idx="5387">
                  <c:v>40452</c:v>
                </c:pt>
                <c:pt idx="5388">
                  <c:v>40453</c:v>
                </c:pt>
                <c:pt idx="5389">
                  <c:v>40454</c:v>
                </c:pt>
                <c:pt idx="5390">
                  <c:v>40455</c:v>
                </c:pt>
                <c:pt idx="5391">
                  <c:v>40456</c:v>
                </c:pt>
                <c:pt idx="5392">
                  <c:v>40457</c:v>
                </c:pt>
                <c:pt idx="5393">
                  <c:v>40458</c:v>
                </c:pt>
                <c:pt idx="5394">
                  <c:v>40459</c:v>
                </c:pt>
                <c:pt idx="5395">
                  <c:v>40460</c:v>
                </c:pt>
                <c:pt idx="5396">
                  <c:v>40461</c:v>
                </c:pt>
                <c:pt idx="5397">
                  <c:v>40462</c:v>
                </c:pt>
                <c:pt idx="5398">
                  <c:v>40463</c:v>
                </c:pt>
                <c:pt idx="5399">
                  <c:v>40464</c:v>
                </c:pt>
                <c:pt idx="5400">
                  <c:v>40465</c:v>
                </c:pt>
                <c:pt idx="5401">
                  <c:v>40466</c:v>
                </c:pt>
                <c:pt idx="5402">
                  <c:v>40467</c:v>
                </c:pt>
                <c:pt idx="5403">
                  <c:v>40468</c:v>
                </c:pt>
                <c:pt idx="5404">
                  <c:v>40469</c:v>
                </c:pt>
                <c:pt idx="5405">
                  <c:v>40470</c:v>
                </c:pt>
                <c:pt idx="5406">
                  <c:v>40471</c:v>
                </c:pt>
                <c:pt idx="5407">
                  <c:v>40472</c:v>
                </c:pt>
                <c:pt idx="5408">
                  <c:v>40473</c:v>
                </c:pt>
                <c:pt idx="5409">
                  <c:v>40474</c:v>
                </c:pt>
                <c:pt idx="5410">
                  <c:v>40475</c:v>
                </c:pt>
                <c:pt idx="5411">
                  <c:v>40476</c:v>
                </c:pt>
                <c:pt idx="5412">
                  <c:v>40477</c:v>
                </c:pt>
                <c:pt idx="5413">
                  <c:v>40478</c:v>
                </c:pt>
                <c:pt idx="5414">
                  <c:v>40479</c:v>
                </c:pt>
                <c:pt idx="5415">
                  <c:v>40480</c:v>
                </c:pt>
                <c:pt idx="5416">
                  <c:v>40481</c:v>
                </c:pt>
                <c:pt idx="5417">
                  <c:v>40482</c:v>
                </c:pt>
                <c:pt idx="5418">
                  <c:v>40483</c:v>
                </c:pt>
                <c:pt idx="5419">
                  <c:v>40484</c:v>
                </c:pt>
                <c:pt idx="5420">
                  <c:v>40485</c:v>
                </c:pt>
                <c:pt idx="5421">
                  <c:v>40486</c:v>
                </c:pt>
                <c:pt idx="5422">
                  <c:v>40487</c:v>
                </c:pt>
                <c:pt idx="5423">
                  <c:v>40488</c:v>
                </c:pt>
                <c:pt idx="5424">
                  <c:v>40489</c:v>
                </c:pt>
                <c:pt idx="5425">
                  <c:v>40490</c:v>
                </c:pt>
                <c:pt idx="5426">
                  <c:v>40491</c:v>
                </c:pt>
                <c:pt idx="5427">
                  <c:v>40492</c:v>
                </c:pt>
                <c:pt idx="5428">
                  <c:v>40493</c:v>
                </c:pt>
                <c:pt idx="5429">
                  <c:v>40494</c:v>
                </c:pt>
                <c:pt idx="5430">
                  <c:v>40495</c:v>
                </c:pt>
                <c:pt idx="5431">
                  <c:v>40496</c:v>
                </c:pt>
                <c:pt idx="5432">
                  <c:v>40497</c:v>
                </c:pt>
                <c:pt idx="5433">
                  <c:v>40498</c:v>
                </c:pt>
                <c:pt idx="5434">
                  <c:v>40499</c:v>
                </c:pt>
                <c:pt idx="5435">
                  <c:v>40500</c:v>
                </c:pt>
                <c:pt idx="5436">
                  <c:v>40501</c:v>
                </c:pt>
                <c:pt idx="5437">
                  <c:v>40502</c:v>
                </c:pt>
                <c:pt idx="5438">
                  <c:v>40503</c:v>
                </c:pt>
                <c:pt idx="5439">
                  <c:v>40504</c:v>
                </c:pt>
                <c:pt idx="5440">
                  <c:v>40505</c:v>
                </c:pt>
                <c:pt idx="5441">
                  <c:v>40506</c:v>
                </c:pt>
                <c:pt idx="5442">
                  <c:v>40507</c:v>
                </c:pt>
                <c:pt idx="5443">
                  <c:v>40508</c:v>
                </c:pt>
                <c:pt idx="5444">
                  <c:v>40509</c:v>
                </c:pt>
                <c:pt idx="5445">
                  <c:v>40510</c:v>
                </c:pt>
                <c:pt idx="5446">
                  <c:v>40511</c:v>
                </c:pt>
                <c:pt idx="5447">
                  <c:v>40512</c:v>
                </c:pt>
                <c:pt idx="5448">
                  <c:v>40513</c:v>
                </c:pt>
                <c:pt idx="5449">
                  <c:v>40514</c:v>
                </c:pt>
                <c:pt idx="5450">
                  <c:v>40515</c:v>
                </c:pt>
                <c:pt idx="5451">
                  <c:v>40516</c:v>
                </c:pt>
                <c:pt idx="5452">
                  <c:v>40517</c:v>
                </c:pt>
                <c:pt idx="5453">
                  <c:v>40518</c:v>
                </c:pt>
                <c:pt idx="5454">
                  <c:v>40519</c:v>
                </c:pt>
                <c:pt idx="5455">
                  <c:v>40520</c:v>
                </c:pt>
                <c:pt idx="5456">
                  <c:v>40521</c:v>
                </c:pt>
                <c:pt idx="5457">
                  <c:v>40522</c:v>
                </c:pt>
                <c:pt idx="5458">
                  <c:v>40523</c:v>
                </c:pt>
                <c:pt idx="5459">
                  <c:v>40524</c:v>
                </c:pt>
                <c:pt idx="5460">
                  <c:v>40525</c:v>
                </c:pt>
                <c:pt idx="5461">
                  <c:v>40526</c:v>
                </c:pt>
                <c:pt idx="5462">
                  <c:v>40527</c:v>
                </c:pt>
                <c:pt idx="5463">
                  <c:v>40528</c:v>
                </c:pt>
                <c:pt idx="5464">
                  <c:v>40529</c:v>
                </c:pt>
                <c:pt idx="5465">
                  <c:v>40530</c:v>
                </c:pt>
                <c:pt idx="5466">
                  <c:v>40531</c:v>
                </c:pt>
                <c:pt idx="5467">
                  <c:v>40532</c:v>
                </c:pt>
                <c:pt idx="5468">
                  <c:v>40533</c:v>
                </c:pt>
                <c:pt idx="5469">
                  <c:v>40534</c:v>
                </c:pt>
                <c:pt idx="5470">
                  <c:v>40535</c:v>
                </c:pt>
                <c:pt idx="5471">
                  <c:v>40536</c:v>
                </c:pt>
                <c:pt idx="5472">
                  <c:v>40537</c:v>
                </c:pt>
                <c:pt idx="5473">
                  <c:v>40538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40544</c:v>
                </c:pt>
                <c:pt idx="5480">
                  <c:v>40545</c:v>
                </c:pt>
                <c:pt idx="5481">
                  <c:v>40546</c:v>
                </c:pt>
                <c:pt idx="5482">
                  <c:v>40547</c:v>
                </c:pt>
                <c:pt idx="5483">
                  <c:v>40548</c:v>
                </c:pt>
                <c:pt idx="5484">
                  <c:v>40549</c:v>
                </c:pt>
                <c:pt idx="5485">
                  <c:v>40550</c:v>
                </c:pt>
                <c:pt idx="5486">
                  <c:v>40551</c:v>
                </c:pt>
                <c:pt idx="5487">
                  <c:v>40552</c:v>
                </c:pt>
                <c:pt idx="5488">
                  <c:v>40553</c:v>
                </c:pt>
                <c:pt idx="5489">
                  <c:v>40554</c:v>
                </c:pt>
                <c:pt idx="5490">
                  <c:v>40555</c:v>
                </c:pt>
                <c:pt idx="5491">
                  <c:v>40556</c:v>
                </c:pt>
                <c:pt idx="5492">
                  <c:v>40557</c:v>
                </c:pt>
                <c:pt idx="5493">
                  <c:v>40558</c:v>
                </c:pt>
                <c:pt idx="5494">
                  <c:v>40559</c:v>
                </c:pt>
                <c:pt idx="5495">
                  <c:v>40560</c:v>
                </c:pt>
                <c:pt idx="5496">
                  <c:v>40561</c:v>
                </c:pt>
                <c:pt idx="5497">
                  <c:v>40562</c:v>
                </c:pt>
                <c:pt idx="5498">
                  <c:v>40563</c:v>
                </c:pt>
                <c:pt idx="5499">
                  <c:v>40564</c:v>
                </c:pt>
                <c:pt idx="5500">
                  <c:v>40565</c:v>
                </c:pt>
                <c:pt idx="5501">
                  <c:v>40566</c:v>
                </c:pt>
                <c:pt idx="5502">
                  <c:v>40567</c:v>
                </c:pt>
                <c:pt idx="5503">
                  <c:v>40568</c:v>
                </c:pt>
                <c:pt idx="5504">
                  <c:v>40569</c:v>
                </c:pt>
                <c:pt idx="5505">
                  <c:v>40570</c:v>
                </c:pt>
                <c:pt idx="5506">
                  <c:v>40571</c:v>
                </c:pt>
                <c:pt idx="5507">
                  <c:v>40572</c:v>
                </c:pt>
                <c:pt idx="5508">
                  <c:v>40573</c:v>
                </c:pt>
                <c:pt idx="5509">
                  <c:v>40574</c:v>
                </c:pt>
                <c:pt idx="5510">
                  <c:v>40575</c:v>
                </c:pt>
                <c:pt idx="5511">
                  <c:v>40576</c:v>
                </c:pt>
                <c:pt idx="5512">
                  <c:v>40577</c:v>
                </c:pt>
                <c:pt idx="5513">
                  <c:v>40578</c:v>
                </c:pt>
                <c:pt idx="5514">
                  <c:v>40579</c:v>
                </c:pt>
                <c:pt idx="5515">
                  <c:v>40580</c:v>
                </c:pt>
                <c:pt idx="5516">
                  <c:v>40581</c:v>
                </c:pt>
                <c:pt idx="5517">
                  <c:v>40582</c:v>
                </c:pt>
                <c:pt idx="5518">
                  <c:v>40583</c:v>
                </c:pt>
                <c:pt idx="5519">
                  <c:v>40584</c:v>
                </c:pt>
                <c:pt idx="5520">
                  <c:v>40585</c:v>
                </c:pt>
                <c:pt idx="5521">
                  <c:v>40586</c:v>
                </c:pt>
                <c:pt idx="5522">
                  <c:v>40587</c:v>
                </c:pt>
                <c:pt idx="5523">
                  <c:v>40588</c:v>
                </c:pt>
                <c:pt idx="5524">
                  <c:v>40589</c:v>
                </c:pt>
                <c:pt idx="5525">
                  <c:v>40590</c:v>
                </c:pt>
                <c:pt idx="5526">
                  <c:v>40591</c:v>
                </c:pt>
                <c:pt idx="5527">
                  <c:v>40592</c:v>
                </c:pt>
                <c:pt idx="5528">
                  <c:v>40593</c:v>
                </c:pt>
                <c:pt idx="5529">
                  <c:v>40594</c:v>
                </c:pt>
                <c:pt idx="5530">
                  <c:v>40595</c:v>
                </c:pt>
                <c:pt idx="5531">
                  <c:v>40596</c:v>
                </c:pt>
                <c:pt idx="5532">
                  <c:v>40597</c:v>
                </c:pt>
                <c:pt idx="5533">
                  <c:v>40598</c:v>
                </c:pt>
                <c:pt idx="5534">
                  <c:v>40599</c:v>
                </c:pt>
                <c:pt idx="5535">
                  <c:v>40600</c:v>
                </c:pt>
                <c:pt idx="5536">
                  <c:v>40601</c:v>
                </c:pt>
                <c:pt idx="5537">
                  <c:v>40602</c:v>
                </c:pt>
                <c:pt idx="5538">
                  <c:v>40603</c:v>
                </c:pt>
                <c:pt idx="5539">
                  <c:v>40604</c:v>
                </c:pt>
                <c:pt idx="5540">
                  <c:v>40605</c:v>
                </c:pt>
                <c:pt idx="5541">
                  <c:v>40606</c:v>
                </c:pt>
                <c:pt idx="5542">
                  <c:v>40607</c:v>
                </c:pt>
                <c:pt idx="5543">
                  <c:v>40608</c:v>
                </c:pt>
                <c:pt idx="5544">
                  <c:v>40609</c:v>
                </c:pt>
                <c:pt idx="5545">
                  <c:v>40610</c:v>
                </c:pt>
                <c:pt idx="5546">
                  <c:v>40611</c:v>
                </c:pt>
                <c:pt idx="5547">
                  <c:v>40612</c:v>
                </c:pt>
                <c:pt idx="5548">
                  <c:v>40613</c:v>
                </c:pt>
                <c:pt idx="5549">
                  <c:v>40614</c:v>
                </c:pt>
                <c:pt idx="5550">
                  <c:v>40615</c:v>
                </c:pt>
                <c:pt idx="5551">
                  <c:v>40616</c:v>
                </c:pt>
                <c:pt idx="5552">
                  <c:v>40617</c:v>
                </c:pt>
                <c:pt idx="5553">
                  <c:v>40618</c:v>
                </c:pt>
                <c:pt idx="5554">
                  <c:v>40619</c:v>
                </c:pt>
                <c:pt idx="5555">
                  <c:v>40620</c:v>
                </c:pt>
                <c:pt idx="5556">
                  <c:v>40621</c:v>
                </c:pt>
                <c:pt idx="5557">
                  <c:v>40622</c:v>
                </c:pt>
                <c:pt idx="5558">
                  <c:v>40623</c:v>
                </c:pt>
                <c:pt idx="5559">
                  <c:v>40624</c:v>
                </c:pt>
                <c:pt idx="5560">
                  <c:v>40625</c:v>
                </c:pt>
                <c:pt idx="5561">
                  <c:v>40626</c:v>
                </c:pt>
                <c:pt idx="5562">
                  <c:v>40627</c:v>
                </c:pt>
                <c:pt idx="5563">
                  <c:v>40628</c:v>
                </c:pt>
                <c:pt idx="5564">
                  <c:v>40629</c:v>
                </c:pt>
                <c:pt idx="5565">
                  <c:v>40630</c:v>
                </c:pt>
                <c:pt idx="5566">
                  <c:v>40631</c:v>
                </c:pt>
                <c:pt idx="5567">
                  <c:v>40632</c:v>
                </c:pt>
                <c:pt idx="5568">
                  <c:v>40633</c:v>
                </c:pt>
                <c:pt idx="5569">
                  <c:v>40634</c:v>
                </c:pt>
                <c:pt idx="5570">
                  <c:v>40635</c:v>
                </c:pt>
                <c:pt idx="5571">
                  <c:v>40636</c:v>
                </c:pt>
                <c:pt idx="5572">
                  <c:v>40637</c:v>
                </c:pt>
                <c:pt idx="5573">
                  <c:v>40638</c:v>
                </c:pt>
                <c:pt idx="5574">
                  <c:v>40639</c:v>
                </c:pt>
                <c:pt idx="5575">
                  <c:v>40640</c:v>
                </c:pt>
                <c:pt idx="5576">
                  <c:v>40641</c:v>
                </c:pt>
                <c:pt idx="5577">
                  <c:v>40642</c:v>
                </c:pt>
                <c:pt idx="5578">
                  <c:v>40643</c:v>
                </c:pt>
                <c:pt idx="5579">
                  <c:v>40644</c:v>
                </c:pt>
                <c:pt idx="5580">
                  <c:v>40645</c:v>
                </c:pt>
                <c:pt idx="5581">
                  <c:v>40646</c:v>
                </c:pt>
                <c:pt idx="5582">
                  <c:v>40647</c:v>
                </c:pt>
                <c:pt idx="5583">
                  <c:v>40648</c:v>
                </c:pt>
                <c:pt idx="5584">
                  <c:v>40649</c:v>
                </c:pt>
                <c:pt idx="5585">
                  <c:v>40650</c:v>
                </c:pt>
                <c:pt idx="5586">
                  <c:v>40651</c:v>
                </c:pt>
                <c:pt idx="5587">
                  <c:v>40652</c:v>
                </c:pt>
                <c:pt idx="5588">
                  <c:v>40653</c:v>
                </c:pt>
                <c:pt idx="5589">
                  <c:v>40654</c:v>
                </c:pt>
                <c:pt idx="5590">
                  <c:v>40655</c:v>
                </c:pt>
                <c:pt idx="5591">
                  <c:v>40656</c:v>
                </c:pt>
                <c:pt idx="5592">
                  <c:v>40657</c:v>
                </c:pt>
                <c:pt idx="5593">
                  <c:v>40658</c:v>
                </c:pt>
                <c:pt idx="5594">
                  <c:v>40659</c:v>
                </c:pt>
                <c:pt idx="5595">
                  <c:v>40660</c:v>
                </c:pt>
                <c:pt idx="5596">
                  <c:v>40661</c:v>
                </c:pt>
                <c:pt idx="5597">
                  <c:v>40662</c:v>
                </c:pt>
                <c:pt idx="5598">
                  <c:v>40663</c:v>
                </c:pt>
                <c:pt idx="5599">
                  <c:v>40664</c:v>
                </c:pt>
                <c:pt idx="5600">
                  <c:v>40665</c:v>
                </c:pt>
                <c:pt idx="5601">
                  <c:v>40666</c:v>
                </c:pt>
                <c:pt idx="5602">
                  <c:v>40667</c:v>
                </c:pt>
                <c:pt idx="5603">
                  <c:v>40668</c:v>
                </c:pt>
                <c:pt idx="5604">
                  <c:v>40669</c:v>
                </c:pt>
                <c:pt idx="5605">
                  <c:v>40670</c:v>
                </c:pt>
                <c:pt idx="5606">
                  <c:v>40671</c:v>
                </c:pt>
                <c:pt idx="5607">
                  <c:v>40672</c:v>
                </c:pt>
                <c:pt idx="5608">
                  <c:v>40673</c:v>
                </c:pt>
                <c:pt idx="5609">
                  <c:v>40674</c:v>
                </c:pt>
                <c:pt idx="5610">
                  <c:v>40675</c:v>
                </c:pt>
                <c:pt idx="5611">
                  <c:v>40676</c:v>
                </c:pt>
                <c:pt idx="5612">
                  <c:v>40677</c:v>
                </c:pt>
                <c:pt idx="5613">
                  <c:v>40678</c:v>
                </c:pt>
                <c:pt idx="5614">
                  <c:v>40679</c:v>
                </c:pt>
                <c:pt idx="5615">
                  <c:v>40680</c:v>
                </c:pt>
                <c:pt idx="5616">
                  <c:v>40681</c:v>
                </c:pt>
                <c:pt idx="5617">
                  <c:v>40682</c:v>
                </c:pt>
                <c:pt idx="5618">
                  <c:v>40683</c:v>
                </c:pt>
                <c:pt idx="5619">
                  <c:v>40684</c:v>
                </c:pt>
                <c:pt idx="5620">
                  <c:v>40685</c:v>
                </c:pt>
                <c:pt idx="5621">
                  <c:v>40686</c:v>
                </c:pt>
                <c:pt idx="5622">
                  <c:v>40687</c:v>
                </c:pt>
                <c:pt idx="5623">
                  <c:v>40688</c:v>
                </c:pt>
                <c:pt idx="5624">
                  <c:v>40689</c:v>
                </c:pt>
                <c:pt idx="5625">
                  <c:v>40690</c:v>
                </c:pt>
                <c:pt idx="5626">
                  <c:v>40691</c:v>
                </c:pt>
                <c:pt idx="5627">
                  <c:v>40692</c:v>
                </c:pt>
                <c:pt idx="5628">
                  <c:v>40693</c:v>
                </c:pt>
                <c:pt idx="5629">
                  <c:v>40694</c:v>
                </c:pt>
                <c:pt idx="5630">
                  <c:v>40695</c:v>
                </c:pt>
                <c:pt idx="5631">
                  <c:v>40696</c:v>
                </c:pt>
                <c:pt idx="5632">
                  <c:v>40697</c:v>
                </c:pt>
                <c:pt idx="5633">
                  <c:v>40698</c:v>
                </c:pt>
                <c:pt idx="5634">
                  <c:v>40699</c:v>
                </c:pt>
                <c:pt idx="5635">
                  <c:v>40700</c:v>
                </c:pt>
                <c:pt idx="5636">
                  <c:v>40701</c:v>
                </c:pt>
                <c:pt idx="5637">
                  <c:v>40702</c:v>
                </c:pt>
                <c:pt idx="5638">
                  <c:v>40703</c:v>
                </c:pt>
                <c:pt idx="5639">
                  <c:v>40704</c:v>
                </c:pt>
                <c:pt idx="5640">
                  <c:v>40705</c:v>
                </c:pt>
                <c:pt idx="5641">
                  <c:v>40706</c:v>
                </c:pt>
                <c:pt idx="5642">
                  <c:v>40707</c:v>
                </c:pt>
                <c:pt idx="5643">
                  <c:v>40708</c:v>
                </c:pt>
                <c:pt idx="5644">
                  <c:v>40709</c:v>
                </c:pt>
                <c:pt idx="5645">
                  <c:v>40710</c:v>
                </c:pt>
                <c:pt idx="5646">
                  <c:v>40711</c:v>
                </c:pt>
                <c:pt idx="5647">
                  <c:v>40712</c:v>
                </c:pt>
                <c:pt idx="5648">
                  <c:v>40713</c:v>
                </c:pt>
                <c:pt idx="5649">
                  <c:v>40714</c:v>
                </c:pt>
                <c:pt idx="5650">
                  <c:v>40715</c:v>
                </c:pt>
                <c:pt idx="5651">
                  <c:v>40716</c:v>
                </c:pt>
                <c:pt idx="5652">
                  <c:v>40717</c:v>
                </c:pt>
                <c:pt idx="5653">
                  <c:v>40718</c:v>
                </c:pt>
                <c:pt idx="5654">
                  <c:v>40719</c:v>
                </c:pt>
                <c:pt idx="5655">
                  <c:v>40720</c:v>
                </c:pt>
                <c:pt idx="5656">
                  <c:v>40721</c:v>
                </c:pt>
                <c:pt idx="5657">
                  <c:v>40722</c:v>
                </c:pt>
                <c:pt idx="5658">
                  <c:v>40723</c:v>
                </c:pt>
                <c:pt idx="5659">
                  <c:v>40724</c:v>
                </c:pt>
                <c:pt idx="5660">
                  <c:v>40725</c:v>
                </c:pt>
                <c:pt idx="5661">
                  <c:v>40726</c:v>
                </c:pt>
                <c:pt idx="5662">
                  <c:v>40727</c:v>
                </c:pt>
                <c:pt idx="5663">
                  <c:v>40728</c:v>
                </c:pt>
                <c:pt idx="5664">
                  <c:v>40729</c:v>
                </c:pt>
                <c:pt idx="5665">
                  <c:v>40730</c:v>
                </c:pt>
                <c:pt idx="5666">
                  <c:v>40731</c:v>
                </c:pt>
                <c:pt idx="5667">
                  <c:v>40732</c:v>
                </c:pt>
                <c:pt idx="5668">
                  <c:v>40733</c:v>
                </c:pt>
                <c:pt idx="5669">
                  <c:v>40734</c:v>
                </c:pt>
                <c:pt idx="5670">
                  <c:v>40735</c:v>
                </c:pt>
                <c:pt idx="5671">
                  <c:v>40736</c:v>
                </c:pt>
                <c:pt idx="5672">
                  <c:v>40737</c:v>
                </c:pt>
                <c:pt idx="5673">
                  <c:v>40738</c:v>
                </c:pt>
                <c:pt idx="5674">
                  <c:v>40739</c:v>
                </c:pt>
                <c:pt idx="5675">
                  <c:v>40740</c:v>
                </c:pt>
                <c:pt idx="5676">
                  <c:v>40741</c:v>
                </c:pt>
                <c:pt idx="5677">
                  <c:v>40742</c:v>
                </c:pt>
                <c:pt idx="5678">
                  <c:v>40743</c:v>
                </c:pt>
                <c:pt idx="5679">
                  <c:v>40744</c:v>
                </c:pt>
                <c:pt idx="5680">
                  <c:v>40745</c:v>
                </c:pt>
                <c:pt idx="5681">
                  <c:v>40746</c:v>
                </c:pt>
                <c:pt idx="5682">
                  <c:v>40747</c:v>
                </c:pt>
                <c:pt idx="5683">
                  <c:v>40748</c:v>
                </c:pt>
                <c:pt idx="5684">
                  <c:v>40749</c:v>
                </c:pt>
                <c:pt idx="5685">
                  <c:v>40750</c:v>
                </c:pt>
                <c:pt idx="5686">
                  <c:v>40751</c:v>
                </c:pt>
                <c:pt idx="5687">
                  <c:v>40752</c:v>
                </c:pt>
                <c:pt idx="5688">
                  <c:v>40753</c:v>
                </c:pt>
                <c:pt idx="5689">
                  <c:v>40754</c:v>
                </c:pt>
                <c:pt idx="5690">
                  <c:v>40755</c:v>
                </c:pt>
                <c:pt idx="5691">
                  <c:v>40756</c:v>
                </c:pt>
                <c:pt idx="5692">
                  <c:v>40757</c:v>
                </c:pt>
                <c:pt idx="5693">
                  <c:v>40758</c:v>
                </c:pt>
                <c:pt idx="5694">
                  <c:v>40759</c:v>
                </c:pt>
                <c:pt idx="5695">
                  <c:v>40760</c:v>
                </c:pt>
                <c:pt idx="5696">
                  <c:v>40761</c:v>
                </c:pt>
                <c:pt idx="5697">
                  <c:v>40762</c:v>
                </c:pt>
                <c:pt idx="5698">
                  <c:v>40763</c:v>
                </c:pt>
                <c:pt idx="5699">
                  <c:v>40764</c:v>
                </c:pt>
                <c:pt idx="5700">
                  <c:v>40765</c:v>
                </c:pt>
                <c:pt idx="5701">
                  <c:v>40766</c:v>
                </c:pt>
                <c:pt idx="5702">
                  <c:v>40767</c:v>
                </c:pt>
                <c:pt idx="5703">
                  <c:v>40768</c:v>
                </c:pt>
                <c:pt idx="5704">
                  <c:v>40769</c:v>
                </c:pt>
                <c:pt idx="5705">
                  <c:v>40770</c:v>
                </c:pt>
                <c:pt idx="5706">
                  <c:v>40771</c:v>
                </c:pt>
                <c:pt idx="5707">
                  <c:v>40772</c:v>
                </c:pt>
                <c:pt idx="5708">
                  <c:v>40773</c:v>
                </c:pt>
                <c:pt idx="5709">
                  <c:v>40774</c:v>
                </c:pt>
                <c:pt idx="5710">
                  <c:v>40775</c:v>
                </c:pt>
                <c:pt idx="5711">
                  <c:v>40776</c:v>
                </c:pt>
                <c:pt idx="5712">
                  <c:v>40777</c:v>
                </c:pt>
                <c:pt idx="5713">
                  <c:v>40778</c:v>
                </c:pt>
                <c:pt idx="5714">
                  <c:v>40779</c:v>
                </c:pt>
                <c:pt idx="5715">
                  <c:v>40780</c:v>
                </c:pt>
                <c:pt idx="5716">
                  <c:v>40781</c:v>
                </c:pt>
                <c:pt idx="5717">
                  <c:v>40782</c:v>
                </c:pt>
                <c:pt idx="5718">
                  <c:v>40783</c:v>
                </c:pt>
                <c:pt idx="5719">
                  <c:v>40784</c:v>
                </c:pt>
                <c:pt idx="5720">
                  <c:v>40785</c:v>
                </c:pt>
                <c:pt idx="5721">
                  <c:v>40786</c:v>
                </c:pt>
                <c:pt idx="5722">
                  <c:v>40787</c:v>
                </c:pt>
                <c:pt idx="5723">
                  <c:v>40788</c:v>
                </c:pt>
                <c:pt idx="5724">
                  <c:v>40789</c:v>
                </c:pt>
                <c:pt idx="5725">
                  <c:v>40790</c:v>
                </c:pt>
                <c:pt idx="5726">
                  <c:v>40791</c:v>
                </c:pt>
                <c:pt idx="5727">
                  <c:v>40792</c:v>
                </c:pt>
                <c:pt idx="5728">
                  <c:v>40793</c:v>
                </c:pt>
                <c:pt idx="5729">
                  <c:v>40794</c:v>
                </c:pt>
                <c:pt idx="5730">
                  <c:v>40795</c:v>
                </c:pt>
                <c:pt idx="5731">
                  <c:v>40796</c:v>
                </c:pt>
                <c:pt idx="5732">
                  <c:v>40797</c:v>
                </c:pt>
                <c:pt idx="5733">
                  <c:v>40798</c:v>
                </c:pt>
                <c:pt idx="5734">
                  <c:v>40799</c:v>
                </c:pt>
                <c:pt idx="5735">
                  <c:v>40800</c:v>
                </c:pt>
                <c:pt idx="5736">
                  <c:v>40801</c:v>
                </c:pt>
                <c:pt idx="5737">
                  <c:v>40802</c:v>
                </c:pt>
                <c:pt idx="5738">
                  <c:v>40803</c:v>
                </c:pt>
                <c:pt idx="5739">
                  <c:v>40804</c:v>
                </c:pt>
                <c:pt idx="5740">
                  <c:v>40805</c:v>
                </c:pt>
                <c:pt idx="5741">
                  <c:v>40806</c:v>
                </c:pt>
                <c:pt idx="5742">
                  <c:v>40807</c:v>
                </c:pt>
                <c:pt idx="5743">
                  <c:v>40808</c:v>
                </c:pt>
                <c:pt idx="5744">
                  <c:v>40809</c:v>
                </c:pt>
                <c:pt idx="5745">
                  <c:v>40810</c:v>
                </c:pt>
                <c:pt idx="5746">
                  <c:v>40811</c:v>
                </c:pt>
                <c:pt idx="5747">
                  <c:v>40812</c:v>
                </c:pt>
                <c:pt idx="5748">
                  <c:v>40813</c:v>
                </c:pt>
                <c:pt idx="5749">
                  <c:v>40814</c:v>
                </c:pt>
                <c:pt idx="5750">
                  <c:v>40815</c:v>
                </c:pt>
                <c:pt idx="5751">
                  <c:v>40816</c:v>
                </c:pt>
                <c:pt idx="5752">
                  <c:v>40817</c:v>
                </c:pt>
                <c:pt idx="5753">
                  <c:v>40818</c:v>
                </c:pt>
                <c:pt idx="5754">
                  <c:v>40819</c:v>
                </c:pt>
                <c:pt idx="5755">
                  <c:v>40820</c:v>
                </c:pt>
                <c:pt idx="5756">
                  <c:v>40821</c:v>
                </c:pt>
                <c:pt idx="5757">
                  <c:v>40822</c:v>
                </c:pt>
                <c:pt idx="5758">
                  <c:v>40823</c:v>
                </c:pt>
                <c:pt idx="5759">
                  <c:v>40824</c:v>
                </c:pt>
                <c:pt idx="5760">
                  <c:v>40825</c:v>
                </c:pt>
                <c:pt idx="5761">
                  <c:v>40826</c:v>
                </c:pt>
                <c:pt idx="5762">
                  <c:v>40827</c:v>
                </c:pt>
                <c:pt idx="5763">
                  <c:v>40828</c:v>
                </c:pt>
                <c:pt idx="5764">
                  <c:v>40829</c:v>
                </c:pt>
                <c:pt idx="5765">
                  <c:v>40830</c:v>
                </c:pt>
                <c:pt idx="5766">
                  <c:v>40831</c:v>
                </c:pt>
                <c:pt idx="5767">
                  <c:v>40832</c:v>
                </c:pt>
                <c:pt idx="5768">
                  <c:v>40833</c:v>
                </c:pt>
                <c:pt idx="5769">
                  <c:v>40834</c:v>
                </c:pt>
                <c:pt idx="5770">
                  <c:v>40835</c:v>
                </c:pt>
                <c:pt idx="5771">
                  <c:v>40836</c:v>
                </c:pt>
                <c:pt idx="5772">
                  <c:v>40837</c:v>
                </c:pt>
                <c:pt idx="5773">
                  <c:v>40838</c:v>
                </c:pt>
                <c:pt idx="5774">
                  <c:v>40839</c:v>
                </c:pt>
                <c:pt idx="5775">
                  <c:v>40840</c:v>
                </c:pt>
                <c:pt idx="5776">
                  <c:v>40841</c:v>
                </c:pt>
                <c:pt idx="5777">
                  <c:v>40842</c:v>
                </c:pt>
                <c:pt idx="5778">
                  <c:v>40843</c:v>
                </c:pt>
                <c:pt idx="5779">
                  <c:v>40844</c:v>
                </c:pt>
                <c:pt idx="5780">
                  <c:v>40845</c:v>
                </c:pt>
                <c:pt idx="5781">
                  <c:v>40846</c:v>
                </c:pt>
                <c:pt idx="5782">
                  <c:v>40847</c:v>
                </c:pt>
                <c:pt idx="5783">
                  <c:v>40848</c:v>
                </c:pt>
                <c:pt idx="5784">
                  <c:v>40849</c:v>
                </c:pt>
                <c:pt idx="5785">
                  <c:v>40850</c:v>
                </c:pt>
                <c:pt idx="5786">
                  <c:v>40851</c:v>
                </c:pt>
                <c:pt idx="5787">
                  <c:v>40852</c:v>
                </c:pt>
                <c:pt idx="5788">
                  <c:v>40853</c:v>
                </c:pt>
                <c:pt idx="5789">
                  <c:v>40854</c:v>
                </c:pt>
                <c:pt idx="5790">
                  <c:v>40855</c:v>
                </c:pt>
                <c:pt idx="5791">
                  <c:v>40856</c:v>
                </c:pt>
                <c:pt idx="5792">
                  <c:v>40857</c:v>
                </c:pt>
                <c:pt idx="5793">
                  <c:v>40858</c:v>
                </c:pt>
                <c:pt idx="5794">
                  <c:v>40859</c:v>
                </c:pt>
                <c:pt idx="5795">
                  <c:v>40860</c:v>
                </c:pt>
                <c:pt idx="5796">
                  <c:v>40861</c:v>
                </c:pt>
                <c:pt idx="5797">
                  <c:v>40862</c:v>
                </c:pt>
                <c:pt idx="5798">
                  <c:v>40863</c:v>
                </c:pt>
                <c:pt idx="5799">
                  <c:v>40864</c:v>
                </c:pt>
                <c:pt idx="5800">
                  <c:v>40865</c:v>
                </c:pt>
                <c:pt idx="5801">
                  <c:v>40866</c:v>
                </c:pt>
                <c:pt idx="5802">
                  <c:v>40867</c:v>
                </c:pt>
                <c:pt idx="5803">
                  <c:v>40868</c:v>
                </c:pt>
                <c:pt idx="5804">
                  <c:v>40869</c:v>
                </c:pt>
                <c:pt idx="5805">
                  <c:v>40870</c:v>
                </c:pt>
                <c:pt idx="5806">
                  <c:v>40871</c:v>
                </c:pt>
                <c:pt idx="5807">
                  <c:v>40872</c:v>
                </c:pt>
                <c:pt idx="5808">
                  <c:v>40873</c:v>
                </c:pt>
                <c:pt idx="5809">
                  <c:v>40874</c:v>
                </c:pt>
                <c:pt idx="5810">
                  <c:v>40875</c:v>
                </c:pt>
                <c:pt idx="5811">
                  <c:v>40876</c:v>
                </c:pt>
                <c:pt idx="5812">
                  <c:v>40877</c:v>
                </c:pt>
                <c:pt idx="5813">
                  <c:v>40878</c:v>
                </c:pt>
                <c:pt idx="5814">
                  <c:v>40879</c:v>
                </c:pt>
                <c:pt idx="5815">
                  <c:v>40880</c:v>
                </c:pt>
                <c:pt idx="5816">
                  <c:v>40881</c:v>
                </c:pt>
                <c:pt idx="5817">
                  <c:v>40882</c:v>
                </c:pt>
                <c:pt idx="5818">
                  <c:v>40883</c:v>
                </c:pt>
                <c:pt idx="5819">
                  <c:v>40884</c:v>
                </c:pt>
                <c:pt idx="5820">
                  <c:v>40885</c:v>
                </c:pt>
                <c:pt idx="5821">
                  <c:v>40886</c:v>
                </c:pt>
                <c:pt idx="5822">
                  <c:v>40887</c:v>
                </c:pt>
                <c:pt idx="5823">
                  <c:v>40888</c:v>
                </c:pt>
                <c:pt idx="5824">
                  <c:v>40889</c:v>
                </c:pt>
                <c:pt idx="5825">
                  <c:v>40890</c:v>
                </c:pt>
                <c:pt idx="5826">
                  <c:v>40891</c:v>
                </c:pt>
                <c:pt idx="5827">
                  <c:v>40892</c:v>
                </c:pt>
                <c:pt idx="5828">
                  <c:v>40893</c:v>
                </c:pt>
                <c:pt idx="5829">
                  <c:v>40894</c:v>
                </c:pt>
                <c:pt idx="5830">
                  <c:v>40895</c:v>
                </c:pt>
                <c:pt idx="5831">
                  <c:v>40896</c:v>
                </c:pt>
                <c:pt idx="5832">
                  <c:v>40897</c:v>
                </c:pt>
                <c:pt idx="5833">
                  <c:v>40898</c:v>
                </c:pt>
                <c:pt idx="5834">
                  <c:v>40899</c:v>
                </c:pt>
                <c:pt idx="5835">
                  <c:v>40900</c:v>
                </c:pt>
                <c:pt idx="5836">
                  <c:v>40901</c:v>
                </c:pt>
                <c:pt idx="5837">
                  <c:v>40902</c:v>
                </c:pt>
                <c:pt idx="5838">
                  <c:v>40903</c:v>
                </c:pt>
                <c:pt idx="5839">
                  <c:v>40904</c:v>
                </c:pt>
                <c:pt idx="5840">
                  <c:v>40905</c:v>
                </c:pt>
                <c:pt idx="5841">
                  <c:v>40906</c:v>
                </c:pt>
                <c:pt idx="5842">
                  <c:v>40907</c:v>
                </c:pt>
                <c:pt idx="5843">
                  <c:v>40908</c:v>
                </c:pt>
                <c:pt idx="5844">
                  <c:v>40909</c:v>
                </c:pt>
                <c:pt idx="5845">
                  <c:v>40910</c:v>
                </c:pt>
                <c:pt idx="5846">
                  <c:v>40911</c:v>
                </c:pt>
                <c:pt idx="5847">
                  <c:v>40912</c:v>
                </c:pt>
                <c:pt idx="5848">
                  <c:v>40913</c:v>
                </c:pt>
                <c:pt idx="5849">
                  <c:v>40914</c:v>
                </c:pt>
                <c:pt idx="5850">
                  <c:v>40915</c:v>
                </c:pt>
                <c:pt idx="5851">
                  <c:v>40916</c:v>
                </c:pt>
                <c:pt idx="5852">
                  <c:v>40917</c:v>
                </c:pt>
                <c:pt idx="5853">
                  <c:v>40918</c:v>
                </c:pt>
                <c:pt idx="5854">
                  <c:v>40919</c:v>
                </c:pt>
                <c:pt idx="5855">
                  <c:v>40920</c:v>
                </c:pt>
                <c:pt idx="5856">
                  <c:v>40921</c:v>
                </c:pt>
                <c:pt idx="5857">
                  <c:v>40922</c:v>
                </c:pt>
                <c:pt idx="5858">
                  <c:v>40923</c:v>
                </c:pt>
                <c:pt idx="5859">
                  <c:v>40924</c:v>
                </c:pt>
                <c:pt idx="5860">
                  <c:v>40925</c:v>
                </c:pt>
                <c:pt idx="5861">
                  <c:v>40926</c:v>
                </c:pt>
                <c:pt idx="5862">
                  <c:v>40927</c:v>
                </c:pt>
                <c:pt idx="5863">
                  <c:v>40928</c:v>
                </c:pt>
                <c:pt idx="5864">
                  <c:v>40929</c:v>
                </c:pt>
                <c:pt idx="5865">
                  <c:v>40930</c:v>
                </c:pt>
                <c:pt idx="5866">
                  <c:v>40931</c:v>
                </c:pt>
                <c:pt idx="5867">
                  <c:v>40932</c:v>
                </c:pt>
                <c:pt idx="5868">
                  <c:v>40933</c:v>
                </c:pt>
                <c:pt idx="5869">
                  <c:v>40934</c:v>
                </c:pt>
                <c:pt idx="5870">
                  <c:v>40935</c:v>
                </c:pt>
                <c:pt idx="5871">
                  <c:v>40936</c:v>
                </c:pt>
                <c:pt idx="5872">
                  <c:v>40937</c:v>
                </c:pt>
                <c:pt idx="5873">
                  <c:v>40938</c:v>
                </c:pt>
                <c:pt idx="5874">
                  <c:v>40939</c:v>
                </c:pt>
                <c:pt idx="5875">
                  <c:v>40940</c:v>
                </c:pt>
                <c:pt idx="5876">
                  <c:v>40941</c:v>
                </c:pt>
                <c:pt idx="5877">
                  <c:v>40942</c:v>
                </c:pt>
                <c:pt idx="5878">
                  <c:v>40943</c:v>
                </c:pt>
                <c:pt idx="5879">
                  <c:v>40944</c:v>
                </c:pt>
                <c:pt idx="5880">
                  <c:v>40945</c:v>
                </c:pt>
                <c:pt idx="5881">
                  <c:v>40946</c:v>
                </c:pt>
                <c:pt idx="5882">
                  <c:v>40947</c:v>
                </c:pt>
                <c:pt idx="5883">
                  <c:v>40948</c:v>
                </c:pt>
                <c:pt idx="5884">
                  <c:v>40949</c:v>
                </c:pt>
                <c:pt idx="5885">
                  <c:v>40950</c:v>
                </c:pt>
                <c:pt idx="5886">
                  <c:v>40951</c:v>
                </c:pt>
                <c:pt idx="5887">
                  <c:v>40952</c:v>
                </c:pt>
                <c:pt idx="5888">
                  <c:v>40953</c:v>
                </c:pt>
                <c:pt idx="5889">
                  <c:v>40954</c:v>
                </c:pt>
                <c:pt idx="5890">
                  <c:v>40955</c:v>
                </c:pt>
                <c:pt idx="5891">
                  <c:v>40956</c:v>
                </c:pt>
                <c:pt idx="5892">
                  <c:v>40957</c:v>
                </c:pt>
                <c:pt idx="5893">
                  <c:v>40958</c:v>
                </c:pt>
                <c:pt idx="5894">
                  <c:v>40959</c:v>
                </c:pt>
                <c:pt idx="5895">
                  <c:v>40960</c:v>
                </c:pt>
                <c:pt idx="5896">
                  <c:v>40961</c:v>
                </c:pt>
                <c:pt idx="5897">
                  <c:v>40962</c:v>
                </c:pt>
                <c:pt idx="5898">
                  <c:v>40963</c:v>
                </c:pt>
                <c:pt idx="5899">
                  <c:v>40964</c:v>
                </c:pt>
                <c:pt idx="5900">
                  <c:v>40965</c:v>
                </c:pt>
                <c:pt idx="5901">
                  <c:v>40966</c:v>
                </c:pt>
                <c:pt idx="5902">
                  <c:v>40967</c:v>
                </c:pt>
                <c:pt idx="5903">
                  <c:v>40968</c:v>
                </c:pt>
                <c:pt idx="5904">
                  <c:v>40969</c:v>
                </c:pt>
                <c:pt idx="5905">
                  <c:v>40970</c:v>
                </c:pt>
                <c:pt idx="5906">
                  <c:v>40971</c:v>
                </c:pt>
                <c:pt idx="5907">
                  <c:v>40972</c:v>
                </c:pt>
                <c:pt idx="5908">
                  <c:v>40973</c:v>
                </c:pt>
                <c:pt idx="5909">
                  <c:v>40974</c:v>
                </c:pt>
                <c:pt idx="5910">
                  <c:v>40975</c:v>
                </c:pt>
                <c:pt idx="5911">
                  <c:v>40976</c:v>
                </c:pt>
                <c:pt idx="5912">
                  <c:v>40977</c:v>
                </c:pt>
                <c:pt idx="5913">
                  <c:v>40978</c:v>
                </c:pt>
                <c:pt idx="5914">
                  <c:v>40979</c:v>
                </c:pt>
                <c:pt idx="5915">
                  <c:v>40980</c:v>
                </c:pt>
                <c:pt idx="5916">
                  <c:v>40981</c:v>
                </c:pt>
                <c:pt idx="5917">
                  <c:v>40982</c:v>
                </c:pt>
                <c:pt idx="5918">
                  <c:v>40983</c:v>
                </c:pt>
                <c:pt idx="5919">
                  <c:v>40984</c:v>
                </c:pt>
                <c:pt idx="5920">
                  <c:v>40985</c:v>
                </c:pt>
                <c:pt idx="5921">
                  <c:v>40986</c:v>
                </c:pt>
                <c:pt idx="5922">
                  <c:v>40987</c:v>
                </c:pt>
                <c:pt idx="5923">
                  <c:v>40988</c:v>
                </c:pt>
                <c:pt idx="5924">
                  <c:v>40989</c:v>
                </c:pt>
                <c:pt idx="5925">
                  <c:v>40990</c:v>
                </c:pt>
                <c:pt idx="5926">
                  <c:v>40991</c:v>
                </c:pt>
                <c:pt idx="5927">
                  <c:v>40992</c:v>
                </c:pt>
                <c:pt idx="5928">
                  <c:v>40993</c:v>
                </c:pt>
                <c:pt idx="5929">
                  <c:v>40994</c:v>
                </c:pt>
                <c:pt idx="5930">
                  <c:v>40995</c:v>
                </c:pt>
                <c:pt idx="5931">
                  <c:v>40996</c:v>
                </c:pt>
                <c:pt idx="5932">
                  <c:v>40997</c:v>
                </c:pt>
                <c:pt idx="5933">
                  <c:v>40998</c:v>
                </c:pt>
                <c:pt idx="5934">
                  <c:v>40999</c:v>
                </c:pt>
                <c:pt idx="5935">
                  <c:v>41000</c:v>
                </c:pt>
                <c:pt idx="5936">
                  <c:v>41001</c:v>
                </c:pt>
                <c:pt idx="5937">
                  <c:v>41002</c:v>
                </c:pt>
                <c:pt idx="5938">
                  <c:v>41003</c:v>
                </c:pt>
                <c:pt idx="5939">
                  <c:v>41004</c:v>
                </c:pt>
                <c:pt idx="5940">
                  <c:v>41005</c:v>
                </c:pt>
                <c:pt idx="5941">
                  <c:v>41006</c:v>
                </c:pt>
                <c:pt idx="5942">
                  <c:v>41007</c:v>
                </c:pt>
                <c:pt idx="5943">
                  <c:v>41008</c:v>
                </c:pt>
                <c:pt idx="5944">
                  <c:v>41009</c:v>
                </c:pt>
                <c:pt idx="5945">
                  <c:v>41010</c:v>
                </c:pt>
                <c:pt idx="5946">
                  <c:v>41011</c:v>
                </c:pt>
                <c:pt idx="5947">
                  <c:v>41012</c:v>
                </c:pt>
                <c:pt idx="5948">
                  <c:v>41013</c:v>
                </c:pt>
                <c:pt idx="5949">
                  <c:v>41014</c:v>
                </c:pt>
                <c:pt idx="5950">
                  <c:v>41015</c:v>
                </c:pt>
                <c:pt idx="5951">
                  <c:v>41016</c:v>
                </c:pt>
                <c:pt idx="5952">
                  <c:v>41017</c:v>
                </c:pt>
                <c:pt idx="5953">
                  <c:v>41018</c:v>
                </c:pt>
                <c:pt idx="5954">
                  <c:v>41019</c:v>
                </c:pt>
                <c:pt idx="5955">
                  <c:v>41020</c:v>
                </c:pt>
                <c:pt idx="5956">
                  <c:v>41021</c:v>
                </c:pt>
                <c:pt idx="5957">
                  <c:v>41022</c:v>
                </c:pt>
                <c:pt idx="5958">
                  <c:v>41023</c:v>
                </c:pt>
                <c:pt idx="5959">
                  <c:v>41024</c:v>
                </c:pt>
                <c:pt idx="5960">
                  <c:v>41025</c:v>
                </c:pt>
                <c:pt idx="5961">
                  <c:v>41026</c:v>
                </c:pt>
                <c:pt idx="5962">
                  <c:v>41027</c:v>
                </c:pt>
                <c:pt idx="5963">
                  <c:v>41028</c:v>
                </c:pt>
                <c:pt idx="5964">
                  <c:v>41029</c:v>
                </c:pt>
                <c:pt idx="5965">
                  <c:v>41030</c:v>
                </c:pt>
                <c:pt idx="5966">
                  <c:v>41031</c:v>
                </c:pt>
                <c:pt idx="5967">
                  <c:v>41032</c:v>
                </c:pt>
                <c:pt idx="5968">
                  <c:v>41033</c:v>
                </c:pt>
                <c:pt idx="5969">
                  <c:v>41034</c:v>
                </c:pt>
                <c:pt idx="5970">
                  <c:v>41035</c:v>
                </c:pt>
                <c:pt idx="5971">
                  <c:v>41036</c:v>
                </c:pt>
                <c:pt idx="5972">
                  <c:v>41037</c:v>
                </c:pt>
                <c:pt idx="5973">
                  <c:v>41038</c:v>
                </c:pt>
                <c:pt idx="5974">
                  <c:v>41039</c:v>
                </c:pt>
                <c:pt idx="5975">
                  <c:v>41040</c:v>
                </c:pt>
                <c:pt idx="5976">
                  <c:v>41041</c:v>
                </c:pt>
                <c:pt idx="5977">
                  <c:v>41042</c:v>
                </c:pt>
                <c:pt idx="5978">
                  <c:v>41043</c:v>
                </c:pt>
                <c:pt idx="5979">
                  <c:v>41044</c:v>
                </c:pt>
                <c:pt idx="5980">
                  <c:v>41045</c:v>
                </c:pt>
                <c:pt idx="5981">
                  <c:v>41046</c:v>
                </c:pt>
                <c:pt idx="5982">
                  <c:v>41047</c:v>
                </c:pt>
                <c:pt idx="5983">
                  <c:v>41048</c:v>
                </c:pt>
                <c:pt idx="5984">
                  <c:v>41049</c:v>
                </c:pt>
                <c:pt idx="5985">
                  <c:v>41050</c:v>
                </c:pt>
                <c:pt idx="5986">
                  <c:v>41051</c:v>
                </c:pt>
                <c:pt idx="5987">
                  <c:v>41052</c:v>
                </c:pt>
                <c:pt idx="5988">
                  <c:v>41053</c:v>
                </c:pt>
                <c:pt idx="5989">
                  <c:v>41054</c:v>
                </c:pt>
                <c:pt idx="5990">
                  <c:v>41055</c:v>
                </c:pt>
                <c:pt idx="5991">
                  <c:v>41056</c:v>
                </c:pt>
                <c:pt idx="5992">
                  <c:v>41057</c:v>
                </c:pt>
                <c:pt idx="5993">
                  <c:v>41058</c:v>
                </c:pt>
                <c:pt idx="5994">
                  <c:v>41059</c:v>
                </c:pt>
                <c:pt idx="5995">
                  <c:v>41060</c:v>
                </c:pt>
                <c:pt idx="5996">
                  <c:v>41061</c:v>
                </c:pt>
                <c:pt idx="5997">
                  <c:v>41062</c:v>
                </c:pt>
                <c:pt idx="5998">
                  <c:v>41063</c:v>
                </c:pt>
                <c:pt idx="5999">
                  <c:v>41064</c:v>
                </c:pt>
                <c:pt idx="6000">
                  <c:v>41065</c:v>
                </c:pt>
                <c:pt idx="6001">
                  <c:v>41066</c:v>
                </c:pt>
                <c:pt idx="6002">
                  <c:v>41067</c:v>
                </c:pt>
                <c:pt idx="6003">
                  <c:v>41068</c:v>
                </c:pt>
                <c:pt idx="6004">
                  <c:v>41069</c:v>
                </c:pt>
                <c:pt idx="6005">
                  <c:v>41070</c:v>
                </c:pt>
                <c:pt idx="6006">
                  <c:v>41071</c:v>
                </c:pt>
                <c:pt idx="6007">
                  <c:v>41072</c:v>
                </c:pt>
                <c:pt idx="6008">
                  <c:v>41073</c:v>
                </c:pt>
                <c:pt idx="6009">
                  <c:v>41074</c:v>
                </c:pt>
                <c:pt idx="6010">
                  <c:v>41075</c:v>
                </c:pt>
                <c:pt idx="6011">
                  <c:v>41076</c:v>
                </c:pt>
                <c:pt idx="6012">
                  <c:v>41077</c:v>
                </c:pt>
                <c:pt idx="6013">
                  <c:v>41078</c:v>
                </c:pt>
                <c:pt idx="6014">
                  <c:v>41079</c:v>
                </c:pt>
                <c:pt idx="6015">
                  <c:v>41080</c:v>
                </c:pt>
                <c:pt idx="6016">
                  <c:v>41081</c:v>
                </c:pt>
                <c:pt idx="6017">
                  <c:v>41082</c:v>
                </c:pt>
                <c:pt idx="6018">
                  <c:v>41083</c:v>
                </c:pt>
                <c:pt idx="6019">
                  <c:v>41084</c:v>
                </c:pt>
                <c:pt idx="6020">
                  <c:v>41085</c:v>
                </c:pt>
                <c:pt idx="6021">
                  <c:v>41086</c:v>
                </c:pt>
                <c:pt idx="6022">
                  <c:v>41087</c:v>
                </c:pt>
                <c:pt idx="6023">
                  <c:v>41088</c:v>
                </c:pt>
                <c:pt idx="6024">
                  <c:v>41089</c:v>
                </c:pt>
                <c:pt idx="6025">
                  <c:v>41090</c:v>
                </c:pt>
                <c:pt idx="6026">
                  <c:v>41091</c:v>
                </c:pt>
                <c:pt idx="6027">
                  <c:v>41092</c:v>
                </c:pt>
                <c:pt idx="6028">
                  <c:v>41093</c:v>
                </c:pt>
                <c:pt idx="6029">
                  <c:v>41094</c:v>
                </c:pt>
                <c:pt idx="6030">
                  <c:v>41095</c:v>
                </c:pt>
                <c:pt idx="6031">
                  <c:v>41096</c:v>
                </c:pt>
                <c:pt idx="6032">
                  <c:v>41097</c:v>
                </c:pt>
                <c:pt idx="6033">
                  <c:v>41098</c:v>
                </c:pt>
                <c:pt idx="6034">
                  <c:v>41099</c:v>
                </c:pt>
                <c:pt idx="6035">
                  <c:v>41100</c:v>
                </c:pt>
                <c:pt idx="6036">
                  <c:v>41101</c:v>
                </c:pt>
                <c:pt idx="6037">
                  <c:v>41102</c:v>
                </c:pt>
                <c:pt idx="6038">
                  <c:v>41103</c:v>
                </c:pt>
                <c:pt idx="6039">
                  <c:v>41104</c:v>
                </c:pt>
                <c:pt idx="6040">
                  <c:v>41105</c:v>
                </c:pt>
                <c:pt idx="6041">
                  <c:v>41106</c:v>
                </c:pt>
                <c:pt idx="6042">
                  <c:v>41107</c:v>
                </c:pt>
                <c:pt idx="6043">
                  <c:v>41108</c:v>
                </c:pt>
                <c:pt idx="6044">
                  <c:v>41109</c:v>
                </c:pt>
                <c:pt idx="6045">
                  <c:v>41110</c:v>
                </c:pt>
                <c:pt idx="6046">
                  <c:v>41111</c:v>
                </c:pt>
                <c:pt idx="6047">
                  <c:v>41112</c:v>
                </c:pt>
                <c:pt idx="6048">
                  <c:v>41113</c:v>
                </c:pt>
                <c:pt idx="6049">
                  <c:v>41114</c:v>
                </c:pt>
                <c:pt idx="6050">
                  <c:v>41115</c:v>
                </c:pt>
                <c:pt idx="6051">
                  <c:v>41116</c:v>
                </c:pt>
                <c:pt idx="6052">
                  <c:v>41117</c:v>
                </c:pt>
                <c:pt idx="6053">
                  <c:v>41118</c:v>
                </c:pt>
                <c:pt idx="6054">
                  <c:v>41119</c:v>
                </c:pt>
                <c:pt idx="6055">
                  <c:v>41120</c:v>
                </c:pt>
                <c:pt idx="6056">
                  <c:v>41121</c:v>
                </c:pt>
                <c:pt idx="6057">
                  <c:v>41122</c:v>
                </c:pt>
                <c:pt idx="6058">
                  <c:v>41123</c:v>
                </c:pt>
                <c:pt idx="6059">
                  <c:v>41124</c:v>
                </c:pt>
                <c:pt idx="6060">
                  <c:v>41125</c:v>
                </c:pt>
                <c:pt idx="6061">
                  <c:v>41126</c:v>
                </c:pt>
                <c:pt idx="6062">
                  <c:v>41127</c:v>
                </c:pt>
                <c:pt idx="6063">
                  <c:v>41128</c:v>
                </c:pt>
                <c:pt idx="6064">
                  <c:v>41129</c:v>
                </c:pt>
                <c:pt idx="6065">
                  <c:v>41130</c:v>
                </c:pt>
                <c:pt idx="6066">
                  <c:v>41131</c:v>
                </c:pt>
                <c:pt idx="6067">
                  <c:v>41132</c:v>
                </c:pt>
                <c:pt idx="6068">
                  <c:v>41133</c:v>
                </c:pt>
                <c:pt idx="6069">
                  <c:v>41134</c:v>
                </c:pt>
                <c:pt idx="6070">
                  <c:v>41135</c:v>
                </c:pt>
                <c:pt idx="6071">
                  <c:v>41136</c:v>
                </c:pt>
                <c:pt idx="6072">
                  <c:v>41137</c:v>
                </c:pt>
                <c:pt idx="6073">
                  <c:v>41138</c:v>
                </c:pt>
                <c:pt idx="6074">
                  <c:v>41139</c:v>
                </c:pt>
                <c:pt idx="6075">
                  <c:v>41140</c:v>
                </c:pt>
                <c:pt idx="6076">
                  <c:v>41141</c:v>
                </c:pt>
                <c:pt idx="6077">
                  <c:v>41142</c:v>
                </c:pt>
                <c:pt idx="6078">
                  <c:v>41143</c:v>
                </c:pt>
                <c:pt idx="6079">
                  <c:v>41144</c:v>
                </c:pt>
                <c:pt idx="6080">
                  <c:v>41145</c:v>
                </c:pt>
                <c:pt idx="6081">
                  <c:v>41146</c:v>
                </c:pt>
                <c:pt idx="6082">
                  <c:v>41147</c:v>
                </c:pt>
                <c:pt idx="6083">
                  <c:v>41148</c:v>
                </c:pt>
                <c:pt idx="6084">
                  <c:v>41149</c:v>
                </c:pt>
                <c:pt idx="6085">
                  <c:v>41150</c:v>
                </c:pt>
                <c:pt idx="6086">
                  <c:v>41151</c:v>
                </c:pt>
                <c:pt idx="6087">
                  <c:v>41152</c:v>
                </c:pt>
                <c:pt idx="6088">
                  <c:v>41153</c:v>
                </c:pt>
                <c:pt idx="6089">
                  <c:v>41154</c:v>
                </c:pt>
                <c:pt idx="6090">
                  <c:v>41155</c:v>
                </c:pt>
                <c:pt idx="6091">
                  <c:v>41156</c:v>
                </c:pt>
                <c:pt idx="6092">
                  <c:v>41157</c:v>
                </c:pt>
                <c:pt idx="6093">
                  <c:v>41158</c:v>
                </c:pt>
                <c:pt idx="6094">
                  <c:v>41159</c:v>
                </c:pt>
                <c:pt idx="6095">
                  <c:v>41160</c:v>
                </c:pt>
                <c:pt idx="6096">
                  <c:v>41161</c:v>
                </c:pt>
                <c:pt idx="6097">
                  <c:v>41162</c:v>
                </c:pt>
                <c:pt idx="6098">
                  <c:v>41163</c:v>
                </c:pt>
                <c:pt idx="6099">
                  <c:v>41164</c:v>
                </c:pt>
                <c:pt idx="6100">
                  <c:v>41165</c:v>
                </c:pt>
                <c:pt idx="6101">
                  <c:v>41166</c:v>
                </c:pt>
                <c:pt idx="6102">
                  <c:v>41167</c:v>
                </c:pt>
                <c:pt idx="6103">
                  <c:v>41168</c:v>
                </c:pt>
                <c:pt idx="6104">
                  <c:v>41169</c:v>
                </c:pt>
                <c:pt idx="6105">
                  <c:v>41170</c:v>
                </c:pt>
                <c:pt idx="6106">
                  <c:v>41171</c:v>
                </c:pt>
                <c:pt idx="6107">
                  <c:v>41172</c:v>
                </c:pt>
                <c:pt idx="6108">
                  <c:v>41173</c:v>
                </c:pt>
                <c:pt idx="6109">
                  <c:v>41174</c:v>
                </c:pt>
                <c:pt idx="6110">
                  <c:v>41175</c:v>
                </c:pt>
                <c:pt idx="6111">
                  <c:v>41176</c:v>
                </c:pt>
                <c:pt idx="6112">
                  <c:v>41177</c:v>
                </c:pt>
                <c:pt idx="6113">
                  <c:v>41178</c:v>
                </c:pt>
                <c:pt idx="6114">
                  <c:v>41179</c:v>
                </c:pt>
                <c:pt idx="6115">
                  <c:v>41180</c:v>
                </c:pt>
                <c:pt idx="6116">
                  <c:v>41181</c:v>
                </c:pt>
                <c:pt idx="6117">
                  <c:v>41182</c:v>
                </c:pt>
                <c:pt idx="6118">
                  <c:v>41183</c:v>
                </c:pt>
                <c:pt idx="6119">
                  <c:v>41184</c:v>
                </c:pt>
                <c:pt idx="6120">
                  <c:v>41185</c:v>
                </c:pt>
                <c:pt idx="6121">
                  <c:v>41186</c:v>
                </c:pt>
                <c:pt idx="6122">
                  <c:v>41187</c:v>
                </c:pt>
                <c:pt idx="6123">
                  <c:v>41188</c:v>
                </c:pt>
                <c:pt idx="6124">
                  <c:v>41189</c:v>
                </c:pt>
                <c:pt idx="6125">
                  <c:v>41190</c:v>
                </c:pt>
                <c:pt idx="6126">
                  <c:v>41191</c:v>
                </c:pt>
                <c:pt idx="6127">
                  <c:v>41192</c:v>
                </c:pt>
                <c:pt idx="6128">
                  <c:v>41193</c:v>
                </c:pt>
                <c:pt idx="6129">
                  <c:v>41194</c:v>
                </c:pt>
                <c:pt idx="6130">
                  <c:v>41195</c:v>
                </c:pt>
                <c:pt idx="6131">
                  <c:v>41196</c:v>
                </c:pt>
                <c:pt idx="6132">
                  <c:v>41197</c:v>
                </c:pt>
                <c:pt idx="6133">
                  <c:v>41198</c:v>
                </c:pt>
                <c:pt idx="6134">
                  <c:v>41199</c:v>
                </c:pt>
                <c:pt idx="6135">
                  <c:v>41200</c:v>
                </c:pt>
                <c:pt idx="6136">
                  <c:v>41201</c:v>
                </c:pt>
                <c:pt idx="6137">
                  <c:v>41202</c:v>
                </c:pt>
                <c:pt idx="6138">
                  <c:v>41203</c:v>
                </c:pt>
                <c:pt idx="6139">
                  <c:v>41204</c:v>
                </c:pt>
                <c:pt idx="6140">
                  <c:v>41205</c:v>
                </c:pt>
                <c:pt idx="6141">
                  <c:v>41206</c:v>
                </c:pt>
                <c:pt idx="6142">
                  <c:v>41207</c:v>
                </c:pt>
                <c:pt idx="6143">
                  <c:v>41208</c:v>
                </c:pt>
                <c:pt idx="6144">
                  <c:v>41209</c:v>
                </c:pt>
                <c:pt idx="6145">
                  <c:v>41210</c:v>
                </c:pt>
                <c:pt idx="6146">
                  <c:v>41211</c:v>
                </c:pt>
                <c:pt idx="6147">
                  <c:v>41212</c:v>
                </c:pt>
                <c:pt idx="6148">
                  <c:v>41213</c:v>
                </c:pt>
                <c:pt idx="6149">
                  <c:v>41214</c:v>
                </c:pt>
                <c:pt idx="6150">
                  <c:v>41215</c:v>
                </c:pt>
                <c:pt idx="6151">
                  <c:v>41216</c:v>
                </c:pt>
                <c:pt idx="6152">
                  <c:v>41217</c:v>
                </c:pt>
                <c:pt idx="6153">
                  <c:v>41218</c:v>
                </c:pt>
                <c:pt idx="6154">
                  <c:v>41219</c:v>
                </c:pt>
                <c:pt idx="6155">
                  <c:v>41220</c:v>
                </c:pt>
                <c:pt idx="6156">
                  <c:v>41221</c:v>
                </c:pt>
                <c:pt idx="6157">
                  <c:v>41222</c:v>
                </c:pt>
                <c:pt idx="6158">
                  <c:v>41223</c:v>
                </c:pt>
                <c:pt idx="6159">
                  <c:v>41224</c:v>
                </c:pt>
                <c:pt idx="6160">
                  <c:v>41225</c:v>
                </c:pt>
                <c:pt idx="6161">
                  <c:v>41226</c:v>
                </c:pt>
                <c:pt idx="6162">
                  <c:v>41227</c:v>
                </c:pt>
                <c:pt idx="6163">
                  <c:v>41228</c:v>
                </c:pt>
                <c:pt idx="6164">
                  <c:v>41229</c:v>
                </c:pt>
                <c:pt idx="6165">
                  <c:v>41230</c:v>
                </c:pt>
                <c:pt idx="6166">
                  <c:v>41231</c:v>
                </c:pt>
                <c:pt idx="6167">
                  <c:v>41232</c:v>
                </c:pt>
                <c:pt idx="6168">
                  <c:v>41233</c:v>
                </c:pt>
                <c:pt idx="6169">
                  <c:v>41234</c:v>
                </c:pt>
                <c:pt idx="6170">
                  <c:v>41235</c:v>
                </c:pt>
                <c:pt idx="6171">
                  <c:v>41236</c:v>
                </c:pt>
                <c:pt idx="6172">
                  <c:v>41237</c:v>
                </c:pt>
                <c:pt idx="6173">
                  <c:v>41238</c:v>
                </c:pt>
                <c:pt idx="6174">
                  <c:v>41239</c:v>
                </c:pt>
                <c:pt idx="6175">
                  <c:v>41240</c:v>
                </c:pt>
                <c:pt idx="6176">
                  <c:v>41241</c:v>
                </c:pt>
                <c:pt idx="6177">
                  <c:v>41242</c:v>
                </c:pt>
                <c:pt idx="6178">
                  <c:v>41243</c:v>
                </c:pt>
                <c:pt idx="6179">
                  <c:v>41244</c:v>
                </c:pt>
                <c:pt idx="6180">
                  <c:v>41245</c:v>
                </c:pt>
                <c:pt idx="6181">
                  <c:v>41246</c:v>
                </c:pt>
                <c:pt idx="6182">
                  <c:v>41247</c:v>
                </c:pt>
                <c:pt idx="6183">
                  <c:v>41248</c:v>
                </c:pt>
                <c:pt idx="6184">
                  <c:v>41249</c:v>
                </c:pt>
                <c:pt idx="6185">
                  <c:v>41250</c:v>
                </c:pt>
                <c:pt idx="6186">
                  <c:v>41251</c:v>
                </c:pt>
                <c:pt idx="6187">
                  <c:v>41252</c:v>
                </c:pt>
                <c:pt idx="6188">
                  <c:v>41253</c:v>
                </c:pt>
                <c:pt idx="6189">
                  <c:v>41254</c:v>
                </c:pt>
                <c:pt idx="6190">
                  <c:v>41255</c:v>
                </c:pt>
                <c:pt idx="6191">
                  <c:v>41256</c:v>
                </c:pt>
                <c:pt idx="6192">
                  <c:v>41257</c:v>
                </c:pt>
                <c:pt idx="6193">
                  <c:v>41258</c:v>
                </c:pt>
                <c:pt idx="6194">
                  <c:v>41259</c:v>
                </c:pt>
                <c:pt idx="6195">
                  <c:v>41260</c:v>
                </c:pt>
                <c:pt idx="6196">
                  <c:v>41261</c:v>
                </c:pt>
                <c:pt idx="6197">
                  <c:v>41262</c:v>
                </c:pt>
                <c:pt idx="6198">
                  <c:v>41263</c:v>
                </c:pt>
                <c:pt idx="6199">
                  <c:v>41264</c:v>
                </c:pt>
                <c:pt idx="6200">
                  <c:v>41265</c:v>
                </c:pt>
                <c:pt idx="6201">
                  <c:v>41266</c:v>
                </c:pt>
                <c:pt idx="6202">
                  <c:v>41267</c:v>
                </c:pt>
                <c:pt idx="6203">
                  <c:v>41268</c:v>
                </c:pt>
                <c:pt idx="6204">
                  <c:v>41269</c:v>
                </c:pt>
                <c:pt idx="6205">
                  <c:v>41270</c:v>
                </c:pt>
                <c:pt idx="6206">
                  <c:v>41271</c:v>
                </c:pt>
                <c:pt idx="6207">
                  <c:v>41272</c:v>
                </c:pt>
                <c:pt idx="6208">
                  <c:v>41273</c:v>
                </c:pt>
                <c:pt idx="6209">
                  <c:v>41274</c:v>
                </c:pt>
                <c:pt idx="6210">
                  <c:v>41275</c:v>
                </c:pt>
                <c:pt idx="6211">
                  <c:v>41276</c:v>
                </c:pt>
                <c:pt idx="6212">
                  <c:v>41277</c:v>
                </c:pt>
                <c:pt idx="6213">
                  <c:v>41278</c:v>
                </c:pt>
                <c:pt idx="6214">
                  <c:v>41279</c:v>
                </c:pt>
                <c:pt idx="6215">
                  <c:v>41280</c:v>
                </c:pt>
                <c:pt idx="6216">
                  <c:v>41281</c:v>
                </c:pt>
                <c:pt idx="6217">
                  <c:v>41282</c:v>
                </c:pt>
                <c:pt idx="6218">
                  <c:v>41283</c:v>
                </c:pt>
                <c:pt idx="6219">
                  <c:v>41284</c:v>
                </c:pt>
                <c:pt idx="6220">
                  <c:v>41285</c:v>
                </c:pt>
                <c:pt idx="6221">
                  <c:v>41286</c:v>
                </c:pt>
                <c:pt idx="6222">
                  <c:v>41287</c:v>
                </c:pt>
                <c:pt idx="6223">
                  <c:v>41288</c:v>
                </c:pt>
                <c:pt idx="6224">
                  <c:v>41289</c:v>
                </c:pt>
                <c:pt idx="6225">
                  <c:v>41290</c:v>
                </c:pt>
                <c:pt idx="6226">
                  <c:v>41291</c:v>
                </c:pt>
                <c:pt idx="6227">
                  <c:v>41292</c:v>
                </c:pt>
                <c:pt idx="6228">
                  <c:v>41293</c:v>
                </c:pt>
                <c:pt idx="6229">
                  <c:v>41294</c:v>
                </c:pt>
                <c:pt idx="6230">
                  <c:v>41295</c:v>
                </c:pt>
                <c:pt idx="6231">
                  <c:v>41296</c:v>
                </c:pt>
                <c:pt idx="6232">
                  <c:v>41297</c:v>
                </c:pt>
                <c:pt idx="6233">
                  <c:v>41298</c:v>
                </c:pt>
                <c:pt idx="6234">
                  <c:v>41299</c:v>
                </c:pt>
                <c:pt idx="6235">
                  <c:v>41300</c:v>
                </c:pt>
                <c:pt idx="6236">
                  <c:v>41301</c:v>
                </c:pt>
                <c:pt idx="6237">
                  <c:v>41302</c:v>
                </c:pt>
                <c:pt idx="6238">
                  <c:v>41303</c:v>
                </c:pt>
                <c:pt idx="6239">
                  <c:v>41304</c:v>
                </c:pt>
                <c:pt idx="6240">
                  <c:v>41305</c:v>
                </c:pt>
                <c:pt idx="6241">
                  <c:v>41306</c:v>
                </c:pt>
                <c:pt idx="6242">
                  <c:v>41307</c:v>
                </c:pt>
                <c:pt idx="6243">
                  <c:v>41308</c:v>
                </c:pt>
                <c:pt idx="6244">
                  <c:v>41309</c:v>
                </c:pt>
                <c:pt idx="6245">
                  <c:v>41310</c:v>
                </c:pt>
                <c:pt idx="6246">
                  <c:v>41311</c:v>
                </c:pt>
                <c:pt idx="6247">
                  <c:v>41312</c:v>
                </c:pt>
                <c:pt idx="6248">
                  <c:v>41313</c:v>
                </c:pt>
                <c:pt idx="6249">
                  <c:v>41314</c:v>
                </c:pt>
                <c:pt idx="6250">
                  <c:v>41315</c:v>
                </c:pt>
                <c:pt idx="6251">
                  <c:v>41316</c:v>
                </c:pt>
                <c:pt idx="6252">
                  <c:v>41317</c:v>
                </c:pt>
                <c:pt idx="6253">
                  <c:v>41318</c:v>
                </c:pt>
                <c:pt idx="6254">
                  <c:v>41319</c:v>
                </c:pt>
                <c:pt idx="6255">
                  <c:v>41320</c:v>
                </c:pt>
                <c:pt idx="6256">
                  <c:v>41321</c:v>
                </c:pt>
                <c:pt idx="6257">
                  <c:v>41322</c:v>
                </c:pt>
                <c:pt idx="6258">
                  <c:v>41323</c:v>
                </c:pt>
                <c:pt idx="6259">
                  <c:v>41324</c:v>
                </c:pt>
                <c:pt idx="6260">
                  <c:v>41325</c:v>
                </c:pt>
                <c:pt idx="6261">
                  <c:v>41326</c:v>
                </c:pt>
                <c:pt idx="6262">
                  <c:v>41327</c:v>
                </c:pt>
                <c:pt idx="6263">
                  <c:v>41328</c:v>
                </c:pt>
                <c:pt idx="6264">
                  <c:v>41329</c:v>
                </c:pt>
                <c:pt idx="6265">
                  <c:v>41330</c:v>
                </c:pt>
                <c:pt idx="6266">
                  <c:v>41331</c:v>
                </c:pt>
                <c:pt idx="6267">
                  <c:v>41332</c:v>
                </c:pt>
                <c:pt idx="6268">
                  <c:v>41333</c:v>
                </c:pt>
                <c:pt idx="6269">
                  <c:v>41334</c:v>
                </c:pt>
                <c:pt idx="6270">
                  <c:v>41335</c:v>
                </c:pt>
                <c:pt idx="6271">
                  <c:v>41336</c:v>
                </c:pt>
                <c:pt idx="6272">
                  <c:v>41337</c:v>
                </c:pt>
                <c:pt idx="6273">
                  <c:v>41338</c:v>
                </c:pt>
                <c:pt idx="6274">
                  <c:v>41339</c:v>
                </c:pt>
                <c:pt idx="6275">
                  <c:v>41340</c:v>
                </c:pt>
                <c:pt idx="6276">
                  <c:v>41341</c:v>
                </c:pt>
                <c:pt idx="6277">
                  <c:v>41342</c:v>
                </c:pt>
                <c:pt idx="6278">
                  <c:v>41343</c:v>
                </c:pt>
                <c:pt idx="6279">
                  <c:v>41344</c:v>
                </c:pt>
                <c:pt idx="6280">
                  <c:v>41345</c:v>
                </c:pt>
                <c:pt idx="6281">
                  <c:v>41346</c:v>
                </c:pt>
                <c:pt idx="6282">
                  <c:v>41347</c:v>
                </c:pt>
                <c:pt idx="6283">
                  <c:v>41348</c:v>
                </c:pt>
                <c:pt idx="6284">
                  <c:v>41349</c:v>
                </c:pt>
                <c:pt idx="6285">
                  <c:v>41350</c:v>
                </c:pt>
                <c:pt idx="6286">
                  <c:v>41351</c:v>
                </c:pt>
                <c:pt idx="6287">
                  <c:v>41352</c:v>
                </c:pt>
                <c:pt idx="6288">
                  <c:v>41353</c:v>
                </c:pt>
                <c:pt idx="6289">
                  <c:v>41354</c:v>
                </c:pt>
                <c:pt idx="6290">
                  <c:v>41355</c:v>
                </c:pt>
                <c:pt idx="6291">
                  <c:v>41356</c:v>
                </c:pt>
                <c:pt idx="6292">
                  <c:v>41357</c:v>
                </c:pt>
                <c:pt idx="6293">
                  <c:v>41358</c:v>
                </c:pt>
                <c:pt idx="6294">
                  <c:v>41359</c:v>
                </c:pt>
                <c:pt idx="6295">
                  <c:v>41360</c:v>
                </c:pt>
                <c:pt idx="6296">
                  <c:v>41361</c:v>
                </c:pt>
                <c:pt idx="6297">
                  <c:v>41362</c:v>
                </c:pt>
                <c:pt idx="6298">
                  <c:v>41363</c:v>
                </c:pt>
                <c:pt idx="6299">
                  <c:v>41364</c:v>
                </c:pt>
                <c:pt idx="6300">
                  <c:v>41365</c:v>
                </c:pt>
                <c:pt idx="6301">
                  <c:v>41366</c:v>
                </c:pt>
                <c:pt idx="6302">
                  <c:v>41367</c:v>
                </c:pt>
                <c:pt idx="6303">
                  <c:v>41368</c:v>
                </c:pt>
                <c:pt idx="6304">
                  <c:v>41369</c:v>
                </c:pt>
                <c:pt idx="6305">
                  <c:v>41370</c:v>
                </c:pt>
                <c:pt idx="6306">
                  <c:v>41371</c:v>
                </c:pt>
                <c:pt idx="6307">
                  <c:v>41372</c:v>
                </c:pt>
                <c:pt idx="6308">
                  <c:v>41373</c:v>
                </c:pt>
                <c:pt idx="6309">
                  <c:v>41374</c:v>
                </c:pt>
                <c:pt idx="6310">
                  <c:v>41375</c:v>
                </c:pt>
                <c:pt idx="6311">
                  <c:v>41376</c:v>
                </c:pt>
                <c:pt idx="6312">
                  <c:v>41377</c:v>
                </c:pt>
                <c:pt idx="6313">
                  <c:v>41378</c:v>
                </c:pt>
                <c:pt idx="6314">
                  <c:v>41379</c:v>
                </c:pt>
                <c:pt idx="6315">
                  <c:v>41380</c:v>
                </c:pt>
                <c:pt idx="6316">
                  <c:v>41381</c:v>
                </c:pt>
                <c:pt idx="6317">
                  <c:v>41382</c:v>
                </c:pt>
                <c:pt idx="6318">
                  <c:v>41383</c:v>
                </c:pt>
                <c:pt idx="6319">
                  <c:v>41384</c:v>
                </c:pt>
                <c:pt idx="6320">
                  <c:v>41385</c:v>
                </c:pt>
                <c:pt idx="6321">
                  <c:v>41386</c:v>
                </c:pt>
                <c:pt idx="6322">
                  <c:v>41387</c:v>
                </c:pt>
                <c:pt idx="6323">
                  <c:v>41388</c:v>
                </c:pt>
                <c:pt idx="6324">
                  <c:v>41389</c:v>
                </c:pt>
                <c:pt idx="6325">
                  <c:v>41390</c:v>
                </c:pt>
                <c:pt idx="6326">
                  <c:v>41391</c:v>
                </c:pt>
                <c:pt idx="6327">
                  <c:v>41392</c:v>
                </c:pt>
                <c:pt idx="6328">
                  <c:v>41393</c:v>
                </c:pt>
                <c:pt idx="6329">
                  <c:v>41394</c:v>
                </c:pt>
                <c:pt idx="6330">
                  <c:v>41395</c:v>
                </c:pt>
                <c:pt idx="6331">
                  <c:v>41396</c:v>
                </c:pt>
                <c:pt idx="6332">
                  <c:v>41397</c:v>
                </c:pt>
                <c:pt idx="6333">
                  <c:v>41398</c:v>
                </c:pt>
                <c:pt idx="6334">
                  <c:v>41399</c:v>
                </c:pt>
                <c:pt idx="6335">
                  <c:v>41400</c:v>
                </c:pt>
                <c:pt idx="6336">
                  <c:v>41401</c:v>
                </c:pt>
                <c:pt idx="6337">
                  <c:v>41402</c:v>
                </c:pt>
                <c:pt idx="6338">
                  <c:v>41403</c:v>
                </c:pt>
                <c:pt idx="6339">
                  <c:v>41404</c:v>
                </c:pt>
                <c:pt idx="6340">
                  <c:v>41405</c:v>
                </c:pt>
                <c:pt idx="6341">
                  <c:v>41406</c:v>
                </c:pt>
                <c:pt idx="6342">
                  <c:v>41407</c:v>
                </c:pt>
                <c:pt idx="6343">
                  <c:v>41408</c:v>
                </c:pt>
                <c:pt idx="6344">
                  <c:v>41409</c:v>
                </c:pt>
                <c:pt idx="6345">
                  <c:v>41410</c:v>
                </c:pt>
                <c:pt idx="6346">
                  <c:v>41411</c:v>
                </c:pt>
                <c:pt idx="6347">
                  <c:v>41412</c:v>
                </c:pt>
                <c:pt idx="6348">
                  <c:v>41413</c:v>
                </c:pt>
                <c:pt idx="6349">
                  <c:v>41414</c:v>
                </c:pt>
                <c:pt idx="6350">
                  <c:v>41415</c:v>
                </c:pt>
                <c:pt idx="6351">
                  <c:v>41416</c:v>
                </c:pt>
                <c:pt idx="6352">
                  <c:v>41417</c:v>
                </c:pt>
                <c:pt idx="6353">
                  <c:v>41418</c:v>
                </c:pt>
                <c:pt idx="6354">
                  <c:v>41419</c:v>
                </c:pt>
                <c:pt idx="6355">
                  <c:v>41420</c:v>
                </c:pt>
                <c:pt idx="6356">
                  <c:v>41421</c:v>
                </c:pt>
                <c:pt idx="6357">
                  <c:v>41422</c:v>
                </c:pt>
                <c:pt idx="6358">
                  <c:v>41423</c:v>
                </c:pt>
                <c:pt idx="6359">
                  <c:v>41424</c:v>
                </c:pt>
                <c:pt idx="6360">
                  <c:v>41425</c:v>
                </c:pt>
                <c:pt idx="6361">
                  <c:v>41426</c:v>
                </c:pt>
                <c:pt idx="6362">
                  <c:v>41427</c:v>
                </c:pt>
                <c:pt idx="6363">
                  <c:v>41428</c:v>
                </c:pt>
                <c:pt idx="6364">
                  <c:v>41429</c:v>
                </c:pt>
                <c:pt idx="6365">
                  <c:v>41430</c:v>
                </c:pt>
                <c:pt idx="6366">
                  <c:v>41431</c:v>
                </c:pt>
                <c:pt idx="6367">
                  <c:v>41432</c:v>
                </c:pt>
                <c:pt idx="6368">
                  <c:v>41433</c:v>
                </c:pt>
                <c:pt idx="6369">
                  <c:v>41434</c:v>
                </c:pt>
                <c:pt idx="6370">
                  <c:v>41435</c:v>
                </c:pt>
                <c:pt idx="6371">
                  <c:v>41436</c:v>
                </c:pt>
                <c:pt idx="6372">
                  <c:v>41437</c:v>
                </c:pt>
                <c:pt idx="6373">
                  <c:v>41438</c:v>
                </c:pt>
                <c:pt idx="6374">
                  <c:v>41439</c:v>
                </c:pt>
                <c:pt idx="6375">
                  <c:v>41440</c:v>
                </c:pt>
                <c:pt idx="6376">
                  <c:v>41441</c:v>
                </c:pt>
                <c:pt idx="6377">
                  <c:v>41442</c:v>
                </c:pt>
                <c:pt idx="6378">
                  <c:v>41443</c:v>
                </c:pt>
                <c:pt idx="6379">
                  <c:v>41444</c:v>
                </c:pt>
                <c:pt idx="6380">
                  <c:v>41445</c:v>
                </c:pt>
                <c:pt idx="6381">
                  <c:v>41446</c:v>
                </c:pt>
                <c:pt idx="6382">
                  <c:v>41447</c:v>
                </c:pt>
                <c:pt idx="6383">
                  <c:v>41448</c:v>
                </c:pt>
                <c:pt idx="6384">
                  <c:v>41449</c:v>
                </c:pt>
                <c:pt idx="6385">
                  <c:v>41450</c:v>
                </c:pt>
                <c:pt idx="6386">
                  <c:v>41451</c:v>
                </c:pt>
                <c:pt idx="6387">
                  <c:v>41452</c:v>
                </c:pt>
                <c:pt idx="6388">
                  <c:v>41453</c:v>
                </c:pt>
                <c:pt idx="6389">
                  <c:v>41454</c:v>
                </c:pt>
                <c:pt idx="6390">
                  <c:v>41455</c:v>
                </c:pt>
                <c:pt idx="6391">
                  <c:v>41456</c:v>
                </c:pt>
                <c:pt idx="6392">
                  <c:v>41457</c:v>
                </c:pt>
                <c:pt idx="6393">
                  <c:v>41458</c:v>
                </c:pt>
                <c:pt idx="6394">
                  <c:v>41459</c:v>
                </c:pt>
                <c:pt idx="6395">
                  <c:v>41460</c:v>
                </c:pt>
                <c:pt idx="6396">
                  <c:v>41461</c:v>
                </c:pt>
                <c:pt idx="6397">
                  <c:v>41462</c:v>
                </c:pt>
                <c:pt idx="6398">
                  <c:v>41463</c:v>
                </c:pt>
                <c:pt idx="6399">
                  <c:v>41464</c:v>
                </c:pt>
                <c:pt idx="6400">
                  <c:v>41465</c:v>
                </c:pt>
                <c:pt idx="6401">
                  <c:v>41466</c:v>
                </c:pt>
                <c:pt idx="6402">
                  <c:v>41467</c:v>
                </c:pt>
                <c:pt idx="6403">
                  <c:v>41468</c:v>
                </c:pt>
                <c:pt idx="6404">
                  <c:v>41469</c:v>
                </c:pt>
                <c:pt idx="6405">
                  <c:v>41470</c:v>
                </c:pt>
                <c:pt idx="6406">
                  <c:v>41471</c:v>
                </c:pt>
                <c:pt idx="6407">
                  <c:v>41472</c:v>
                </c:pt>
                <c:pt idx="6408">
                  <c:v>41473</c:v>
                </c:pt>
                <c:pt idx="6409">
                  <c:v>41474</c:v>
                </c:pt>
                <c:pt idx="6410">
                  <c:v>41475</c:v>
                </c:pt>
                <c:pt idx="6411">
                  <c:v>41476</c:v>
                </c:pt>
                <c:pt idx="6412">
                  <c:v>41477</c:v>
                </c:pt>
                <c:pt idx="6413">
                  <c:v>41478</c:v>
                </c:pt>
                <c:pt idx="6414">
                  <c:v>41479</c:v>
                </c:pt>
                <c:pt idx="6415">
                  <c:v>41480</c:v>
                </c:pt>
                <c:pt idx="6416">
                  <c:v>41481</c:v>
                </c:pt>
                <c:pt idx="6417">
                  <c:v>41482</c:v>
                </c:pt>
                <c:pt idx="6418">
                  <c:v>41483</c:v>
                </c:pt>
                <c:pt idx="6419">
                  <c:v>41484</c:v>
                </c:pt>
                <c:pt idx="6420">
                  <c:v>41485</c:v>
                </c:pt>
                <c:pt idx="6421">
                  <c:v>41486</c:v>
                </c:pt>
                <c:pt idx="6422">
                  <c:v>41487</c:v>
                </c:pt>
                <c:pt idx="6423">
                  <c:v>41488</c:v>
                </c:pt>
                <c:pt idx="6424">
                  <c:v>41489</c:v>
                </c:pt>
                <c:pt idx="6425">
                  <c:v>41490</c:v>
                </c:pt>
                <c:pt idx="6426">
                  <c:v>41491</c:v>
                </c:pt>
                <c:pt idx="6427">
                  <c:v>41492</c:v>
                </c:pt>
                <c:pt idx="6428">
                  <c:v>41493</c:v>
                </c:pt>
                <c:pt idx="6429">
                  <c:v>41494</c:v>
                </c:pt>
                <c:pt idx="6430">
                  <c:v>41495</c:v>
                </c:pt>
                <c:pt idx="6431">
                  <c:v>41496</c:v>
                </c:pt>
                <c:pt idx="6432">
                  <c:v>41497</c:v>
                </c:pt>
                <c:pt idx="6433">
                  <c:v>41498</c:v>
                </c:pt>
                <c:pt idx="6434">
                  <c:v>41499</c:v>
                </c:pt>
                <c:pt idx="6435">
                  <c:v>41500</c:v>
                </c:pt>
                <c:pt idx="6436">
                  <c:v>41501</c:v>
                </c:pt>
                <c:pt idx="6437">
                  <c:v>41502</c:v>
                </c:pt>
                <c:pt idx="6438">
                  <c:v>41503</c:v>
                </c:pt>
                <c:pt idx="6439">
                  <c:v>41504</c:v>
                </c:pt>
                <c:pt idx="6440">
                  <c:v>41505</c:v>
                </c:pt>
                <c:pt idx="6441">
                  <c:v>41506</c:v>
                </c:pt>
                <c:pt idx="6442">
                  <c:v>41507</c:v>
                </c:pt>
                <c:pt idx="6443">
                  <c:v>41508</c:v>
                </c:pt>
                <c:pt idx="6444">
                  <c:v>41509</c:v>
                </c:pt>
                <c:pt idx="6445">
                  <c:v>41510</c:v>
                </c:pt>
                <c:pt idx="6446">
                  <c:v>41511</c:v>
                </c:pt>
                <c:pt idx="6447">
                  <c:v>41512</c:v>
                </c:pt>
                <c:pt idx="6448">
                  <c:v>41513</c:v>
                </c:pt>
                <c:pt idx="6449">
                  <c:v>41514</c:v>
                </c:pt>
                <c:pt idx="6450">
                  <c:v>41515</c:v>
                </c:pt>
                <c:pt idx="6451">
                  <c:v>41516</c:v>
                </c:pt>
                <c:pt idx="6452">
                  <c:v>41517</c:v>
                </c:pt>
                <c:pt idx="6453">
                  <c:v>41518</c:v>
                </c:pt>
                <c:pt idx="6454">
                  <c:v>41519</c:v>
                </c:pt>
                <c:pt idx="6455">
                  <c:v>41520</c:v>
                </c:pt>
                <c:pt idx="6456">
                  <c:v>41521</c:v>
                </c:pt>
                <c:pt idx="6457">
                  <c:v>41522</c:v>
                </c:pt>
                <c:pt idx="6458">
                  <c:v>41523</c:v>
                </c:pt>
                <c:pt idx="6459">
                  <c:v>41524</c:v>
                </c:pt>
                <c:pt idx="6460">
                  <c:v>41525</c:v>
                </c:pt>
                <c:pt idx="6461">
                  <c:v>41526</c:v>
                </c:pt>
                <c:pt idx="6462">
                  <c:v>41527</c:v>
                </c:pt>
                <c:pt idx="6463">
                  <c:v>41528</c:v>
                </c:pt>
                <c:pt idx="6464">
                  <c:v>41529</c:v>
                </c:pt>
                <c:pt idx="6465">
                  <c:v>41530</c:v>
                </c:pt>
                <c:pt idx="6466">
                  <c:v>41531</c:v>
                </c:pt>
                <c:pt idx="6467">
                  <c:v>41532</c:v>
                </c:pt>
                <c:pt idx="6468">
                  <c:v>41533</c:v>
                </c:pt>
                <c:pt idx="6469">
                  <c:v>41534</c:v>
                </c:pt>
                <c:pt idx="6470">
                  <c:v>41535</c:v>
                </c:pt>
                <c:pt idx="6471">
                  <c:v>41536</c:v>
                </c:pt>
                <c:pt idx="6472">
                  <c:v>41537</c:v>
                </c:pt>
                <c:pt idx="6473">
                  <c:v>41538</c:v>
                </c:pt>
                <c:pt idx="6474">
                  <c:v>41539</c:v>
                </c:pt>
                <c:pt idx="6475">
                  <c:v>41540</c:v>
                </c:pt>
                <c:pt idx="6476">
                  <c:v>41541</c:v>
                </c:pt>
                <c:pt idx="6477">
                  <c:v>41542</c:v>
                </c:pt>
                <c:pt idx="6478">
                  <c:v>41543</c:v>
                </c:pt>
                <c:pt idx="6479">
                  <c:v>41544</c:v>
                </c:pt>
                <c:pt idx="6480">
                  <c:v>41545</c:v>
                </c:pt>
                <c:pt idx="6481">
                  <c:v>41546</c:v>
                </c:pt>
                <c:pt idx="6482">
                  <c:v>41547</c:v>
                </c:pt>
                <c:pt idx="6483">
                  <c:v>41548</c:v>
                </c:pt>
                <c:pt idx="6484">
                  <c:v>41549</c:v>
                </c:pt>
                <c:pt idx="6485">
                  <c:v>41550</c:v>
                </c:pt>
                <c:pt idx="6486">
                  <c:v>41551</c:v>
                </c:pt>
                <c:pt idx="6487">
                  <c:v>41552</c:v>
                </c:pt>
                <c:pt idx="6488">
                  <c:v>41553</c:v>
                </c:pt>
                <c:pt idx="6489">
                  <c:v>41554</c:v>
                </c:pt>
                <c:pt idx="6490">
                  <c:v>41555</c:v>
                </c:pt>
                <c:pt idx="6491">
                  <c:v>41556</c:v>
                </c:pt>
                <c:pt idx="6492">
                  <c:v>41557</c:v>
                </c:pt>
                <c:pt idx="6493">
                  <c:v>41558</c:v>
                </c:pt>
                <c:pt idx="6494">
                  <c:v>41559</c:v>
                </c:pt>
                <c:pt idx="6495">
                  <c:v>41560</c:v>
                </c:pt>
                <c:pt idx="6496">
                  <c:v>41561</c:v>
                </c:pt>
                <c:pt idx="6497">
                  <c:v>41562</c:v>
                </c:pt>
                <c:pt idx="6498">
                  <c:v>41563</c:v>
                </c:pt>
                <c:pt idx="6499">
                  <c:v>41564</c:v>
                </c:pt>
                <c:pt idx="6500">
                  <c:v>41565</c:v>
                </c:pt>
                <c:pt idx="6501">
                  <c:v>41566</c:v>
                </c:pt>
                <c:pt idx="6502">
                  <c:v>41567</c:v>
                </c:pt>
                <c:pt idx="6503">
                  <c:v>41568</c:v>
                </c:pt>
                <c:pt idx="6504">
                  <c:v>41569</c:v>
                </c:pt>
                <c:pt idx="6505">
                  <c:v>41570</c:v>
                </c:pt>
                <c:pt idx="6506">
                  <c:v>41571</c:v>
                </c:pt>
                <c:pt idx="6507">
                  <c:v>41572</c:v>
                </c:pt>
                <c:pt idx="6508">
                  <c:v>41573</c:v>
                </c:pt>
                <c:pt idx="6509">
                  <c:v>41574</c:v>
                </c:pt>
                <c:pt idx="6510">
                  <c:v>41575</c:v>
                </c:pt>
                <c:pt idx="6511">
                  <c:v>41576</c:v>
                </c:pt>
                <c:pt idx="6512">
                  <c:v>41577</c:v>
                </c:pt>
                <c:pt idx="6513">
                  <c:v>41578</c:v>
                </c:pt>
                <c:pt idx="6514">
                  <c:v>41579</c:v>
                </c:pt>
                <c:pt idx="6515">
                  <c:v>41580</c:v>
                </c:pt>
                <c:pt idx="6516">
                  <c:v>41581</c:v>
                </c:pt>
                <c:pt idx="6517">
                  <c:v>41582</c:v>
                </c:pt>
                <c:pt idx="6518">
                  <c:v>41583</c:v>
                </c:pt>
                <c:pt idx="6519">
                  <c:v>41584</c:v>
                </c:pt>
                <c:pt idx="6520">
                  <c:v>41585</c:v>
                </c:pt>
                <c:pt idx="6521">
                  <c:v>41586</c:v>
                </c:pt>
                <c:pt idx="6522">
                  <c:v>41587</c:v>
                </c:pt>
                <c:pt idx="6523">
                  <c:v>41588</c:v>
                </c:pt>
                <c:pt idx="6524">
                  <c:v>41589</c:v>
                </c:pt>
                <c:pt idx="6525">
                  <c:v>41590</c:v>
                </c:pt>
                <c:pt idx="6526">
                  <c:v>41591</c:v>
                </c:pt>
                <c:pt idx="6527">
                  <c:v>41592</c:v>
                </c:pt>
                <c:pt idx="6528">
                  <c:v>41593</c:v>
                </c:pt>
                <c:pt idx="6529">
                  <c:v>41594</c:v>
                </c:pt>
                <c:pt idx="6530">
                  <c:v>41595</c:v>
                </c:pt>
                <c:pt idx="6531">
                  <c:v>41596</c:v>
                </c:pt>
                <c:pt idx="6532">
                  <c:v>41597</c:v>
                </c:pt>
                <c:pt idx="6533">
                  <c:v>41598</c:v>
                </c:pt>
                <c:pt idx="6534">
                  <c:v>41599</c:v>
                </c:pt>
                <c:pt idx="6535">
                  <c:v>41600</c:v>
                </c:pt>
                <c:pt idx="6536">
                  <c:v>41601</c:v>
                </c:pt>
                <c:pt idx="6537">
                  <c:v>41602</c:v>
                </c:pt>
                <c:pt idx="6538">
                  <c:v>41603</c:v>
                </c:pt>
                <c:pt idx="6539">
                  <c:v>41604</c:v>
                </c:pt>
                <c:pt idx="6540">
                  <c:v>41605</c:v>
                </c:pt>
                <c:pt idx="6541">
                  <c:v>41606</c:v>
                </c:pt>
                <c:pt idx="6542">
                  <c:v>41607</c:v>
                </c:pt>
                <c:pt idx="6543">
                  <c:v>41608</c:v>
                </c:pt>
                <c:pt idx="6544">
                  <c:v>41609</c:v>
                </c:pt>
                <c:pt idx="6545">
                  <c:v>41610</c:v>
                </c:pt>
                <c:pt idx="6546">
                  <c:v>41611</c:v>
                </c:pt>
                <c:pt idx="6547">
                  <c:v>41612</c:v>
                </c:pt>
                <c:pt idx="6548">
                  <c:v>41613</c:v>
                </c:pt>
                <c:pt idx="6549">
                  <c:v>41614</c:v>
                </c:pt>
                <c:pt idx="6550">
                  <c:v>41615</c:v>
                </c:pt>
                <c:pt idx="6551">
                  <c:v>41616</c:v>
                </c:pt>
                <c:pt idx="6552">
                  <c:v>41617</c:v>
                </c:pt>
                <c:pt idx="6553">
                  <c:v>41618</c:v>
                </c:pt>
                <c:pt idx="6554">
                  <c:v>41619</c:v>
                </c:pt>
                <c:pt idx="6555">
                  <c:v>41620</c:v>
                </c:pt>
                <c:pt idx="6556">
                  <c:v>41621</c:v>
                </c:pt>
                <c:pt idx="6557">
                  <c:v>41622</c:v>
                </c:pt>
                <c:pt idx="6558">
                  <c:v>41623</c:v>
                </c:pt>
                <c:pt idx="6559">
                  <c:v>41624</c:v>
                </c:pt>
                <c:pt idx="6560">
                  <c:v>41625</c:v>
                </c:pt>
                <c:pt idx="6561">
                  <c:v>41626</c:v>
                </c:pt>
                <c:pt idx="6562">
                  <c:v>41627</c:v>
                </c:pt>
                <c:pt idx="6563">
                  <c:v>41628</c:v>
                </c:pt>
                <c:pt idx="6564">
                  <c:v>41629</c:v>
                </c:pt>
                <c:pt idx="6565">
                  <c:v>41630</c:v>
                </c:pt>
                <c:pt idx="6566">
                  <c:v>41631</c:v>
                </c:pt>
                <c:pt idx="6567">
                  <c:v>41632</c:v>
                </c:pt>
                <c:pt idx="6568">
                  <c:v>41633</c:v>
                </c:pt>
                <c:pt idx="6569">
                  <c:v>41634</c:v>
                </c:pt>
                <c:pt idx="6570">
                  <c:v>41635</c:v>
                </c:pt>
                <c:pt idx="6571">
                  <c:v>41636</c:v>
                </c:pt>
                <c:pt idx="6572">
                  <c:v>41637</c:v>
                </c:pt>
                <c:pt idx="6573">
                  <c:v>41638</c:v>
                </c:pt>
                <c:pt idx="6574">
                  <c:v>41639</c:v>
                </c:pt>
                <c:pt idx="6575">
                  <c:v>41640</c:v>
                </c:pt>
                <c:pt idx="6576">
                  <c:v>41641</c:v>
                </c:pt>
                <c:pt idx="6577">
                  <c:v>41642</c:v>
                </c:pt>
                <c:pt idx="6578">
                  <c:v>41643</c:v>
                </c:pt>
                <c:pt idx="6579">
                  <c:v>41644</c:v>
                </c:pt>
                <c:pt idx="6580">
                  <c:v>41645</c:v>
                </c:pt>
                <c:pt idx="6581">
                  <c:v>41646</c:v>
                </c:pt>
                <c:pt idx="6582">
                  <c:v>41647</c:v>
                </c:pt>
                <c:pt idx="6583">
                  <c:v>41648</c:v>
                </c:pt>
                <c:pt idx="6584">
                  <c:v>41649</c:v>
                </c:pt>
                <c:pt idx="6585">
                  <c:v>41650</c:v>
                </c:pt>
                <c:pt idx="6586">
                  <c:v>41651</c:v>
                </c:pt>
                <c:pt idx="6587">
                  <c:v>41652</c:v>
                </c:pt>
                <c:pt idx="6588">
                  <c:v>41653</c:v>
                </c:pt>
                <c:pt idx="6589">
                  <c:v>41654</c:v>
                </c:pt>
                <c:pt idx="6590">
                  <c:v>41655</c:v>
                </c:pt>
                <c:pt idx="6591">
                  <c:v>41656</c:v>
                </c:pt>
                <c:pt idx="6592">
                  <c:v>41657</c:v>
                </c:pt>
                <c:pt idx="6593">
                  <c:v>41658</c:v>
                </c:pt>
                <c:pt idx="6594">
                  <c:v>41659</c:v>
                </c:pt>
                <c:pt idx="6595">
                  <c:v>41660</c:v>
                </c:pt>
                <c:pt idx="6596">
                  <c:v>41661</c:v>
                </c:pt>
                <c:pt idx="6597">
                  <c:v>41662</c:v>
                </c:pt>
                <c:pt idx="6598">
                  <c:v>41663</c:v>
                </c:pt>
                <c:pt idx="6599">
                  <c:v>41664</c:v>
                </c:pt>
                <c:pt idx="6600">
                  <c:v>41665</c:v>
                </c:pt>
                <c:pt idx="6601">
                  <c:v>41666</c:v>
                </c:pt>
                <c:pt idx="6602">
                  <c:v>41667</c:v>
                </c:pt>
                <c:pt idx="6603">
                  <c:v>41668</c:v>
                </c:pt>
                <c:pt idx="6604">
                  <c:v>41669</c:v>
                </c:pt>
                <c:pt idx="6605">
                  <c:v>41670</c:v>
                </c:pt>
                <c:pt idx="6606">
                  <c:v>41671</c:v>
                </c:pt>
                <c:pt idx="6607">
                  <c:v>41672</c:v>
                </c:pt>
                <c:pt idx="6608">
                  <c:v>41673</c:v>
                </c:pt>
                <c:pt idx="6609">
                  <c:v>41674</c:v>
                </c:pt>
                <c:pt idx="6610">
                  <c:v>41675</c:v>
                </c:pt>
                <c:pt idx="6611">
                  <c:v>41676</c:v>
                </c:pt>
                <c:pt idx="6612">
                  <c:v>41677</c:v>
                </c:pt>
                <c:pt idx="6613">
                  <c:v>41678</c:v>
                </c:pt>
                <c:pt idx="6614">
                  <c:v>41679</c:v>
                </c:pt>
                <c:pt idx="6615">
                  <c:v>41680</c:v>
                </c:pt>
                <c:pt idx="6616">
                  <c:v>41681</c:v>
                </c:pt>
                <c:pt idx="6617">
                  <c:v>41682</c:v>
                </c:pt>
                <c:pt idx="6618">
                  <c:v>41683</c:v>
                </c:pt>
                <c:pt idx="6619">
                  <c:v>41684</c:v>
                </c:pt>
                <c:pt idx="6620">
                  <c:v>41685</c:v>
                </c:pt>
                <c:pt idx="6621">
                  <c:v>41686</c:v>
                </c:pt>
                <c:pt idx="6622">
                  <c:v>41687</c:v>
                </c:pt>
                <c:pt idx="6623">
                  <c:v>41688</c:v>
                </c:pt>
                <c:pt idx="6624">
                  <c:v>41689</c:v>
                </c:pt>
                <c:pt idx="6625">
                  <c:v>41690</c:v>
                </c:pt>
                <c:pt idx="6626">
                  <c:v>41691</c:v>
                </c:pt>
                <c:pt idx="6627">
                  <c:v>41692</c:v>
                </c:pt>
                <c:pt idx="6628">
                  <c:v>41693</c:v>
                </c:pt>
                <c:pt idx="6629">
                  <c:v>41694</c:v>
                </c:pt>
                <c:pt idx="6630">
                  <c:v>41695</c:v>
                </c:pt>
                <c:pt idx="6631">
                  <c:v>41696</c:v>
                </c:pt>
                <c:pt idx="6632">
                  <c:v>41697</c:v>
                </c:pt>
                <c:pt idx="6633">
                  <c:v>41698</c:v>
                </c:pt>
                <c:pt idx="6634">
                  <c:v>41699</c:v>
                </c:pt>
                <c:pt idx="6635">
                  <c:v>41700</c:v>
                </c:pt>
                <c:pt idx="6636">
                  <c:v>41701</c:v>
                </c:pt>
                <c:pt idx="6637">
                  <c:v>41702</c:v>
                </c:pt>
                <c:pt idx="6638">
                  <c:v>41703</c:v>
                </c:pt>
                <c:pt idx="6639">
                  <c:v>41704</c:v>
                </c:pt>
                <c:pt idx="6640">
                  <c:v>41705</c:v>
                </c:pt>
                <c:pt idx="6641">
                  <c:v>41706</c:v>
                </c:pt>
                <c:pt idx="6642">
                  <c:v>41707</c:v>
                </c:pt>
                <c:pt idx="6643">
                  <c:v>41708</c:v>
                </c:pt>
                <c:pt idx="6644">
                  <c:v>41709</c:v>
                </c:pt>
                <c:pt idx="6645">
                  <c:v>41710</c:v>
                </c:pt>
                <c:pt idx="6646">
                  <c:v>41711</c:v>
                </c:pt>
                <c:pt idx="6647">
                  <c:v>41712</c:v>
                </c:pt>
                <c:pt idx="6648">
                  <c:v>41713</c:v>
                </c:pt>
                <c:pt idx="6649">
                  <c:v>41714</c:v>
                </c:pt>
                <c:pt idx="6650">
                  <c:v>41715</c:v>
                </c:pt>
                <c:pt idx="6651">
                  <c:v>41716</c:v>
                </c:pt>
                <c:pt idx="6652">
                  <c:v>41717</c:v>
                </c:pt>
                <c:pt idx="6653">
                  <c:v>41718</c:v>
                </c:pt>
                <c:pt idx="6654">
                  <c:v>41719</c:v>
                </c:pt>
                <c:pt idx="6655">
                  <c:v>41720</c:v>
                </c:pt>
                <c:pt idx="6656">
                  <c:v>41721</c:v>
                </c:pt>
                <c:pt idx="6657">
                  <c:v>41722</c:v>
                </c:pt>
                <c:pt idx="6658">
                  <c:v>41723</c:v>
                </c:pt>
                <c:pt idx="6659">
                  <c:v>41724</c:v>
                </c:pt>
                <c:pt idx="6660">
                  <c:v>41725</c:v>
                </c:pt>
                <c:pt idx="6661">
                  <c:v>41726</c:v>
                </c:pt>
                <c:pt idx="6662">
                  <c:v>41727</c:v>
                </c:pt>
                <c:pt idx="6663">
                  <c:v>41728</c:v>
                </c:pt>
                <c:pt idx="6664">
                  <c:v>41729</c:v>
                </c:pt>
                <c:pt idx="6665">
                  <c:v>41730</c:v>
                </c:pt>
                <c:pt idx="6666">
                  <c:v>41731</c:v>
                </c:pt>
                <c:pt idx="6667">
                  <c:v>41732</c:v>
                </c:pt>
                <c:pt idx="6668">
                  <c:v>41733</c:v>
                </c:pt>
                <c:pt idx="6669">
                  <c:v>41734</c:v>
                </c:pt>
                <c:pt idx="6670">
                  <c:v>41735</c:v>
                </c:pt>
                <c:pt idx="6671">
                  <c:v>41736</c:v>
                </c:pt>
                <c:pt idx="6672">
                  <c:v>41737</c:v>
                </c:pt>
                <c:pt idx="6673">
                  <c:v>41738</c:v>
                </c:pt>
                <c:pt idx="6674">
                  <c:v>41739</c:v>
                </c:pt>
                <c:pt idx="6675">
                  <c:v>41740</c:v>
                </c:pt>
                <c:pt idx="6676">
                  <c:v>41741</c:v>
                </c:pt>
                <c:pt idx="6677">
                  <c:v>41742</c:v>
                </c:pt>
                <c:pt idx="6678">
                  <c:v>41743</c:v>
                </c:pt>
                <c:pt idx="6679">
                  <c:v>41744</c:v>
                </c:pt>
                <c:pt idx="6680">
                  <c:v>41745</c:v>
                </c:pt>
                <c:pt idx="6681">
                  <c:v>41746</c:v>
                </c:pt>
                <c:pt idx="6682">
                  <c:v>41747</c:v>
                </c:pt>
                <c:pt idx="6683">
                  <c:v>41748</c:v>
                </c:pt>
                <c:pt idx="6684">
                  <c:v>41749</c:v>
                </c:pt>
                <c:pt idx="6685">
                  <c:v>41750</c:v>
                </c:pt>
                <c:pt idx="6686">
                  <c:v>41751</c:v>
                </c:pt>
                <c:pt idx="6687">
                  <c:v>41752</c:v>
                </c:pt>
                <c:pt idx="6688">
                  <c:v>41753</c:v>
                </c:pt>
                <c:pt idx="6689">
                  <c:v>41754</c:v>
                </c:pt>
                <c:pt idx="6690">
                  <c:v>41755</c:v>
                </c:pt>
                <c:pt idx="6691">
                  <c:v>41756</c:v>
                </c:pt>
                <c:pt idx="6692">
                  <c:v>41757</c:v>
                </c:pt>
                <c:pt idx="6693">
                  <c:v>41758</c:v>
                </c:pt>
                <c:pt idx="6694">
                  <c:v>41759</c:v>
                </c:pt>
                <c:pt idx="6695">
                  <c:v>41760</c:v>
                </c:pt>
                <c:pt idx="6696">
                  <c:v>41761</c:v>
                </c:pt>
                <c:pt idx="6697">
                  <c:v>41762</c:v>
                </c:pt>
                <c:pt idx="6698">
                  <c:v>41763</c:v>
                </c:pt>
                <c:pt idx="6699">
                  <c:v>41764</c:v>
                </c:pt>
                <c:pt idx="6700">
                  <c:v>41765</c:v>
                </c:pt>
                <c:pt idx="6701">
                  <c:v>41766</c:v>
                </c:pt>
                <c:pt idx="6702">
                  <c:v>41767</c:v>
                </c:pt>
                <c:pt idx="6703">
                  <c:v>41768</c:v>
                </c:pt>
                <c:pt idx="6704">
                  <c:v>41769</c:v>
                </c:pt>
                <c:pt idx="6705">
                  <c:v>41770</c:v>
                </c:pt>
                <c:pt idx="6706">
                  <c:v>41771</c:v>
                </c:pt>
                <c:pt idx="6707">
                  <c:v>41772</c:v>
                </c:pt>
                <c:pt idx="6708">
                  <c:v>41773</c:v>
                </c:pt>
                <c:pt idx="6709">
                  <c:v>41774</c:v>
                </c:pt>
                <c:pt idx="6710">
                  <c:v>41775</c:v>
                </c:pt>
                <c:pt idx="6711">
                  <c:v>41776</c:v>
                </c:pt>
                <c:pt idx="6712">
                  <c:v>41777</c:v>
                </c:pt>
                <c:pt idx="6713">
                  <c:v>41778</c:v>
                </c:pt>
                <c:pt idx="6714">
                  <c:v>41779</c:v>
                </c:pt>
                <c:pt idx="6715">
                  <c:v>41780</c:v>
                </c:pt>
                <c:pt idx="6716">
                  <c:v>41781</c:v>
                </c:pt>
                <c:pt idx="6717">
                  <c:v>41782</c:v>
                </c:pt>
                <c:pt idx="6718">
                  <c:v>41783</c:v>
                </c:pt>
                <c:pt idx="6719">
                  <c:v>41784</c:v>
                </c:pt>
                <c:pt idx="6720">
                  <c:v>41785</c:v>
                </c:pt>
                <c:pt idx="6721">
                  <c:v>41786</c:v>
                </c:pt>
                <c:pt idx="6722">
                  <c:v>41787</c:v>
                </c:pt>
                <c:pt idx="6723">
                  <c:v>41788</c:v>
                </c:pt>
                <c:pt idx="6724">
                  <c:v>41789</c:v>
                </c:pt>
                <c:pt idx="6725">
                  <c:v>41790</c:v>
                </c:pt>
                <c:pt idx="6726">
                  <c:v>41791</c:v>
                </c:pt>
                <c:pt idx="6727">
                  <c:v>41792</c:v>
                </c:pt>
                <c:pt idx="6728">
                  <c:v>41793</c:v>
                </c:pt>
                <c:pt idx="6729">
                  <c:v>41794</c:v>
                </c:pt>
                <c:pt idx="6730">
                  <c:v>41795</c:v>
                </c:pt>
                <c:pt idx="6731">
                  <c:v>41796</c:v>
                </c:pt>
                <c:pt idx="6732">
                  <c:v>41797</c:v>
                </c:pt>
                <c:pt idx="6733">
                  <c:v>41798</c:v>
                </c:pt>
                <c:pt idx="6734">
                  <c:v>41799</c:v>
                </c:pt>
                <c:pt idx="6735">
                  <c:v>41800</c:v>
                </c:pt>
                <c:pt idx="6736">
                  <c:v>41801</c:v>
                </c:pt>
                <c:pt idx="6737">
                  <c:v>41802</c:v>
                </c:pt>
                <c:pt idx="6738">
                  <c:v>41803</c:v>
                </c:pt>
                <c:pt idx="6739">
                  <c:v>41804</c:v>
                </c:pt>
                <c:pt idx="6740">
                  <c:v>41805</c:v>
                </c:pt>
                <c:pt idx="6741">
                  <c:v>41806</c:v>
                </c:pt>
                <c:pt idx="6742">
                  <c:v>41807</c:v>
                </c:pt>
                <c:pt idx="6743">
                  <c:v>41808</c:v>
                </c:pt>
                <c:pt idx="6744">
                  <c:v>41809</c:v>
                </c:pt>
                <c:pt idx="6745">
                  <c:v>41810</c:v>
                </c:pt>
                <c:pt idx="6746">
                  <c:v>41811</c:v>
                </c:pt>
                <c:pt idx="6747">
                  <c:v>41812</c:v>
                </c:pt>
                <c:pt idx="6748">
                  <c:v>41813</c:v>
                </c:pt>
                <c:pt idx="6749">
                  <c:v>41814</c:v>
                </c:pt>
                <c:pt idx="6750">
                  <c:v>41815</c:v>
                </c:pt>
                <c:pt idx="6751">
                  <c:v>41816</c:v>
                </c:pt>
                <c:pt idx="6752">
                  <c:v>41817</c:v>
                </c:pt>
                <c:pt idx="6753">
                  <c:v>41818</c:v>
                </c:pt>
                <c:pt idx="6754">
                  <c:v>41819</c:v>
                </c:pt>
                <c:pt idx="6755">
                  <c:v>41820</c:v>
                </c:pt>
                <c:pt idx="6756">
                  <c:v>41821</c:v>
                </c:pt>
                <c:pt idx="6757">
                  <c:v>41822</c:v>
                </c:pt>
                <c:pt idx="6758">
                  <c:v>41823</c:v>
                </c:pt>
                <c:pt idx="6759">
                  <c:v>41824</c:v>
                </c:pt>
                <c:pt idx="6760">
                  <c:v>41825</c:v>
                </c:pt>
                <c:pt idx="6761">
                  <c:v>41826</c:v>
                </c:pt>
                <c:pt idx="6762">
                  <c:v>41827</c:v>
                </c:pt>
                <c:pt idx="6763">
                  <c:v>41828</c:v>
                </c:pt>
                <c:pt idx="6764">
                  <c:v>41829</c:v>
                </c:pt>
                <c:pt idx="6765">
                  <c:v>41830</c:v>
                </c:pt>
                <c:pt idx="6766">
                  <c:v>41831</c:v>
                </c:pt>
                <c:pt idx="6767">
                  <c:v>41832</c:v>
                </c:pt>
                <c:pt idx="6768">
                  <c:v>41833</c:v>
                </c:pt>
                <c:pt idx="6769">
                  <c:v>41834</c:v>
                </c:pt>
                <c:pt idx="6770">
                  <c:v>41835</c:v>
                </c:pt>
                <c:pt idx="6771">
                  <c:v>41836</c:v>
                </c:pt>
                <c:pt idx="6772">
                  <c:v>41837</c:v>
                </c:pt>
                <c:pt idx="6773">
                  <c:v>41838</c:v>
                </c:pt>
                <c:pt idx="6774">
                  <c:v>41839</c:v>
                </c:pt>
                <c:pt idx="6775">
                  <c:v>41840</c:v>
                </c:pt>
                <c:pt idx="6776">
                  <c:v>41841</c:v>
                </c:pt>
                <c:pt idx="6777">
                  <c:v>41842</c:v>
                </c:pt>
                <c:pt idx="6778">
                  <c:v>41843</c:v>
                </c:pt>
                <c:pt idx="6779">
                  <c:v>41844</c:v>
                </c:pt>
                <c:pt idx="6780">
                  <c:v>41845</c:v>
                </c:pt>
                <c:pt idx="6781">
                  <c:v>41846</c:v>
                </c:pt>
                <c:pt idx="6782">
                  <c:v>41847</c:v>
                </c:pt>
                <c:pt idx="6783">
                  <c:v>41848</c:v>
                </c:pt>
                <c:pt idx="6784">
                  <c:v>41849</c:v>
                </c:pt>
                <c:pt idx="6785">
                  <c:v>41850</c:v>
                </c:pt>
                <c:pt idx="6786">
                  <c:v>41851</c:v>
                </c:pt>
                <c:pt idx="6787">
                  <c:v>41852</c:v>
                </c:pt>
                <c:pt idx="6788">
                  <c:v>41853</c:v>
                </c:pt>
                <c:pt idx="6789">
                  <c:v>41854</c:v>
                </c:pt>
                <c:pt idx="6790">
                  <c:v>41855</c:v>
                </c:pt>
                <c:pt idx="6791">
                  <c:v>41856</c:v>
                </c:pt>
                <c:pt idx="6792">
                  <c:v>41857</c:v>
                </c:pt>
                <c:pt idx="6793">
                  <c:v>41858</c:v>
                </c:pt>
                <c:pt idx="6794">
                  <c:v>41859</c:v>
                </c:pt>
                <c:pt idx="6795">
                  <c:v>41860</c:v>
                </c:pt>
                <c:pt idx="6796">
                  <c:v>41861</c:v>
                </c:pt>
                <c:pt idx="6797">
                  <c:v>41862</c:v>
                </c:pt>
                <c:pt idx="6798">
                  <c:v>41863</c:v>
                </c:pt>
                <c:pt idx="6799">
                  <c:v>41864</c:v>
                </c:pt>
                <c:pt idx="6800">
                  <c:v>41865</c:v>
                </c:pt>
                <c:pt idx="6801">
                  <c:v>41866</c:v>
                </c:pt>
                <c:pt idx="6802">
                  <c:v>41867</c:v>
                </c:pt>
                <c:pt idx="6803">
                  <c:v>41868</c:v>
                </c:pt>
                <c:pt idx="6804">
                  <c:v>41869</c:v>
                </c:pt>
                <c:pt idx="6805">
                  <c:v>41870</c:v>
                </c:pt>
                <c:pt idx="6806">
                  <c:v>41871</c:v>
                </c:pt>
                <c:pt idx="6807">
                  <c:v>41872</c:v>
                </c:pt>
                <c:pt idx="6808">
                  <c:v>41873</c:v>
                </c:pt>
                <c:pt idx="6809">
                  <c:v>41874</c:v>
                </c:pt>
                <c:pt idx="6810">
                  <c:v>41875</c:v>
                </c:pt>
                <c:pt idx="6811">
                  <c:v>41876</c:v>
                </c:pt>
                <c:pt idx="6812">
                  <c:v>41877</c:v>
                </c:pt>
                <c:pt idx="6813">
                  <c:v>41878</c:v>
                </c:pt>
                <c:pt idx="6814">
                  <c:v>41879</c:v>
                </c:pt>
                <c:pt idx="6815">
                  <c:v>41880</c:v>
                </c:pt>
                <c:pt idx="6816">
                  <c:v>41881</c:v>
                </c:pt>
                <c:pt idx="6817">
                  <c:v>41882</c:v>
                </c:pt>
                <c:pt idx="6818">
                  <c:v>41883</c:v>
                </c:pt>
                <c:pt idx="6819">
                  <c:v>41884</c:v>
                </c:pt>
                <c:pt idx="6820">
                  <c:v>41885</c:v>
                </c:pt>
                <c:pt idx="6821">
                  <c:v>41886</c:v>
                </c:pt>
                <c:pt idx="6822">
                  <c:v>41887</c:v>
                </c:pt>
                <c:pt idx="6823">
                  <c:v>41888</c:v>
                </c:pt>
                <c:pt idx="6824">
                  <c:v>41889</c:v>
                </c:pt>
                <c:pt idx="6825">
                  <c:v>41890</c:v>
                </c:pt>
                <c:pt idx="6826">
                  <c:v>41891</c:v>
                </c:pt>
                <c:pt idx="6827">
                  <c:v>41892</c:v>
                </c:pt>
                <c:pt idx="6828">
                  <c:v>41893</c:v>
                </c:pt>
                <c:pt idx="6829">
                  <c:v>41894</c:v>
                </c:pt>
                <c:pt idx="6830">
                  <c:v>41895</c:v>
                </c:pt>
                <c:pt idx="6831">
                  <c:v>41896</c:v>
                </c:pt>
                <c:pt idx="6832">
                  <c:v>41897</c:v>
                </c:pt>
                <c:pt idx="6833">
                  <c:v>41898</c:v>
                </c:pt>
                <c:pt idx="6834">
                  <c:v>41899</c:v>
                </c:pt>
                <c:pt idx="6835">
                  <c:v>41900</c:v>
                </c:pt>
                <c:pt idx="6836">
                  <c:v>41901</c:v>
                </c:pt>
                <c:pt idx="6837">
                  <c:v>41902</c:v>
                </c:pt>
                <c:pt idx="6838">
                  <c:v>41903</c:v>
                </c:pt>
                <c:pt idx="6839">
                  <c:v>41904</c:v>
                </c:pt>
                <c:pt idx="6840">
                  <c:v>41905</c:v>
                </c:pt>
                <c:pt idx="6841">
                  <c:v>41906</c:v>
                </c:pt>
                <c:pt idx="6842">
                  <c:v>41907</c:v>
                </c:pt>
                <c:pt idx="6843">
                  <c:v>41908</c:v>
                </c:pt>
                <c:pt idx="6844">
                  <c:v>41909</c:v>
                </c:pt>
                <c:pt idx="6845">
                  <c:v>41910</c:v>
                </c:pt>
                <c:pt idx="6846">
                  <c:v>41911</c:v>
                </c:pt>
                <c:pt idx="6847">
                  <c:v>41912</c:v>
                </c:pt>
                <c:pt idx="6848">
                  <c:v>41913</c:v>
                </c:pt>
                <c:pt idx="6849">
                  <c:v>41914</c:v>
                </c:pt>
                <c:pt idx="6850">
                  <c:v>41915</c:v>
                </c:pt>
                <c:pt idx="6851">
                  <c:v>41916</c:v>
                </c:pt>
                <c:pt idx="6852">
                  <c:v>41917</c:v>
                </c:pt>
                <c:pt idx="6853">
                  <c:v>41918</c:v>
                </c:pt>
                <c:pt idx="6854">
                  <c:v>41919</c:v>
                </c:pt>
                <c:pt idx="6855">
                  <c:v>41920</c:v>
                </c:pt>
                <c:pt idx="6856">
                  <c:v>41921</c:v>
                </c:pt>
                <c:pt idx="6857">
                  <c:v>41922</c:v>
                </c:pt>
                <c:pt idx="6858">
                  <c:v>41923</c:v>
                </c:pt>
                <c:pt idx="6859">
                  <c:v>41924</c:v>
                </c:pt>
                <c:pt idx="6860">
                  <c:v>41925</c:v>
                </c:pt>
                <c:pt idx="6861">
                  <c:v>41926</c:v>
                </c:pt>
                <c:pt idx="6862">
                  <c:v>41927</c:v>
                </c:pt>
                <c:pt idx="6863">
                  <c:v>41928</c:v>
                </c:pt>
                <c:pt idx="6864">
                  <c:v>41929</c:v>
                </c:pt>
                <c:pt idx="6865">
                  <c:v>41930</c:v>
                </c:pt>
                <c:pt idx="6866">
                  <c:v>41931</c:v>
                </c:pt>
                <c:pt idx="6867">
                  <c:v>41932</c:v>
                </c:pt>
                <c:pt idx="6868">
                  <c:v>41933</c:v>
                </c:pt>
                <c:pt idx="6869">
                  <c:v>41934</c:v>
                </c:pt>
                <c:pt idx="6870">
                  <c:v>41935</c:v>
                </c:pt>
                <c:pt idx="6871">
                  <c:v>41936</c:v>
                </c:pt>
                <c:pt idx="6872">
                  <c:v>41937</c:v>
                </c:pt>
                <c:pt idx="6873">
                  <c:v>41938</c:v>
                </c:pt>
                <c:pt idx="6874">
                  <c:v>41939</c:v>
                </c:pt>
                <c:pt idx="6875">
                  <c:v>41940</c:v>
                </c:pt>
                <c:pt idx="6876">
                  <c:v>41941</c:v>
                </c:pt>
                <c:pt idx="6877">
                  <c:v>41942</c:v>
                </c:pt>
                <c:pt idx="6878">
                  <c:v>41943</c:v>
                </c:pt>
                <c:pt idx="6879">
                  <c:v>41944</c:v>
                </c:pt>
                <c:pt idx="6880">
                  <c:v>41945</c:v>
                </c:pt>
                <c:pt idx="6881">
                  <c:v>41946</c:v>
                </c:pt>
                <c:pt idx="6882">
                  <c:v>41947</c:v>
                </c:pt>
                <c:pt idx="6883">
                  <c:v>41948</c:v>
                </c:pt>
                <c:pt idx="6884">
                  <c:v>41949</c:v>
                </c:pt>
                <c:pt idx="6885">
                  <c:v>41950</c:v>
                </c:pt>
                <c:pt idx="6886">
                  <c:v>41951</c:v>
                </c:pt>
                <c:pt idx="6887">
                  <c:v>41952</c:v>
                </c:pt>
                <c:pt idx="6888">
                  <c:v>41953</c:v>
                </c:pt>
                <c:pt idx="6889">
                  <c:v>41954</c:v>
                </c:pt>
                <c:pt idx="6890">
                  <c:v>41955</c:v>
                </c:pt>
                <c:pt idx="6891">
                  <c:v>41956</c:v>
                </c:pt>
                <c:pt idx="6892">
                  <c:v>41957</c:v>
                </c:pt>
                <c:pt idx="6893">
                  <c:v>41958</c:v>
                </c:pt>
                <c:pt idx="6894">
                  <c:v>41959</c:v>
                </c:pt>
                <c:pt idx="6895">
                  <c:v>41960</c:v>
                </c:pt>
                <c:pt idx="6896">
                  <c:v>41961</c:v>
                </c:pt>
                <c:pt idx="6897">
                  <c:v>41962</c:v>
                </c:pt>
                <c:pt idx="6898">
                  <c:v>41963</c:v>
                </c:pt>
                <c:pt idx="6899">
                  <c:v>41964</c:v>
                </c:pt>
                <c:pt idx="6900">
                  <c:v>41965</c:v>
                </c:pt>
                <c:pt idx="6901">
                  <c:v>41966</c:v>
                </c:pt>
                <c:pt idx="6902">
                  <c:v>41967</c:v>
                </c:pt>
                <c:pt idx="6903">
                  <c:v>41968</c:v>
                </c:pt>
                <c:pt idx="6904">
                  <c:v>41969</c:v>
                </c:pt>
                <c:pt idx="6905">
                  <c:v>41970</c:v>
                </c:pt>
                <c:pt idx="6906">
                  <c:v>41971</c:v>
                </c:pt>
                <c:pt idx="6907">
                  <c:v>41972</c:v>
                </c:pt>
                <c:pt idx="6908">
                  <c:v>41973</c:v>
                </c:pt>
                <c:pt idx="6909">
                  <c:v>41974</c:v>
                </c:pt>
                <c:pt idx="6910">
                  <c:v>41975</c:v>
                </c:pt>
                <c:pt idx="6911">
                  <c:v>41976</c:v>
                </c:pt>
                <c:pt idx="6912">
                  <c:v>41977</c:v>
                </c:pt>
                <c:pt idx="6913">
                  <c:v>41978</c:v>
                </c:pt>
                <c:pt idx="6914">
                  <c:v>41979</c:v>
                </c:pt>
                <c:pt idx="6915">
                  <c:v>41980</c:v>
                </c:pt>
                <c:pt idx="6916">
                  <c:v>41981</c:v>
                </c:pt>
                <c:pt idx="6917">
                  <c:v>41982</c:v>
                </c:pt>
                <c:pt idx="6918">
                  <c:v>41983</c:v>
                </c:pt>
                <c:pt idx="6919">
                  <c:v>41984</c:v>
                </c:pt>
                <c:pt idx="6920">
                  <c:v>41985</c:v>
                </c:pt>
                <c:pt idx="6921">
                  <c:v>41986</c:v>
                </c:pt>
                <c:pt idx="6922">
                  <c:v>41987</c:v>
                </c:pt>
                <c:pt idx="6923">
                  <c:v>41988</c:v>
                </c:pt>
                <c:pt idx="6924">
                  <c:v>41989</c:v>
                </c:pt>
                <c:pt idx="6925">
                  <c:v>41990</c:v>
                </c:pt>
                <c:pt idx="6926">
                  <c:v>41991</c:v>
                </c:pt>
                <c:pt idx="6927">
                  <c:v>41992</c:v>
                </c:pt>
                <c:pt idx="6928">
                  <c:v>41993</c:v>
                </c:pt>
                <c:pt idx="6929">
                  <c:v>41994</c:v>
                </c:pt>
                <c:pt idx="6930">
                  <c:v>41995</c:v>
                </c:pt>
                <c:pt idx="6931">
                  <c:v>41996</c:v>
                </c:pt>
                <c:pt idx="6932">
                  <c:v>41997</c:v>
                </c:pt>
                <c:pt idx="6933">
                  <c:v>41998</c:v>
                </c:pt>
                <c:pt idx="6934">
                  <c:v>41999</c:v>
                </c:pt>
                <c:pt idx="6935">
                  <c:v>42000</c:v>
                </c:pt>
                <c:pt idx="6936">
                  <c:v>42001</c:v>
                </c:pt>
                <c:pt idx="6937">
                  <c:v>42002</c:v>
                </c:pt>
                <c:pt idx="6938">
                  <c:v>42003</c:v>
                </c:pt>
                <c:pt idx="6939">
                  <c:v>42004</c:v>
                </c:pt>
                <c:pt idx="6940">
                  <c:v>42005</c:v>
                </c:pt>
                <c:pt idx="6941">
                  <c:v>42006</c:v>
                </c:pt>
                <c:pt idx="6942">
                  <c:v>42007</c:v>
                </c:pt>
                <c:pt idx="6943">
                  <c:v>42008</c:v>
                </c:pt>
                <c:pt idx="6944">
                  <c:v>42009</c:v>
                </c:pt>
                <c:pt idx="6945">
                  <c:v>42010</c:v>
                </c:pt>
                <c:pt idx="6946">
                  <c:v>42011</c:v>
                </c:pt>
                <c:pt idx="6947">
                  <c:v>42012</c:v>
                </c:pt>
                <c:pt idx="6948">
                  <c:v>42013</c:v>
                </c:pt>
                <c:pt idx="6949">
                  <c:v>42014</c:v>
                </c:pt>
                <c:pt idx="6950">
                  <c:v>42015</c:v>
                </c:pt>
                <c:pt idx="6951">
                  <c:v>42016</c:v>
                </c:pt>
                <c:pt idx="6952">
                  <c:v>42017</c:v>
                </c:pt>
                <c:pt idx="6953">
                  <c:v>42018</c:v>
                </c:pt>
                <c:pt idx="6954">
                  <c:v>42019</c:v>
                </c:pt>
                <c:pt idx="6955">
                  <c:v>42020</c:v>
                </c:pt>
                <c:pt idx="6956">
                  <c:v>42021</c:v>
                </c:pt>
                <c:pt idx="6957">
                  <c:v>42022</c:v>
                </c:pt>
                <c:pt idx="6958">
                  <c:v>42023</c:v>
                </c:pt>
                <c:pt idx="6959">
                  <c:v>42024</c:v>
                </c:pt>
                <c:pt idx="6960">
                  <c:v>42025</c:v>
                </c:pt>
                <c:pt idx="6961">
                  <c:v>42026</c:v>
                </c:pt>
                <c:pt idx="6962">
                  <c:v>42027</c:v>
                </c:pt>
                <c:pt idx="6963">
                  <c:v>42028</c:v>
                </c:pt>
                <c:pt idx="6964">
                  <c:v>42029</c:v>
                </c:pt>
                <c:pt idx="6965">
                  <c:v>42030</c:v>
                </c:pt>
                <c:pt idx="6966">
                  <c:v>42031</c:v>
                </c:pt>
                <c:pt idx="6967">
                  <c:v>42032</c:v>
                </c:pt>
                <c:pt idx="6968">
                  <c:v>42033</c:v>
                </c:pt>
                <c:pt idx="6969">
                  <c:v>42034</c:v>
                </c:pt>
                <c:pt idx="6970">
                  <c:v>42035</c:v>
                </c:pt>
                <c:pt idx="6971">
                  <c:v>42036</c:v>
                </c:pt>
                <c:pt idx="6972">
                  <c:v>42037</c:v>
                </c:pt>
                <c:pt idx="6973">
                  <c:v>42038</c:v>
                </c:pt>
                <c:pt idx="6974">
                  <c:v>42039</c:v>
                </c:pt>
                <c:pt idx="6975">
                  <c:v>42040</c:v>
                </c:pt>
                <c:pt idx="6976">
                  <c:v>42041</c:v>
                </c:pt>
                <c:pt idx="6977">
                  <c:v>42042</c:v>
                </c:pt>
                <c:pt idx="6978">
                  <c:v>42043</c:v>
                </c:pt>
                <c:pt idx="6979">
                  <c:v>42044</c:v>
                </c:pt>
                <c:pt idx="6980">
                  <c:v>42045</c:v>
                </c:pt>
                <c:pt idx="6981">
                  <c:v>42046</c:v>
                </c:pt>
                <c:pt idx="6982">
                  <c:v>42047</c:v>
                </c:pt>
                <c:pt idx="6983">
                  <c:v>42048</c:v>
                </c:pt>
                <c:pt idx="6984">
                  <c:v>42049</c:v>
                </c:pt>
                <c:pt idx="6985">
                  <c:v>42050</c:v>
                </c:pt>
                <c:pt idx="6986">
                  <c:v>42051</c:v>
                </c:pt>
                <c:pt idx="6987">
                  <c:v>42052</c:v>
                </c:pt>
                <c:pt idx="6988">
                  <c:v>42053</c:v>
                </c:pt>
                <c:pt idx="6989">
                  <c:v>42054</c:v>
                </c:pt>
                <c:pt idx="6990">
                  <c:v>42055</c:v>
                </c:pt>
                <c:pt idx="6991">
                  <c:v>42056</c:v>
                </c:pt>
                <c:pt idx="6992">
                  <c:v>42057</c:v>
                </c:pt>
                <c:pt idx="6993">
                  <c:v>42058</c:v>
                </c:pt>
                <c:pt idx="6994">
                  <c:v>42059</c:v>
                </c:pt>
                <c:pt idx="6995">
                  <c:v>42060</c:v>
                </c:pt>
                <c:pt idx="6996">
                  <c:v>42061</c:v>
                </c:pt>
                <c:pt idx="6997">
                  <c:v>42062</c:v>
                </c:pt>
                <c:pt idx="6998">
                  <c:v>42063</c:v>
                </c:pt>
                <c:pt idx="6999">
                  <c:v>42064</c:v>
                </c:pt>
                <c:pt idx="7000">
                  <c:v>42065</c:v>
                </c:pt>
                <c:pt idx="7001">
                  <c:v>42066</c:v>
                </c:pt>
                <c:pt idx="7002">
                  <c:v>42067</c:v>
                </c:pt>
                <c:pt idx="7003">
                  <c:v>42068</c:v>
                </c:pt>
                <c:pt idx="7004">
                  <c:v>42069</c:v>
                </c:pt>
                <c:pt idx="7005">
                  <c:v>42070</c:v>
                </c:pt>
                <c:pt idx="7006">
                  <c:v>42071</c:v>
                </c:pt>
                <c:pt idx="7007">
                  <c:v>42072</c:v>
                </c:pt>
                <c:pt idx="7008">
                  <c:v>42073</c:v>
                </c:pt>
                <c:pt idx="7009">
                  <c:v>42074</c:v>
                </c:pt>
                <c:pt idx="7010">
                  <c:v>42075</c:v>
                </c:pt>
                <c:pt idx="7011">
                  <c:v>42076</c:v>
                </c:pt>
                <c:pt idx="7012">
                  <c:v>42077</c:v>
                </c:pt>
                <c:pt idx="7013">
                  <c:v>42078</c:v>
                </c:pt>
                <c:pt idx="7014">
                  <c:v>42079</c:v>
                </c:pt>
                <c:pt idx="7015">
                  <c:v>42080</c:v>
                </c:pt>
                <c:pt idx="7016">
                  <c:v>42081</c:v>
                </c:pt>
                <c:pt idx="7017">
                  <c:v>42082</c:v>
                </c:pt>
                <c:pt idx="7018">
                  <c:v>42083</c:v>
                </c:pt>
                <c:pt idx="7019">
                  <c:v>42084</c:v>
                </c:pt>
                <c:pt idx="7020">
                  <c:v>42085</c:v>
                </c:pt>
                <c:pt idx="7021">
                  <c:v>42086</c:v>
                </c:pt>
                <c:pt idx="7022">
                  <c:v>42087</c:v>
                </c:pt>
                <c:pt idx="7023">
                  <c:v>42088</c:v>
                </c:pt>
                <c:pt idx="7024">
                  <c:v>42089</c:v>
                </c:pt>
                <c:pt idx="7025">
                  <c:v>42090</c:v>
                </c:pt>
                <c:pt idx="7026">
                  <c:v>42091</c:v>
                </c:pt>
                <c:pt idx="7027">
                  <c:v>42092</c:v>
                </c:pt>
                <c:pt idx="7028">
                  <c:v>42093</c:v>
                </c:pt>
                <c:pt idx="7029">
                  <c:v>42094</c:v>
                </c:pt>
                <c:pt idx="7030">
                  <c:v>42095</c:v>
                </c:pt>
                <c:pt idx="7031">
                  <c:v>42096</c:v>
                </c:pt>
                <c:pt idx="7032">
                  <c:v>42097</c:v>
                </c:pt>
                <c:pt idx="7033">
                  <c:v>42098</c:v>
                </c:pt>
                <c:pt idx="7034">
                  <c:v>42099</c:v>
                </c:pt>
                <c:pt idx="7035">
                  <c:v>42100</c:v>
                </c:pt>
                <c:pt idx="7036">
                  <c:v>42101</c:v>
                </c:pt>
                <c:pt idx="7037">
                  <c:v>42102</c:v>
                </c:pt>
                <c:pt idx="7038">
                  <c:v>42103</c:v>
                </c:pt>
                <c:pt idx="7039">
                  <c:v>42104</c:v>
                </c:pt>
                <c:pt idx="7040">
                  <c:v>42105</c:v>
                </c:pt>
                <c:pt idx="7041">
                  <c:v>42106</c:v>
                </c:pt>
                <c:pt idx="7042">
                  <c:v>42107</c:v>
                </c:pt>
                <c:pt idx="7043">
                  <c:v>42108</c:v>
                </c:pt>
                <c:pt idx="7044">
                  <c:v>42109</c:v>
                </c:pt>
                <c:pt idx="7045">
                  <c:v>42110</c:v>
                </c:pt>
                <c:pt idx="7046">
                  <c:v>42111</c:v>
                </c:pt>
                <c:pt idx="7047">
                  <c:v>42112</c:v>
                </c:pt>
                <c:pt idx="7048">
                  <c:v>42113</c:v>
                </c:pt>
                <c:pt idx="7049">
                  <c:v>42114</c:v>
                </c:pt>
                <c:pt idx="7050">
                  <c:v>42115</c:v>
                </c:pt>
                <c:pt idx="7051">
                  <c:v>42116</c:v>
                </c:pt>
                <c:pt idx="7052">
                  <c:v>42117</c:v>
                </c:pt>
                <c:pt idx="7053">
                  <c:v>42118</c:v>
                </c:pt>
                <c:pt idx="7054">
                  <c:v>42119</c:v>
                </c:pt>
                <c:pt idx="7055">
                  <c:v>42120</c:v>
                </c:pt>
                <c:pt idx="7056">
                  <c:v>42121</c:v>
                </c:pt>
                <c:pt idx="7057">
                  <c:v>42122</c:v>
                </c:pt>
                <c:pt idx="7058">
                  <c:v>42123</c:v>
                </c:pt>
                <c:pt idx="7059">
                  <c:v>42124</c:v>
                </c:pt>
                <c:pt idx="7060">
                  <c:v>42125</c:v>
                </c:pt>
                <c:pt idx="7061">
                  <c:v>42126</c:v>
                </c:pt>
                <c:pt idx="7062">
                  <c:v>42127</c:v>
                </c:pt>
                <c:pt idx="7063">
                  <c:v>42128</c:v>
                </c:pt>
                <c:pt idx="7064">
                  <c:v>42129</c:v>
                </c:pt>
                <c:pt idx="7065">
                  <c:v>42130</c:v>
                </c:pt>
                <c:pt idx="7066">
                  <c:v>42131</c:v>
                </c:pt>
                <c:pt idx="7067">
                  <c:v>42132</c:v>
                </c:pt>
                <c:pt idx="7068">
                  <c:v>42133</c:v>
                </c:pt>
                <c:pt idx="7069">
                  <c:v>42134</c:v>
                </c:pt>
                <c:pt idx="7070">
                  <c:v>42135</c:v>
                </c:pt>
                <c:pt idx="7071">
                  <c:v>42136</c:v>
                </c:pt>
                <c:pt idx="7072">
                  <c:v>42137</c:v>
                </c:pt>
                <c:pt idx="7073">
                  <c:v>42138</c:v>
                </c:pt>
                <c:pt idx="7074">
                  <c:v>42139</c:v>
                </c:pt>
                <c:pt idx="7075">
                  <c:v>42140</c:v>
                </c:pt>
                <c:pt idx="7076">
                  <c:v>42141</c:v>
                </c:pt>
                <c:pt idx="7077">
                  <c:v>42142</c:v>
                </c:pt>
                <c:pt idx="7078">
                  <c:v>42143</c:v>
                </c:pt>
                <c:pt idx="7079">
                  <c:v>42144</c:v>
                </c:pt>
                <c:pt idx="7080">
                  <c:v>42145</c:v>
                </c:pt>
                <c:pt idx="7081">
                  <c:v>42146</c:v>
                </c:pt>
                <c:pt idx="7082">
                  <c:v>42147</c:v>
                </c:pt>
                <c:pt idx="7083">
                  <c:v>42148</c:v>
                </c:pt>
                <c:pt idx="7084">
                  <c:v>42149</c:v>
                </c:pt>
                <c:pt idx="7085">
                  <c:v>42150</c:v>
                </c:pt>
                <c:pt idx="7086">
                  <c:v>42151</c:v>
                </c:pt>
                <c:pt idx="7087">
                  <c:v>42152</c:v>
                </c:pt>
                <c:pt idx="7088">
                  <c:v>42153</c:v>
                </c:pt>
                <c:pt idx="7089">
                  <c:v>42154</c:v>
                </c:pt>
                <c:pt idx="7090">
                  <c:v>42155</c:v>
                </c:pt>
                <c:pt idx="7091">
                  <c:v>42156</c:v>
                </c:pt>
                <c:pt idx="7092">
                  <c:v>42157</c:v>
                </c:pt>
                <c:pt idx="7093">
                  <c:v>42158</c:v>
                </c:pt>
                <c:pt idx="7094">
                  <c:v>42159</c:v>
                </c:pt>
                <c:pt idx="7095">
                  <c:v>42160</c:v>
                </c:pt>
                <c:pt idx="7096">
                  <c:v>42161</c:v>
                </c:pt>
                <c:pt idx="7097">
                  <c:v>42162</c:v>
                </c:pt>
                <c:pt idx="7098">
                  <c:v>42163</c:v>
                </c:pt>
                <c:pt idx="7099">
                  <c:v>42164</c:v>
                </c:pt>
                <c:pt idx="7100">
                  <c:v>42165</c:v>
                </c:pt>
                <c:pt idx="7101">
                  <c:v>42166</c:v>
                </c:pt>
                <c:pt idx="7102">
                  <c:v>42167</c:v>
                </c:pt>
                <c:pt idx="7103">
                  <c:v>42168</c:v>
                </c:pt>
                <c:pt idx="7104">
                  <c:v>42169</c:v>
                </c:pt>
                <c:pt idx="7105">
                  <c:v>42170</c:v>
                </c:pt>
                <c:pt idx="7106">
                  <c:v>42171</c:v>
                </c:pt>
                <c:pt idx="7107">
                  <c:v>42172</c:v>
                </c:pt>
                <c:pt idx="7108">
                  <c:v>42173</c:v>
                </c:pt>
                <c:pt idx="7109">
                  <c:v>42174</c:v>
                </c:pt>
                <c:pt idx="7110">
                  <c:v>42175</c:v>
                </c:pt>
                <c:pt idx="7111">
                  <c:v>42176</c:v>
                </c:pt>
                <c:pt idx="7112">
                  <c:v>42177</c:v>
                </c:pt>
                <c:pt idx="7113">
                  <c:v>42178</c:v>
                </c:pt>
                <c:pt idx="7114">
                  <c:v>42179</c:v>
                </c:pt>
                <c:pt idx="7115">
                  <c:v>42180</c:v>
                </c:pt>
                <c:pt idx="7116">
                  <c:v>42181</c:v>
                </c:pt>
                <c:pt idx="7117">
                  <c:v>42182</c:v>
                </c:pt>
                <c:pt idx="7118">
                  <c:v>42183</c:v>
                </c:pt>
                <c:pt idx="7119">
                  <c:v>42184</c:v>
                </c:pt>
                <c:pt idx="7120">
                  <c:v>42185</c:v>
                </c:pt>
                <c:pt idx="7121">
                  <c:v>42186</c:v>
                </c:pt>
                <c:pt idx="7122">
                  <c:v>42187</c:v>
                </c:pt>
                <c:pt idx="7123">
                  <c:v>42188</c:v>
                </c:pt>
                <c:pt idx="7124">
                  <c:v>42189</c:v>
                </c:pt>
                <c:pt idx="7125">
                  <c:v>42190</c:v>
                </c:pt>
                <c:pt idx="7126">
                  <c:v>42191</c:v>
                </c:pt>
                <c:pt idx="7127">
                  <c:v>42192</c:v>
                </c:pt>
                <c:pt idx="7128">
                  <c:v>42193</c:v>
                </c:pt>
                <c:pt idx="7129">
                  <c:v>42194</c:v>
                </c:pt>
                <c:pt idx="7130">
                  <c:v>42195</c:v>
                </c:pt>
                <c:pt idx="7131">
                  <c:v>42196</c:v>
                </c:pt>
                <c:pt idx="7132">
                  <c:v>42197</c:v>
                </c:pt>
                <c:pt idx="7133">
                  <c:v>42198</c:v>
                </c:pt>
                <c:pt idx="7134">
                  <c:v>42199</c:v>
                </c:pt>
                <c:pt idx="7135">
                  <c:v>42200</c:v>
                </c:pt>
                <c:pt idx="7136">
                  <c:v>42201</c:v>
                </c:pt>
                <c:pt idx="7137">
                  <c:v>42202</c:v>
                </c:pt>
                <c:pt idx="7138">
                  <c:v>42203</c:v>
                </c:pt>
                <c:pt idx="7139">
                  <c:v>42204</c:v>
                </c:pt>
                <c:pt idx="7140">
                  <c:v>42205</c:v>
                </c:pt>
                <c:pt idx="7141">
                  <c:v>42206</c:v>
                </c:pt>
                <c:pt idx="7142">
                  <c:v>42207</c:v>
                </c:pt>
                <c:pt idx="7143">
                  <c:v>42208</c:v>
                </c:pt>
                <c:pt idx="7144">
                  <c:v>42209</c:v>
                </c:pt>
                <c:pt idx="7145">
                  <c:v>42210</c:v>
                </c:pt>
                <c:pt idx="7146">
                  <c:v>42211</c:v>
                </c:pt>
                <c:pt idx="7147">
                  <c:v>42212</c:v>
                </c:pt>
                <c:pt idx="7148">
                  <c:v>42213</c:v>
                </c:pt>
                <c:pt idx="7149">
                  <c:v>42214</c:v>
                </c:pt>
                <c:pt idx="7150">
                  <c:v>42215</c:v>
                </c:pt>
                <c:pt idx="7151">
                  <c:v>42216</c:v>
                </c:pt>
                <c:pt idx="7152">
                  <c:v>42217</c:v>
                </c:pt>
                <c:pt idx="7153">
                  <c:v>42218</c:v>
                </c:pt>
                <c:pt idx="7154">
                  <c:v>42219</c:v>
                </c:pt>
                <c:pt idx="7155">
                  <c:v>42220</c:v>
                </c:pt>
                <c:pt idx="7156">
                  <c:v>42221</c:v>
                </c:pt>
                <c:pt idx="7157">
                  <c:v>42222</c:v>
                </c:pt>
                <c:pt idx="7158">
                  <c:v>42223</c:v>
                </c:pt>
                <c:pt idx="7159">
                  <c:v>42224</c:v>
                </c:pt>
                <c:pt idx="7160">
                  <c:v>42225</c:v>
                </c:pt>
                <c:pt idx="7161">
                  <c:v>42226</c:v>
                </c:pt>
                <c:pt idx="7162">
                  <c:v>42227</c:v>
                </c:pt>
                <c:pt idx="7163">
                  <c:v>42228</c:v>
                </c:pt>
                <c:pt idx="7164">
                  <c:v>42229</c:v>
                </c:pt>
                <c:pt idx="7165">
                  <c:v>42230</c:v>
                </c:pt>
                <c:pt idx="7166">
                  <c:v>42231</c:v>
                </c:pt>
                <c:pt idx="7167">
                  <c:v>42232</c:v>
                </c:pt>
                <c:pt idx="7168">
                  <c:v>42233</c:v>
                </c:pt>
                <c:pt idx="7169">
                  <c:v>42234</c:v>
                </c:pt>
                <c:pt idx="7170">
                  <c:v>42235</c:v>
                </c:pt>
                <c:pt idx="7171">
                  <c:v>42236</c:v>
                </c:pt>
                <c:pt idx="7172">
                  <c:v>42237</c:v>
                </c:pt>
                <c:pt idx="7173">
                  <c:v>42238</c:v>
                </c:pt>
                <c:pt idx="7174">
                  <c:v>42239</c:v>
                </c:pt>
                <c:pt idx="7175">
                  <c:v>42240</c:v>
                </c:pt>
                <c:pt idx="7176">
                  <c:v>42241</c:v>
                </c:pt>
                <c:pt idx="7177">
                  <c:v>42242</c:v>
                </c:pt>
                <c:pt idx="7178">
                  <c:v>42243</c:v>
                </c:pt>
                <c:pt idx="7179">
                  <c:v>42244</c:v>
                </c:pt>
                <c:pt idx="7180">
                  <c:v>42245</c:v>
                </c:pt>
                <c:pt idx="7181">
                  <c:v>42246</c:v>
                </c:pt>
                <c:pt idx="7182">
                  <c:v>42247</c:v>
                </c:pt>
                <c:pt idx="7183">
                  <c:v>42248</c:v>
                </c:pt>
                <c:pt idx="7184">
                  <c:v>42249</c:v>
                </c:pt>
                <c:pt idx="7185">
                  <c:v>42250</c:v>
                </c:pt>
                <c:pt idx="7186">
                  <c:v>42251</c:v>
                </c:pt>
                <c:pt idx="7187">
                  <c:v>42252</c:v>
                </c:pt>
                <c:pt idx="7188">
                  <c:v>42253</c:v>
                </c:pt>
                <c:pt idx="7189">
                  <c:v>42254</c:v>
                </c:pt>
                <c:pt idx="7190">
                  <c:v>42255</c:v>
                </c:pt>
                <c:pt idx="7191">
                  <c:v>42256</c:v>
                </c:pt>
                <c:pt idx="7192">
                  <c:v>42257</c:v>
                </c:pt>
                <c:pt idx="7193">
                  <c:v>42258</c:v>
                </c:pt>
                <c:pt idx="7194">
                  <c:v>42259</c:v>
                </c:pt>
                <c:pt idx="7195">
                  <c:v>42260</c:v>
                </c:pt>
                <c:pt idx="7196">
                  <c:v>42261</c:v>
                </c:pt>
                <c:pt idx="7197">
                  <c:v>42262</c:v>
                </c:pt>
                <c:pt idx="7198">
                  <c:v>42263</c:v>
                </c:pt>
                <c:pt idx="7199">
                  <c:v>42264</c:v>
                </c:pt>
                <c:pt idx="7200">
                  <c:v>42265</c:v>
                </c:pt>
                <c:pt idx="7201">
                  <c:v>42266</c:v>
                </c:pt>
                <c:pt idx="7202">
                  <c:v>42267</c:v>
                </c:pt>
                <c:pt idx="7203">
                  <c:v>42268</c:v>
                </c:pt>
                <c:pt idx="7204">
                  <c:v>42269</c:v>
                </c:pt>
                <c:pt idx="7205">
                  <c:v>42270</c:v>
                </c:pt>
                <c:pt idx="7206">
                  <c:v>42271</c:v>
                </c:pt>
                <c:pt idx="7207">
                  <c:v>42272</c:v>
                </c:pt>
                <c:pt idx="7208">
                  <c:v>42273</c:v>
                </c:pt>
                <c:pt idx="7209">
                  <c:v>42274</c:v>
                </c:pt>
                <c:pt idx="7210">
                  <c:v>42275</c:v>
                </c:pt>
                <c:pt idx="7211">
                  <c:v>42276</c:v>
                </c:pt>
                <c:pt idx="7212">
                  <c:v>42277</c:v>
                </c:pt>
                <c:pt idx="7213">
                  <c:v>42278</c:v>
                </c:pt>
                <c:pt idx="7214">
                  <c:v>42279</c:v>
                </c:pt>
                <c:pt idx="7215">
                  <c:v>42280</c:v>
                </c:pt>
                <c:pt idx="7216">
                  <c:v>42281</c:v>
                </c:pt>
                <c:pt idx="7217">
                  <c:v>42282</c:v>
                </c:pt>
                <c:pt idx="7218">
                  <c:v>42283</c:v>
                </c:pt>
                <c:pt idx="7219">
                  <c:v>42284</c:v>
                </c:pt>
                <c:pt idx="7220">
                  <c:v>42285</c:v>
                </c:pt>
                <c:pt idx="7221">
                  <c:v>42286</c:v>
                </c:pt>
                <c:pt idx="7222">
                  <c:v>42287</c:v>
                </c:pt>
                <c:pt idx="7223">
                  <c:v>42288</c:v>
                </c:pt>
                <c:pt idx="7224">
                  <c:v>42289</c:v>
                </c:pt>
                <c:pt idx="7225">
                  <c:v>42290</c:v>
                </c:pt>
                <c:pt idx="7226">
                  <c:v>42291</c:v>
                </c:pt>
                <c:pt idx="7227">
                  <c:v>42292</c:v>
                </c:pt>
                <c:pt idx="7228">
                  <c:v>42293</c:v>
                </c:pt>
                <c:pt idx="7229">
                  <c:v>42294</c:v>
                </c:pt>
                <c:pt idx="7230">
                  <c:v>42295</c:v>
                </c:pt>
                <c:pt idx="7231">
                  <c:v>42296</c:v>
                </c:pt>
                <c:pt idx="7232">
                  <c:v>42297</c:v>
                </c:pt>
                <c:pt idx="7233">
                  <c:v>42298</c:v>
                </c:pt>
                <c:pt idx="7234">
                  <c:v>42299</c:v>
                </c:pt>
                <c:pt idx="7235">
                  <c:v>42300</c:v>
                </c:pt>
                <c:pt idx="7236">
                  <c:v>42301</c:v>
                </c:pt>
                <c:pt idx="7237">
                  <c:v>42302</c:v>
                </c:pt>
                <c:pt idx="7238">
                  <c:v>42303</c:v>
                </c:pt>
                <c:pt idx="7239">
                  <c:v>42304</c:v>
                </c:pt>
                <c:pt idx="7240">
                  <c:v>42305</c:v>
                </c:pt>
                <c:pt idx="7241">
                  <c:v>42306</c:v>
                </c:pt>
                <c:pt idx="7242">
                  <c:v>42307</c:v>
                </c:pt>
                <c:pt idx="7243">
                  <c:v>42308</c:v>
                </c:pt>
                <c:pt idx="7244">
                  <c:v>42309</c:v>
                </c:pt>
                <c:pt idx="7245">
                  <c:v>42310</c:v>
                </c:pt>
                <c:pt idx="7246">
                  <c:v>42311</c:v>
                </c:pt>
                <c:pt idx="7247">
                  <c:v>42312</c:v>
                </c:pt>
                <c:pt idx="7248">
                  <c:v>42313</c:v>
                </c:pt>
                <c:pt idx="7249">
                  <c:v>42314</c:v>
                </c:pt>
                <c:pt idx="7250">
                  <c:v>42315</c:v>
                </c:pt>
                <c:pt idx="7251">
                  <c:v>42316</c:v>
                </c:pt>
                <c:pt idx="7252">
                  <c:v>42317</c:v>
                </c:pt>
                <c:pt idx="7253">
                  <c:v>42318</c:v>
                </c:pt>
                <c:pt idx="7254">
                  <c:v>42319</c:v>
                </c:pt>
                <c:pt idx="7255">
                  <c:v>42320</c:v>
                </c:pt>
                <c:pt idx="7256">
                  <c:v>42321</c:v>
                </c:pt>
                <c:pt idx="7257">
                  <c:v>42322</c:v>
                </c:pt>
                <c:pt idx="7258">
                  <c:v>42323</c:v>
                </c:pt>
                <c:pt idx="7259">
                  <c:v>42324</c:v>
                </c:pt>
                <c:pt idx="7260">
                  <c:v>42325</c:v>
                </c:pt>
                <c:pt idx="7261">
                  <c:v>42326</c:v>
                </c:pt>
                <c:pt idx="7262">
                  <c:v>42327</c:v>
                </c:pt>
                <c:pt idx="7263">
                  <c:v>42328</c:v>
                </c:pt>
                <c:pt idx="7264">
                  <c:v>42329</c:v>
                </c:pt>
                <c:pt idx="7265">
                  <c:v>42330</c:v>
                </c:pt>
                <c:pt idx="7266">
                  <c:v>42331</c:v>
                </c:pt>
                <c:pt idx="7267">
                  <c:v>42332</c:v>
                </c:pt>
                <c:pt idx="7268">
                  <c:v>42333</c:v>
                </c:pt>
                <c:pt idx="7269">
                  <c:v>42334</c:v>
                </c:pt>
                <c:pt idx="7270">
                  <c:v>42335</c:v>
                </c:pt>
                <c:pt idx="7271">
                  <c:v>42336</c:v>
                </c:pt>
                <c:pt idx="7272">
                  <c:v>42337</c:v>
                </c:pt>
                <c:pt idx="7273">
                  <c:v>42338</c:v>
                </c:pt>
                <c:pt idx="7274">
                  <c:v>42339</c:v>
                </c:pt>
                <c:pt idx="7275">
                  <c:v>42340</c:v>
                </c:pt>
                <c:pt idx="7276">
                  <c:v>42341</c:v>
                </c:pt>
                <c:pt idx="7277">
                  <c:v>42342</c:v>
                </c:pt>
                <c:pt idx="7278">
                  <c:v>42343</c:v>
                </c:pt>
                <c:pt idx="7279">
                  <c:v>42344</c:v>
                </c:pt>
                <c:pt idx="7280">
                  <c:v>42345</c:v>
                </c:pt>
                <c:pt idx="7281">
                  <c:v>42346</c:v>
                </c:pt>
                <c:pt idx="7282">
                  <c:v>42347</c:v>
                </c:pt>
                <c:pt idx="7283">
                  <c:v>42348</c:v>
                </c:pt>
                <c:pt idx="7284">
                  <c:v>42349</c:v>
                </c:pt>
                <c:pt idx="7285">
                  <c:v>42350</c:v>
                </c:pt>
                <c:pt idx="7286">
                  <c:v>42351</c:v>
                </c:pt>
                <c:pt idx="7287">
                  <c:v>42352</c:v>
                </c:pt>
                <c:pt idx="7288">
                  <c:v>42353</c:v>
                </c:pt>
                <c:pt idx="7289">
                  <c:v>42354</c:v>
                </c:pt>
                <c:pt idx="7290">
                  <c:v>42355</c:v>
                </c:pt>
                <c:pt idx="7291">
                  <c:v>42356</c:v>
                </c:pt>
                <c:pt idx="7292">
                  <c:v>42357</c:v>
                </c:pt>
                <c:pt idx="7293">
                  <c:v>42358</c:v>
                </c:pt>
                <c:pt idx="7294">
                  <c:v>42359</c:v>
                </c:pt>
                <c:pt idx="7295">
                  <c:v>42360</c:v>
                </c:pt>
                <c:pt idx="7296">
                  <c:v>42361</c:v>
                </c:pt>
                <c:pt idx="7297">
                  <c:v>42362</c:v>
                </c:pt>
                <c:pt idx="7298">
                  <c:v>42363</c:v>
                </c:pt>
                <c:pt idx="7299">
                  <c:v>42364</c:v>
                </c:pt>
                <c:pt idx="7300">
                  <c:v>42365</c:v>
                </c:pt>
                <c:pt idx="7301">
                  <c:v>42366</c:v>
                </c:pt>
                <c:pt idx="7302">
                  <c:v>42367</c:v>
                </c:pt>
                <c:pt idx="7303">
                  <c:v>42368</c:v>
                </c:pt>
                <c:pt idx="7304">
                  <c:v>42369</c:v>
                </c:pt>
                <c:pt idx="7305">
                  <c:v>42370</c:v>
                </c:pt>
                <c:pt idx="7306">
                  <c:v>42371</c:v>
                </c:pt>
                <c:pt idx="7307">
                  <c:v>42372</c:v>
                </c:pt>
                <c:pt idx="7308">
                  <c:v>42373</c:v>
                </c:pt>
                <c:pt idx="7309">
                  <c:v>42374</c:v>
                </c:pt>
                <c:pt idx="7310">
                  <c:v>42375</c:v>
                </c:pt>
                <c:pt idx="7311">
                  <c:v>42376</c:v>
                </c:pt>
                <c:pt idx="7312">
                  <c:v>42377</c:v>
                </c:pt>
                <c:pt idx="7313">
                  <c:v>42378</c:v>
                </c:pt>
                <c:pt idx="7314">
                  <c:v>42379</c:v>
                </c:pt>
                <c:pt idx="7315">
                  <c:v>42380</c:v>
                </c:pt>
                <c:pt idx="7316">
                  <c:v>42381</c:v>
                </c:pt>
                <c:pt idx="7317">
                  <c:v>42382</c:v>
                </c:pt>
                <c:pt idx="7318">
                  <c:v>42383</c:v>
                </c:pt>
                <c:pt idx="7319">
                  <c:v>42384</c:v>
                </c:pt>
                <c:pt idx="7320">
                  <c:v>42385</c:v>
                </c:pt>
                <c:pt idx="7321">
                  <c:v>42386</c:v>
                </c:pt>
                <c:pt idx="7322">
                  <c:v>42387</c:v>
                </c:pt>
                <c:pt idx="7323">
                  <c:v>42388</c:v>
                </c:pt>
                <c:pt idx="7324">
                  <c:v>42389</c:v>
                </c:pt>
                <c:pt idx="7325">
                  <c:v>42390</c:v>
                </c:pt>
                <c:pt idx="7326">
                  <c:v>42391</c:v>
                </c:pt>
                <c:pt idx="7327">
                  <c:v>42392</c:v>
                </c:pt>
                <c:pt idx="7328">
                  <c:v>42393</c:v>
                </c:pt>
                <c:pt idx="7329">
                  <c:v>42394</c:v>
                </c:pt>
                <c:pt idx="7330">
                  <c:v>42395</c:v>
                </c:pt>
                <c:pt idx="7331">
                  <c:v>42396</c:v>
                </c:pt>
                <c:pt idx="7332">
                  <c:v>42397</c:v>
                </c:pt>
                <c:pt idx="7333">
                  <c:v>42398</c:v>
                </c:pt>
                <c:pt idx="7334">
                  <c:v>42399</c:v>
                </c:pt>
                <c:pt idx="7335">
                  <c:v>42400</c:v>
                </c:pt>
                <c:pt idx="7336">
                  <c:v>42401</c:v>
                </c:pt>
                <c:pt idx="7337">
                  <c:v>42402</c:v>
                </c:pt>
                <c:pt idx="7338">
                  <c:v>42403</c:v>
                </c:pt>
                <c:pt idx="7339">
                  <c:v>42404</c:v>
                </c:pt>
                <c:pt idx="7340">
                  <c:v>42405</c:v>
                </c:pt>
                <c:pt idx="7341">
                  <c:v>42406</c:v>
                </c:pt>
                <c:pt idx="7342">
                  <c:v>42407</c:v>
                </c:pt>
                <c:pt idx="7343">
                  <c:v>42408</c:v>
                </c:pt>
                <c:pt idx="7344">
                  <c:v>42409</c:v>
                </c:pt>
                <c:pt idx="7345">
                  <c:v>42410</c:v>
                </c:pt>
                <c:pt idx="7346">
                  <c:v>42411</c:v>
                </c:pt>
                <c:pt idx="7347">
                  <c:v>42412</c:v>
                </c:pt>
                <c:pt idx="7348">
                  <c:v>42413</c:v>
                </c:pt>
                <c:pt idx="7349">
                  <c:v>42414</c:v>
                </c:pt>
                <c:pt idx="7350">
                  <c:v>42415</c:v>
                </c:pt>
                <c:pt idx="7351">
                  <c:v>42416</c:v>
                </c:pt>
                <c:pt idx="7352">
                  <c:v>42417</c:v>
                </c:pt>
                <c:pt idx="7353">
                  <c:v>42418</c:v>
                </c:pt>
                <c:pt idx="7354">
                  <c:v>42419</c:v>
                </c:pt>
                <c:pt idx="7355">
                  <c:v>42420</c:v>
                </c:pt>
                <c:pt idx="7356">
                  <c:v>42421</c:v>
                </c:pt>
                <c:pt idx="7357">
                  <c:v>42422</c:v>
                </c:pt>
                <c:pt idx="7358">
                  <c:v>42423</c:v>
                </c:pt>
                <c:pt idx="7359">
                  <c:v>42424</c:v>
                </c:pt>
                <c:pt idx="7360">
                  <c:v>42425</c:v>
                </c:pt>
                <c:pt idx="7361">
                  <c:v>42426</c:v>
                </c:pt>
                <c:pt idx="7362">
                  <c:v>42427</c:v>
                </c:pt>
                <c:pt idx="7363">
                  <c:v>42428</c:v>
                </c:pt>
                <c:pt idx="7364">
                  <c:v>42429</c:v>
                </c:pt>
                <c:pt idx="7365">
                  <c:v>42430</c:v>
                </c:pt>
                <c:pt idx="7366">
                  <c:v>42431</c:v>
                </c:pt>
                <c:pt idx="7367">
                  <c:v>42432</c:v>
                </c:pt>
                <c:pt idx="7368">
                  <c:v>42433</c:v>
                </c:pt>
                <c:pt idx="7369">
                  <c:v>42434</c:v>
                </c:pt>
                <c:pt idx="7370">
                  <c:v>42435</c:v>
                </c:pt>
                <c:pt idx="7371">
                  <c:v>42436</c:v>
                </c:pt>
                <c:pt idx="7372">
                  <c:v>42437</c:v>
                </c:pt>
                <c:pt idx="7373">
                  <c:v>42438</c:v>
                </c:pt>
                <c:pt idx="7374">
                  <c:v>42439</c:v>
                </c:pt>
                <c:pt idx="7375">
                  <c:v>42440</c:v>
                </c:pt>
                <c:pt idx="7376">
                  <c:v>42441</c:v>
                </c:pt>
                <c:pt idx="7377">
                  <c:v>42442</c:v>
                </c:pt>
                <c:pt idx="7378">
                  <c:v>42443</c:v>
                </c:pt>
                <c:pt idx="7379">
                  <c:v>42444</c:v>
                </c:pt>
                <c:pt idx="7380">
                  <c:v>42445</c:v>
                </c:pt>
                <c:pt idx="7381">
                  <c:v>42446</c:v>
                </c:pt>
                <c:pt idx="7382">
                  <c:v>42447</c:v>
                </c:pt>
                <c:pt idx="7383">
                  <c:v>42448</c:v>
                </c:pt>
                <c:pt idx="7384">
                  <c:v>42449</c:v>
                </c:pt>
                <c:pt idx="7385">
                  <c:v>42450</c:v>
                </c:pt>
                <c:pt idx="7386">
                  <c:v>42451</c:v>
                </c:pt>
                <c:pt idx="7387">
                  <c:v>42452</c:v>
                </c:pt>
                <c:pt idx="7388">
                  <c:v>42453</c:v>
                </c:pt>
                <c:pt idx="7389">
                  <c:v>42454</c:v>
                </c:pt>
                <c:pt idx="7390">
                  <c:v>42455</c:v>
                </c:pt>
                <c:pt idx="7391">
                  <c:v>42456</c:v>
                </c:pt>
                <c:pt idx="7392">
                  <c:v>42457</c:v>
                </c:pt>
                <c:pt idx="7393">
                  <c:v>42458</c:v>
                </c:pt>
                <c:pt idx="7394">
                  <c:v>42459</c:v>
                </c:pt>
                <c:pt idx="7395">
                  <c:v>42460</c:v>
                </c:pt>
                <c:pt idx="7396">
                  <c:v>42461</c:v>
                </c:pt>
                <c:pt idx="7397">
                  <c:v>42462</c:v>
                </c:pt>
                <c:pt idx="7398">
                  <c:v>42463</c:v>
                </c:pt>
                <c:pt idx="7399">
                  <c:v>42464</c:v>
                </c:pt>
                <c:pt idx="7400">
                  <c:v>42465</c:v>
                </c:pt>
                <c:pt idx="7401">
                  <c:v>42466</c:v>
                </c:pt>
                <c:pt idx="7402">
                  <c:v>42467</c:v>
                </c:pt>
                <c:pt idx="7403">
                  <c:v>42468</c:v>
                </c:pt>
                <c:pt idx="7404">
                  <c:v>42469</c:v>
                </c:pt>
                <c:pt idx="7405">
                  <c:v>42470</c:v>
                </c:pt>
                <c:pt idx="7406">
                  <c:v>42471</c:v>
                </c:pt>
                <c:pt idx="7407">
                  <c:v>42472</c:v>
                </c:pt>
                <c:pt idx="7408">
                  <c:v>42473</c:v>
                </c:pt>
                <c:pt idx="7409">
                  <c:v>42474</c:v>
                </c:pt>
                <c:pt idx="7410">
                  <c:v>42475</c:v>
                </c:pt>
                <c:pt idx="7411">
                  <c:v>42476</c:v>
                </c:pt>
                <c:pt idx="7412">
                  <c:v>42477</c:v>
                </c:pt>
                <c:pt idx="7413">
                  <c:v>42478</c:v>
                </c:pt>
                <c:pt idx="7414">
                  <c:v>42479</c:v>
                </c:pt>
                <c:pt idx="7415">
                  <c:v>42480</c:v>
                </c:pt>
                <c:pt idx="7416">
                  <c:v>42481</c:v>
                </c:pt>
                <c:pt idx="7417">
                  <c:v>42482</c:v>
                </c:pt>
                <c:pt idx="7418">
                  <c:v>42483</c:v>
                </c:pt>
                <c:pt idx="7419">
                  <c:v>42484</c:v>
                </c:pt>
                <c:pt idx="7420">
                  <c:v>42485</c:v>
                </c:pt>
                <c:pt idx="7421">
                  <c:v>42486</c:v>
                </c:pt>
                <c:pt idx="7422">
                  <c:v>42487</c:v>
                </c:pt>
                <c:pt idx="7423">
                  <c:v>42488</c:v>
                </c:pt>
                <c:pt idx="7424">
                  <c:v>42489</c:v>
                </c:pt>
                <c:pt idx="7425">
                  <c:v>42490</c:v>
                </c:pt>
                <c:pt idx="7426">
                  <c:v>42491</c:v>
                </c:pt>
                <c:pt idx="7427">
                  <c:v>42492</c:v>
                </c:pt>
                <c:pt idx="7428">
                  <c:v>42493</c:v>
                </c:pt>
                <c:pt idx="7429">
                  <c:v>42494</c:v>
                </c:pt>
                <c:pt idx="7430">
                  <c:v>42495</c:v>
                </c:pt>
                <c:pt idx="7431">
                  <c:v>42496</c:v>
                </c:pt>
                <c:pt idx="7432">
                  <c:v>42497</c:v>
                </c:pt>
                <c:pt idx="7433">
                  <c:v>42498</c:v>
                </c:pt>
                <c:pt idx="7434">
                  <c:v>42499</c:v>
                </c:pt>
                <c:pt idx="7435">
                  <c:v>42500</c:v>
                </c:pt>
                <c:pt idx="7436">
                  <c:v>42501</c:v>
                </c:pt>
                <c:pt idx="7437">
                  <c:v>42502</c:v>
                </c:pt>
                <c:pt idx="7438">
                  <c:v>42503</c:v>
                </c:pt>
                <c:pt idx="7439">
                  <c:v>42504</c:v>
                </c:pt>
                <c:pt idx="7440">
                  <c:v>42505</c:v>
                </c:pt>
                <c:pt idx="7441">
                  <c:v>42506</c:v>
                </c:pt>
                <c:pt idx="7442">
                  <c:v>42507</c:v>
                </c:pt>
                <c:pt idx="7443">
                  <c:v>42508</c:v>
                </c:pt>
                <c:pt idx="7444">
                  <c:v>42509</c:v>
                </c:pt>
                <c:pt idx="7445">
                  <c:v>42510</c:v>
                </c:pt>
                <c:pt idx="7446">
                  <c:v>42511</c:v>
                </c:pt>
                <c:pt idx="7447">
                  <c:v>42512</c:v>
                </c:pt>
                <c:pt idx="7448">
                  <c:v>42513</c:v>
                </c:pt>
                <c:pt idx="7449">
                  <c:v>42514</c:v>
                </c:pt>
                <c:pt idx="7450">
                  <c:v>42515</c:v>
                </c:pt>
                <c:pt idx="7451">
                  <c:v>42516</c:v>
                </c:pt>
                <c:pt idx="7452">
                  <c:v>42517</c:v>
                </c:pt>
                <c:pt idx="7453">
                  <c:v>42518</c:v>
                </c:pt>
                <c:pt idx="7454">
                  <c:v>42519</c:v>
                </c:pt>
                <c:pt idx="7455">
                  <c:v>42520</c:v>
                </c:pt>
                <c:pt idx="7456">
                  <c:v>42521</c:v>
                </c:pt>
                <c:pt idx="7457">
                  <c:v>42522</c:v>
                </c:pt>
                <c:pt idx="7458">
                  <c:v>42523</c:v>
                </c:pt>
                <c:pt idx="7459">
                  <c:v>42524</c:v>
                </c:pt>
                <c:pt idx="7460">
                  <c:v>42525</c:v>
                </c:pt>
                <c:pt idx="7461">
                  <c:v>42526</c:v>
                </c:pt>
                <c:pt idx="7462">
                  <c:v>42527</c:v>
                </c:pt>
                <c:pt idx="7463">
                  <c:v>42528</c:v>
                </c:pt>
                <c:pt idx="7464">
                  <c:v>42529</c:v>
                </c:pt>
                <c:pt idx="7465">
                  <c:v>42530</c:v>
                </c:pt>
                <c:pt idx="7466">
                  <c:v>42531</c:v>
                </c:pt>
                <c:pt idx="7467">
                  <c:v>42532</c:v>
                </c:pt>
                <c:pt idx="7468">
                  <c:v>42533</c:v>
                </c:pt>
                <c:pt idx="7469">
                  <c:v>42534</c:v>
                </c:pt>
                <c:pt idx="7470">
                  <c:v>42535</c:v>
                </c:pt>
                <c:pt idx="7471">
                  <c:v>42536</c:v>
                </c:pt>
                <c:pt idx="7472">
                  <c:v>42537</c:v>
                </c:pt>
                <c:pt idx="7473">
                  <c:v>42538</c:v>
                </c:pt>
                <c:pt idx="7474">
                  <c:v>42539</c:v>
                </c:pt>
                <c:pt idx="7475">
                  <c:v>42540</c:v>
                </c:pt>
                <c:pt idx="7476">
                  <c:v>42541</c:v>
                </c:pt>
                <c:pt idx="7477">
                  <c:v>42542</c:v>
                </c:pt>
                <c:pt idx="7478">
                  <c:v>42543</c:v>
                </c:pt>
                <c:pt idx="7479">
                  <c:v>42544</c:v>
                </c:pt>
                <c:pt idx="7480">
                  <c:v>42545</c:v>
                </c:pt>
                <c:pt idx="7481">
                  <c:v>42546</c:v>
                </c:pt>
                <c:pt idx="7482">
                  <c:v>42547</c:v>
                </c:pt>
                <c:pt idx="7483">
                  <c:v>42548</c:v>
                </c:pt>
                <c:pt idx="7484">
                  <c:v>42549</c:v>
                </c:pt>
                <c:pt idx="7485">
                  <c:v>42550</c:v>
                </c:pt>
                <c:pt idx="7486">
                  <c:v>42551</c:v>
                </c:pt>
                <c:pt idx="7487">
                  <c:v>42552</c:v>
                </c:pt>
                <c:pt idx="7488">
                  <c:v>42553</c:v>
                </c:pt>
                <c:pt idx="7489">
                  <c:v>42554</c:v>
                </c:pt>
                <c:pt idx="7490">
                  <c:v>42555</c:v>
                </c:pt>
                <c:pt idx="7491">
                  <c:v>42556</c:v>
                </c:pt>
                <c:pt idx="7492">
                  <c:v>42557</c:v>
                </c:pt>
                <c:pt idx="7493">
                  <c:v>42558</c:v>
                </c:pt>
                <c:pt idx="7494">
                  <c:v>42559</c:v>
                </c:pt>
                <c:pt idx="7495">
                  <c:v>42560</c:v>
                </c:pt>
                <c:pt idx="7496">
                  <c:v>42561</c:v>
                </c:pt>
                <c:pt idx="7497">
                  <c:v>42562</c:v>
                </c:pt>
                <c:pt idx="7498">
                  <c:v>42563</c:v>
                </c:pt>
                <c:pt idx="7499">
                  <c:v>42564</c:v>
                </c:pt>
                <c:pt idx="7500">
                  <c:v>42565</c:v>
                </c:pt>
                <c:pt idx="7501">
                  <c:v>42566</c:v>
                </c:pt>
                <c:pt idx="7502">
                  <c:v>42567</c:v>
                </c:pt>
                <c:pt idx="7503">
                  <c:v>42568</c:v>
                </c:pt>
                <c:pt idx="7504">
                  <c:v>42569</c:v>
                </c:pt>
                <c:pt idx="7505">
                  <c:v>42570</c:v>
                </c:pt>
                <c:pt idx="7506">
                  <c:v>42571</c:v>
                </c:pt>
                <c:pt idx="7507">
                  <c:v>42572</c:v>
                </c:pt>
                <c:pt idx="7508">
                  <c:v>42573</c:v>
                </c:pt>
                <c:pt idx="7509">
                  <c:v>42574</c:v>
                </c:pt>
                <c:pt idx="7510">
                  <c:v>42575</c:v>
                </c:pt>
                <c:pt idx="7511">
                  <c:v>42576</c:v>
                </c:pt>
                <c:pt idx="7512">
                  <c:v>42577</c:v>
                </c:pt>
                <c:pt idx="7513">
                  <c:v>42578</c:v>
                </c:pt>
                <c:pt idx="7514">
                  <c:v>42579</c:v>
                </c:pt>
                <c:pt idx="7515">
                  <c:v>42580</c:v>
                </c:pt>
                <c:pt idx="7516">
                  <c:v>42581</c:v>
                </c:pt>
                <c:pt idx="7517">
                  <c:v>42582</c:v>
                </c:pt>
                <c:pt idx="7518">
                  <c:v>42583</c:v>
                </c:pt>
                <c:pt idx="7519">
                  <c:v>42584</c:v>
                </c:pt>
                <c:pt idx="7520">
                  <c:v>42585</c:v>
                </c:pt>
                <c:pt idx="7521">
                  <c:v>42586</c:v>
                </c:pt>
                <c:pt idx="7522">
                  <c:v>42587</c:v>
                </c:pt>
                <c:pt idx="7523">
                  <c:v>42588</c:v>
                </c:pt>
                <c:pt idx="7524">
                  <c:v>42589</c:v>
                </c:pt>
                <c:pt idx="7525">
                  <c:v>42590</c:v>
                </c:pt>
                <c:pt idx="7526">
                  <c:v>42591</c:v>
                </c:pt>
                <c:pt idx="7527">
                  <c:v>42592</c:v>
                </c:pt>
                <c:pt idx="7528">
                  <c:v>42593</c:v>
                </c:pt>
                <c:pt idx="7529">
                  <c:v>42594</c:v>
                </c:pt>
                <c:pt idx="7530">
                  <c:v>42595</c:v>
                </c:pt>
                <c:pt idx="7531">
                  <c:v>42596</c:v>
                </c:pt>
                <c:pt idx="7532">
                  <c:v>42597</c:v>
                </c:pt>
                <c:pt idx="7533">
                  <c:v>42598</c:v>
                </c:pt>
                <c:pt idx="7534">
                  <c:v>42599</c:v>
                </c:pt>
                <c:pt idx="7535">
                  <c:v>42600</c:v>
                </c:pt>
                <c:pt idx="7536">
                  <c:v>42601</c:v>
                </c:pt>
                <c:pt idx="7537">
                  <c:v>42602</c:v>
                </c:pt>
                <c:pt idx="7538">
                  <c:v>42603</c:v>
                </c:pt>
                <c:pt idx="7539">
                  <c:v>42604</c:v>
                </c:pt>
                <c:pt idx="7540">
                  <c:v>42605</c:v>
                </c:pt>
                <c:pt idx="7541">
                  <c:v>42606</c:v>
                </c:pt>
                <c:pt idx="7542">
                  <c:v>42607</c:v>
                </c:pt>
                <c:pt idx="7543">
                  <c:v>42608</c:v>
                </c:pt>
                <c:pt idx="7544">
                  <c:v>42609</c:v>
                </c:pt>
                <c:pt idx="7545">
                  <c:v>42610</c:v>
                </c:pt>
                <c:pt idx="7546">
                  <c:v>42611</c:v>
                </c:pt>
                <c:pt idx="7547">
                  <c:v>42612</c:v>
                </c:pt>
                <c:pt idx="7548">
                  <c:v>42613</c:v>
                </c:pt>
                <c:pt idx="7549">
                  <c:v>42614</c:v>
                </c:pt>
                <c:pt idx="7550">
                  <c:v>42615</c:v>
                </c:pt>
                <c:pt idx="7551">
                  <c:v>42616</c:v>
                </c:pt>
                <c:pt idx="7552">
                  <c:v>42617</c:v>
                </c:pt>
                <c:pt idx="7553">
                  <c:v>42618</c:v>
                </c:pt>
                <c:pt idx="7554">
                  <c:v>42619</c:v>
                </c:pt>
                <c:pt idx="7555">
                  <c:v>42620</c:v>
                </c:pt>
                <c:pt idx="7556">
                  <c:v>42621</c:v>
                </c:pt>
                <c:pt idx="7557">
                  <c:v>42622</c:v>
                </c:pt>
                <c:pt idx="7558">
                  <c:v>42623</c:v>
                </c:pt>
                <c:pt idx="7559">
                  <c:v>42624</c:v>
                </c:pt>
                <c:pt idx="7560">
                  <c:v>42625</c:v>
                </c:pt>
                <c:pt idx="7561">
                  <c:v>42626</c:v>
                </c:pt>
                <c:pt idx="7562">
                  <c:v>42627</c:v>
                </c:pt>
                <c:pt idx="7563">
                  <c:v>42628</c:v>
                </c:pt>
                <c:pt idx="7564">
                  <c:v>42629</c:v>
                </c:pt>
                <c:pt idx="7565">
                  <c:v>42630</c:v>
                </c:pt>
                <c:pt idx="7566">
                  <c:v>42631</c:v>
                </c:pt>
                <c:pt idx="7567">
                  <c:v>42632</c:v>
                </c:pt>
                <c:pt idx="7568">
                  <c:v>42633</c:v>
                </c:pt>
                <c:pt idx="7569">
                  <c:v>42634</c:v>
                </c:pt>
                <c:pt idx="7570">
                  <c:v>42635</c:v>
                </c:pt>
                <c:pt idx="7571">
                  <c:v>42636</c:v>
                </c:pt>
                <c:pt idx="7572">
                  <c:v>42637</c:v>
                </c:pt>
                <c:pt idx="7573">
                  <c:v>42638</c:v>
                </c:pt>
                <c:pt idx="7574">
                  <c:v>42639</c:v>
                </c:pt>
                <c:pt idx="7575">
                  <c:v>42640</c:v>
                </c:pt>
                <c:pt idx="7576">
                  <c:v>42641</c:v>
                </c:pt>
                <c:pt idx="7577">
                  <c:v>42642</c:v>
                </c:pt>
                <c:pt idx="7578">
                  <c:v>42643</c:v>
                </c:pt>
                <c:pt idx="7579">
                  <c:v>42644</c:v>
                </c:pt>
                <c:pt idx="7580">
                  <c:v>42645</c:v>
                </c:pt>
                <c:pt idx="7581">
                  <c:v>42646</c:v>
                </c:pt>
                <c:pt idx="7582">
                  <c:v>42647</c:v>
                </c:pt>
                <c:pt idx="7583">
                  <c:v>42648</c:v>
                </c:pt>
                <c:pt idx="7584">
                  <c:v>42649</c:v>
                </c:pt>
                <c:pt idx="7585">
                  <c:v>42650</c:v>
                </c:pt>
                <c:pt idx="7586">
                  <c:v>42651</c:v>
                </c:pt>
                <c:pt idx="7587">
                  <c:v>42652</c:v>
                </c:pt>
                <c:pt idx="7588">
                  <c:v>42653</c:v>
                </c:pt>
                <c:pt idx="7589">
                  <c:v>42654</c:v>
                </c:pt>
                <c:pt idx="7590">
                  <c:v>42655</c:v>
                </c:pt>
                <c:pt idx="7591">
                  <c:v>42656</c:v>
                </c:pt>
                <c:pt idx="7592">
                  <c:v>42657</c:v>
                </c:pt>
                <c:pt idx="7593">
                  <c:v>42658</c:v>
                </c:pt>
                <c:pt idx="7594">
                  <c:v>42659</c:v>
                </c:pt>
                <c:pt idx="7595">
                  <c:v>42660</c:v>
                </c:pt>
                <c:pt idx="7596">
                  <c:v>42661</c:v>
                </c:pt>
                <c:pt idx="7597">
                  <c:v>42662</c:v>
                </c:pt>
                <c:pt idx="7598">
                  <c:v>42663</c:v>
                </c:pt>
                <c:pt idx="7599">
                  <c:v>42664</c:v>
                </c:pt>
                <c:pt idx="7600">
                  <c:v>42665</c:v>
                </c:pt>
                <c:pt idx="7601">
                  <c:v>42666</c:v>
                </c:pt>
                <c:pt idx="7602">
                  <c:v>42667</c:v>
                </c:pt>
                <c:pt idx="7603">
                  <c:v>42668</c:v>
                </c:pt>
                <c:pt idx="7604">
                  <c:v>42669</c:v>
                </c:pt>
                <c:pt idx="7605">
                  <c:v>42670</c:v>
                </c:pt>
                <c:pt idx="7606">
                  <c:v>42671</c:v>
                </c:pt>
                <c:pt idx="7607">
                  <c:v>42672</c:v>
                </c:pt>
                <c:pt idx="7608">
                  <c:v>42673</c:v>
                </c:pt>
                <c:pt idx="7609">
                  <c:v>42674</c:v>
                </c:pt>
                <c:pt idx="7610">
                  <c:v>42675</c:v>
                </c:pt>
                <c:pt idx="7611">
                  <c:v>42676</c:v>
                </c:pt>
                <c:pt idx="7612">
                  <c:v>42677</c:v>
                </c:pt>
                <c:pt idx="7613">
                  <c:v>42678</c:v>
                </c:pt>
                <c:pt idx="7614">
                  <c:v>42679</c:v>
                </c:pt>
                <c:pt idx="7615">
                  <c:v>42680</c:v>
                </c:pt>
                <c:pt idx="7616">
                  <c:v>42681</c:v>
                </c:pt>
                <c:pt idx="7617">
                  <c:v>42682</c:v>
                </c:pt>
                <c:pt idx="7618">
                  <c:v>42683</c:v>
                </c:pt>
                <c:pt idx="7619">
                  <c:v>42684</c:v>
                </c:pt>
                <c:pt idx="7620">
                  <c:v>42685</c:v>
                </c:pt>
                <c:pt idx="7621">
                  <c:v>42686</c:v>
                </c:pt>
                <c:pt idx="7622">
                  <c:v>42687</c:v>
                </c:pt>
                <c:pt idx="7623">
                  <c:v>42688</c:v>
                </c:pt>
                <c:pt idx="7624">
                  <c:v>42689</c:v>
                </c:pt>
                <c:pt idx="7625">
                  <c:v>42690</c:v>
                </c:pt>
                <c:pt idx="7626">
                  <c:v>42691</c:v>
                </c:pt>
                <c:pt idx="7627">
                  <c:v>42692</c:v>
                </c:pt>
                <c:pt idx="7628">
                  <c:v>42693</c:v>
                </c:pt>
                <c:pt idx="7629">
                  <c:v>42694</c:v>
                </c:pt>
                <c:pt idx="7630">
                  <c:v>42695</c:v>
                </c:pt>
                <c:pt idx="7631">
                  <c:v>42696</c:v>
                </c:pt>
                <c:pt idx="7632">
                  <c:v>42697</c:v>
                </c:pt>
                <c:pt idx="7633">
                  <c:v>42698</c:v>
                </c:pt>
                <c:pt idx="7634">
                  <c:v>42699</c:v>
                </c:pt>
                <c:pt idx="7635">
                  <c:v>42700</c:v>
                </c:pt>
                <c:pt idx="7636">
                  <c:v>42701</c:v>
                </c:pt>
                <c:pt idx="7637">
                  <c:v>42702</c:v>
                </c:pt>
                <c:pt idx="7638">
                  <c:v>42703</c:v>
                </c:pt>
                <c:pt idx="7639">
                  <c:v>42704</c:v>
                </c:pt>
                <c:pt idx="7640">
                  <c:v>42705</c:v>
                </c:pt>
                <c:pt idx="7641">
                  <c:v>42706</c:v>
                </c:pt>
                <c:pt idx="7642">
                  <c:v>42707</c:v>
                </c:pt>
                <c:pt idx="7643">
                  <c:v>42708</c:v>
                </c:pt>
                <c:pt idx="7644">
                  <c:v>42709</c:v>
                </c:pt>
                <c:pt idx="7645">
                  <c:v>42710</c:v>
                </c:pt>
                <c:pt idx="7646">
                  <c:v>42711</c:v>
                </c:pt>
                <c:pt idx="7647">
                  <c:v>42712</c:v>
                </c:pt>
                <c:pt idx="7648">
                  <c:v>42713</c:v>
                </c:pt>
                <c:pt idx="7649">
                  <c:v>42714</c:v>
                </c:pt>
                <c:pt idx="7650">
                  <c:v>42715</c:v>
                </c:pt>
                <c:pt idx="7651">
                  <c:v>42716</c:v>
                </c:pt>
                <c:pt idx="7652">
                  <c:v>42717</c:v>
                </c:pt>
                <c:pt idx="7653">
                  <c:v>42718</c:v>
                </c:pt>
                <c:pt idx="7654">
                  <c:v>42719</c:v>
                </c:pt>
                <c:pt idx="7655">
                  <c:v>42720</c:v>
                </c:pt>
                <c:pt idx="7656">
                  <c:v>42721</c:v>
                </c:pt>
                <c:pt idx="7657">
                  <c:v>42722</c:v>
                </c:pt>
                <c:pt idx="7658">
                  <c:v>42723</c:v>
                </c:pt>
                <c:pt idx="7659">
                  <c:v>42724</c:v>
                </c:pt>
                <c:pt idx="7660">
                  <c:v>42725</c:v>
                </c:pt>
                <c:pt idx="7661">
                  <c:v>42726</c:v>
                </c:pt>
                <c:pt idx="7662">
                  <c:v>42727</c:v>
                </c:pt>
                <c:pt idx="7663">
                  <c:v>42728</c:v>
                </c:pt>
                <c:pt idx="7664">
                  <c:v>42729</c:v>
                </c:pt>
                <c:pt idx="7665">
                  <c:v>42730</c:v>
                </c:pt>
                <c:pt idx="7666">
                  <c:v>42731</c:v>
                </c:pt>
                <c:pt idx="7667">
                  <c:v>42732</c:v>
                </c:pt>
                <c:pt idx="7668">
                  <c:v>42733</c:v>
                </c:pt>
                <c:pt idx="7669">
                  <c:v>42734</c:v>
                </c:pt>
                <c:pt idx="7670">
                  <c:v>42735</c:v>
                </c:pt>
                <c:pt idx="7671">
                  <c:v>42736</c:v>
                </c:pt>
                <c:pt idx="7672">
                  <c:v>42737</c:v>
                </c:pt>
                <c:pt idx="7673">
                  <c:v>42738</c:v>
                </c:pt>
                <c:pt idx="7674">
                  <c:v>42739</c:v>
                </c:pt>
                <c:pt idx="7675">
                  <c:v>42740</c:v>
                </c:pt>
                <c:pt idx="7676">
                  <c:v>42741</c:v>
                </c:pt>
                <c:pt idx="7677">
                  <c:v>42742</c:v>
                </c:pt>
                <c:pt idx="7678">
                  <c:v>42743</c:v>
                </c:pt>
                <c:pt idx="7679">
                  <c:v>42744</c:v>
                </c:pt>
                <c:pt idx="7680">
                  <c:v>42745</c:v>
                </c:pt>
                <c:pt idx="7681">
                  <c:v>42746</c:v>
                </c:pt>
                <c:pt idx="7682">
                  <c:v>42747</c:v>
                </c:pt>
                <c:pt idx="7683">
                  <c:v>42748</c:v>
                </c:pt>
                <c:pt idx="7684">
                  <c:v>42749</c:v>
                </c:pt>
                <c:pt idx="7685">
                  <c:v>42750</c:v>
                </c:pt>
                <c:pt idx="7686">
                  <c:v>42751</c:v>
                </c:pt>
                <c:pt idx="7687">
                  <c:v>42752</c:v>
                </c:pt>
                <c:pt idx="7688">
                  <c:v>42753</c:v>
                </c:pt>
                <c:pt idx="7689">
                  <c:v>42754</c:v>
                </c:pt>
                <c:pt idx="7690">
                  <c:v>42755</c:v>
                </c:pt>
                <c:pt idx="7691">
                  <c:v>42756</c:v>
                </c:pt>
                <c:pt idx="7692">
                  <c:v>42757</c:v>
                </c:pt>
                <c:pt idx="7693">
                  <c:v>42758</c:v>
                </c:pt>
                <c:pt idx="7694">
                  <c:v>42759</c:v>
                </c:pt>
                <c:pt idx="7695">
                  <c:v>42760</c:v>
                </c:pt>
                <c:pt idx="7696">
                  <c:v>42761</c:v>
                </c:pt>
                <c:pt idx="7697">
                  <c:v>42762</c:v>
                </c:pt>
                <c:pt idx="7698">
                  <c:v>42763</c:v>
                </c:pt>
                <c:pt idx="7699">
                  <c:v>42764</c:v>
                </c:pt>
                <c:pt idx="7700">
                  <c:v>42765</c:v>
                </c:pt>
                <c:pt idx="7701">
                  <c:v>42766</c:v>
                </c:pt>
                <c:pt idx="7702">
                  <c:v>42767</c:v>
                </c:pt>
                <c:pt idx="7703">
                  <c:v>42768</c:v>
                </c:pt>
                <c:pt idx="7704">
                  <c:v>42769</c:v>
                </c:pt>
                <c:pt idx="7705">
                  <c:v>42770</c:v>
                </c:pt>
                <c:pt idx="7706">
                  <c:v>42771</c:v>
                </c:pt>
                <c:pt idx="7707">
                  <c:v>42772</c:v>
                </c:pt>
                <c:pt idx="7708">
                  <c:v>42773</c:v>
                </c:pt>
                <c:pt idx="7709">
                  <c:v>42774</c:v>
                </c:pt>
                <c:pt idx="7710">
                  <c:v>42775</c:v>
                </c:pt>
                <c:pt idx="7711">
                  <c:v>42776</c:v>
                </c:pt>
                <c:pt idx="7712">
                  <c:v>42777</c:v>
                </c:pt>
                <c:pt idx="7713">
                  <c:v>42778</c:v>
                </c:pt>
                <c:pt idx="7714">
                  <c:v>42779</c:v>
                </c:pt>
                <c:pt idx="7715">
                  <c:v>42780</c:v>
                </c:pt>
                <c:pt idx="7716">
                  <c:v>42781</c:v>
                </c:pt>
                <c:pt idx="7717">
                  <c:v>42782</c:v>
                </c:pt>
                <c:pt idx="7718">
                  <c:v>42783</c:v>
                </c:pt>
                <c:pt idx="7719">
                  <c:v>42784</c:v>
                </c:pt>
                <c:pt idx="7720">
                  <c:v>42785</c:v>
                </c:pt>
                <c:pt idx="7721">
                  <c:v>42786</c:v>
                </c:pt>
                <c:pt idx="7722">
                  <c:v>42787</c:v>
                </c:pt>
                <c:pt idx="7723">
                  <c:v>42788</c:v>
                </c:pt>
                <c:pt idx="7724">
                  <c:v>42789</c:v>
                </c:pt>
                <c:pt idx="7725">
                  <c:v>42790</c:v>
                </c:pt>
                <c:pt idx="7726">
                  <c:v>42791</c:v>
                </c:pt>
                <c:pt idx="7727">
                  <c:v>42792</c:v>
                </c:pt>
                <c:pt idx="7728">
                  <c:v>42793</c:v>
                </c:pt>
                <c:pt idx="7729">
                  <c:v>42794</c:v>
                </c:pt>
                <c:pt idx="7730">
                  <c:v>42795</c:v>
                </c:pt>
                <c:pt idx="7731">
                  <c:v>42796</c:v>
                </c:pt>
                <c:pt idx="7732">
                  <c:v>42797</c:v>
                </c:pt>
                <c:pt idx="7733">
                  <c:v>42798</c:v>
                </c:pt>
                <c:pt idx="7734">
                  <c:v>42799</c:v>
                </c:pt>
                <c:pt idx="7735">
                  <c:v>42800</c:v>
                </c:pt>
                <c:pt idx="7736">
                  <c:v>42801</c:v>
                </c:pt>
                <c:pt idx="7737">
                  <c:v>42802</c:v>
                </c:pt>
                <c:pt idx="7738">
                  <c:v>42803</c:v>
                </c:pt>
                <c:pt idx="7739">
                  <c:v>42804</c:v>
                </c:pt>
                <c:pt idx="7740">
                  <c:v>42805</c:v>
                </c:pt>
                <c:pt idx="7741">
                  <c:v>42806</c:v>
                </c:pt>
                <c:pt idx="7742">
                  <c:v>42807</c:v>
                </c:pt>
                <c:pt idx="7743">
                  <c:v>42808</c:v>
                </c:pt>
                <c:pt idx="7744">
                  <c:v>42809</c:v>
                </c:pt>
                <c:pt idx="7745">
                  <c:v>42810</c:v>
                </c:pt>
                <c:pt idx="7746">
                  <c:v>42811</c:v>
                </c:pt>
                <c:pt idx="7747">
                  <c:v>42812</c:v>
                </c:pt>
                <c:pt idx="7748">
                  <c:v>42813</c:v>
                </c:pt>
                <c:pt idx="7749">
                  <c:v>42814</c:v>
                </c:pt>
                <c:pt idx="7750">
                  <c:v>42815</c:v>
                </c:pt>
                <c:pt idx="7751">
                  <c:v>42816</c:v>
                </c:pt>
                <c:pt idx="7752">
                  <c:v>42817</c:v>
                </c:pt>
                <c:pt idx="7753">
                  <c:v>42818</c:v>
                </c:pt>
                <c:pt idx="7754">
                  <c:v>42819</c:v>
                </c:pt>
                <c:pt idx="7755">
                  <c:v>42820</c:v>
                </c:pt>
                <c:pt idx="7756">
                  <c:v>42821</c:v>
                </c:pt>
                <c:pt idx="7757">
                  <c:v>42822</c:v>
                </c:pt>
                <c:pt idx="7758">
                  <c:v>42823</c:v>
                </c:pt>
                <c:pt idx="7759">
                  <c:v>42824</c:v>
                </c:pt>
                <c:pt idx="7760">
                  <c:v>42825</c:v>
                </c:pt>
                <c:pt idx="7761">
                  <c:v>42826</c:v>
                </c:pt>
                <c:pt idx="7762">
                  <c:v>42827</c:v>
                </c:pt>
                <c:pt idx="7763">
                  <c:v>42828</c:v>
                </c:pt>
                <c:pt idx="7764">
                  <c:v>42829</c:v>
                </c:pt>
                <c:pt idx="7765">
                  <c:v>42830</c:v>
                </c:pt>
                <c:pt idx="7766">
                  <c:v>42831</c:v>
                </c:pt>
                <c:pt idx="7767">
                  <c:v>42832</c:v>
                </c:pt>
                <c:pt idx="7768">
                  <c:v>42833</c:v>
                </c:pt>
                <c:pt idx="7769">
                  <c:v>42834</c:v>
                </c:pt>
                <c:pt idx="7770">
                  <c:v>42835</c:v>
                </c:pt>
                <c:pt idx="7771">
                  <c:v>42836</c:v>
                </c:pt>
                <c:pt idx="7772">
                  <c:v>42837</c:v>
                </c:pt>
                <c:pt idx="7773">
                  <c:v>42838</c:v>
                </c:pt>
                <c:pt idx="7774">
                  <c:v>42839</c:v>
                </c:pt>
                <c:pt idx="7775">
                  <c:v>42840</c:v>
                </c:pt>
                <c:pt idx="7776">
                  <c:v>42841</c:v>
                </c:pt>
                <c:pt idx="7777">
                  <c:v>42842</c:v>
                </c:pt>
                <c:pt idx="7778">
                  <c:v>42843</c:v>
                </c:pt>
                <c:pt idx="7779">
                  <c:v>42844</c:v>
                </c:pt>
                <c:pt idx="7780">
                  <c:v>42845</c:v>
                </c:pt>
                <c:pt idx="7781">
                  <c:v>42846</c:v>
                </c:pt>
                <c:pt idx="7782">
                  <c:v>42847</c:v>
                </c:pt>
                <c:pt idx="7783">
                  <c:v>42848</c:v>
                </c:pt>
                <c:pt idx="7784">
                  <c:v>42849</c:v>
                </c:pt>
                <c:pt idx="7785">
                  <c:v>42850</c:v>
                </c:pt>
                <c:pt idx="7786">
                  <c:v>42851</c:v>
                </c:pt>
                <c:pt idx="7787">
                  <c:v>42852</c:v>
                </c:pt>
                <c:pt idx="7788">
                  <c:v>42853</c:v>
                </c:pt>
                <c:pt idx="7789">
                  <c:v>42854</c:v>
                </c:pt>
                <c:pt idx="7790">
                  <c:v>42855</c:v>
                </c:pt>
                <c:pt idx="7791">
                  <c:v>42856</c:v>
                </c:pt>
                <c:pt idx="7792">
                  <c:v>42857</c:v>
                </c:pt>
                <c:pt idx="7793">
                  <c:v>42858</c:v>
                </c:pt>
                <c:pt idx="7794">
                  <c:v>42859</c:v>
                </c:pt>
                <c:pt idx="7795">
                  <c:v>42860</c:v>
                </c:pt>
                <c:pt idx="7796">
                  <c:v>42861</c:v>
                </c:pt>
                <c:pt idx="7797">
                  <c:v>42862</c:v>
                </c:pt>
                <c:pt idx="7798">
                  <c:v>42863</c:v>
                </c:pt>
                <c:pt idx="7799">
                  <c:v>42864</c:v>
                </c:pt>
                <c:pt idx="7800">
                  <c:v>42865</c:v>
                </c:pt>
                <c:pt idx="7801">
                  <c:v>42866</c:v>
                </c:pt>
                <c:pt idx="7802">
                  <c:v>42867</c:v>
                </c:pt>
                <c:pt idx="7803">
                  <c:v>42868</c:v>
                </c:pt>
                <c:pt idx="7804">
                  <c:v>42869</c:v>
                </c:pt>
                <c:pt idx="7805">
                  <c:v>42870</c:v>
                </c:pt>
                <c:pt idx="7806">
                  <c:v>42871</c:v>
                </c:pt>
                <c:pt idx="7807">
                  <c:v>42872</c:v>
                </c:pt>
                <c:pt idx="7808">
                  <c:v>42873</c:v>
                </c:pt>
                <c:pt idx="7809">
                  <c:v>42874</c:v>
                </c:pt>
                <c:pt idx="7810">
                  <c:v>42875</c:v>
                </c:pt>
                <c:pt idx="7811">
                  <c:v>42876</c:v>
                </c:pt>
                <c:pt idx="7812">
                  <c:v>42877</c:v>
                </c:pt>
                <c:pt idx="7813">
                  <c:v>42878</c:v>
                </c:pt>
                <c:pt idx="7814">
                  <c:v>42879</c:v>
                </c:pt>
                <c:pt idx="7815">
                  <c:v>42880</c:v>
                </c:pt>
                <c:pt idx="7816">
                  <c:v>42881</c:v>
                </c:pt>
                <c:pt idx="7817">
                  <c:v>42882</c:v>
                </c:pt>
                <c:pt idx="7818">
                  <c:v>42883</c:v>
                </c:pt>
                <c:pt idx="7819">
                  <c:v>42884</c:v>
                </c:pt>
                <c:pt idx="7820">
                  <c:v>42885</c:v>
                </c:pt>
                <c:pt idx="7821">
                  <c:v>42886</c:v>
                </c:pt>
                <c:pt idx="7822">
                  <c:v>42887</c:v>
                </c:pt>
                <c:pt idx="7823">
                  <c:v>42888</c:v>
                </c:pt>
                <c:pt idx="7824">
                  <c:v>42889</c:v>
                </c:pt>
                <c:pt idx="7825">
                  <c:v>42890</c:v>
                </c:pt>
                <c:pt idx="7826">
                  <c:v>42891</c:v>
                </c:pt>
                <c:pt idx="7827">
                  <c:v>42892</c:v>
                </c:pt>
                <c:pt idx="7828">
                  <c:v>42893</c:v>
                </c:pt>
                <c:pt idx="7829">
                  <c:v>42894</c:v>
                </c:pt>
                <c:pt idx="7830">
                  <c:v>42895</c:v>
                </c:pt>
                <c:pt idx="7831">
                  <c:v>42896</c:v>
                </c:pt>
                <c:pt idx="7832">
                  <c:v>42897</c:v>
                </c:pt>
                <c:pt idx="7833">
                  <c:v>42898</c:v>
                </c:pt>
                <c:pt idx="7834">
                  <c:v>42899</c:v>
                </c:pt>
                <c:pt idx="7835">
                  <c:v>42900</c:v>
                </c:pt>
                <c:pt idx="7836">
                  <c:v>42901</c:v>
                </c:pt>
                <c:pt idx="7837">
                  <c:v>42902</c:v>
                </c:pt>
                <c:pt idx="7838">
                  <c:v>42903</c:v>
                </c:pt>
                <c:pt idx="7839">
                  <c:v>42904</c:v>
                </c:pt>
                <c:pt idx="7840">
                  <c:v>42905</c:v>
                </c:pt>
                <c:pt idx="7841">
                  <c:v>42906</c:v>
                </c:pt>
                <c:pt idx="7842">
                  <c:v>42907</c:v>
                </c:pt>
                <c:pt idx="7843">
                  <c:v>42908</c:v>
                </c:pt>
                <c:pt idx="7844">
                  <c:v>42909</c:v>
                </c:pt>
                <c:pt idx="7845">
                  <c:v>42910</c:v>
                </c:pt>
                <c:pt idx="7846">
                  <c:v>42911</c:v>
                </c:pt>
                <c:pt idx="7847">
                  <c:v>42912</c:v>
                </c:pt>
                <c:pt idx="7848">
                  <c:v>42913</c:v>
                </c:pt>
                <c:pt idx="7849">
                  <c:v>42914</c:v>
                </c:pt>
                <c:pt idx="7850">
                  <c:v>42915</c:v>
                </c:pt>
                <c:pt idx="7851">
                  <c:v>42916</c:v>
                </c:pt>
                <c:pt idx="7852">
                  <c:v>42917</c:v>
                </c:pt>
                <c:pt idx="7853">
                  <c:v>42918</c:v>
                </c:pt>
                <c:pt idx="7854">
                  <c:v>42919</c:v>
                </c:pt>
                <c:pt idx="7855">
                  <c:v>42920</c:v>
                </c:pt>
                <c:pt idx="7856">
                  <c:v>42921</c:v>
                </c:pt>
                <c:pt idx="7857">
                  <c:v>42922</c:v>
                </c:pt>
                <c:pt idx="7858">
                  <c:v>42923</c:v>
                </c:pt>
                <c:pt idx="7859">
                  <c:v>42924</c:v>
                </c:pt>
                <c:pt idx="7860">
                  <c:v>42925</c:v>
                </c:pt>
                <c:pt idx="7861">
                  <c:v>42926</c:v>
                </c:pt>
                <c:pt idx="7862">
                  <c:v>42927</c:v>
                </c:pt>
                <c:pt idx="7863">
                  <c:v>42928</c:v>
                </c:pt>
                <c:pt idx="7864">
                  <c:v>42929</c:v>
                </c:pt>
                <c:pt idx="7865">
                  <c:v>42930</c:v>
                </c:pt>
                <c:pt idx="7866">
                  <c:v>42931</c:v>
                </c:pt>
                <c:pt idx="7867">
                  <c:v>42932</c:v>
                </c:pt>
                <c:pt idx="7868">
                  <c:v>42933</c:v>
                </c:pt>
                <c:pt idx="7869">
                  <c:v>42934</c:v>
                </c:pt>
                <c:pt idx="7870">
                  <c:v>42935</c:v>
                </c:pt>
                <c:pt idx="7871">
                  <c:v>42936</c:v>
                </c:pt>
                <c:pt idx="7872">
                  <c:v>42937</c:v>
                </c:pt>
                <c:pt idx="7873">
                  <c:v>42938</c:v>
                </c:pt>
                <c:pt idx="7874">
                  <c:v>42939</c:v>
                </c:pt>
                <c:pt idx="7875">
                  <c:v>42940</c:v>
                </c:pt>
                <c:pt idx="7876">
                  <c:v>42941</c:v>
                </c:pt>
                <c:pt idx="7877">
                  <c:v>42942</c:v>
                </c:pt>
                <c:pt idx="7878">
                  <c:v>42943</c:v>
                </c:pt>
                <c:pt idx="7879">
                  <c:v>42944</c:v>
                </c:pt>
                <c:pt idx="7880">
                  <c:v>42945</c:v>
                </c:pt>
                <c:pt idx="7881">
                  <c:v>42946</c:v>
                </c:pt>
                <c:pt idx="7882">
                  <c:v>42947</c:v>
                </c:pt>
                <c:pt idx="7883">
                  <c:v>42948</c:v>
                </c:pt>
                <c:pt idx="7884">
                  <c:v>42949</c:v>
                </c:pt>
                <c:pt idx="7885">
                  <c:v>42950</c:v>
                </c:pt>
                <c:pt idx="7886">
                  <c:v>42951</c:v>
                </c:pt>
                <c:pt idx="7887">
                  <c:v>42952</c:v>
                </c:pt>
                <c:pt idx="7888">
                  <c:v>42953</c:v>
                </c:pt>
                <c:pt idx="7889">
                  <c:v>42954</c:v>
                </c:pt>
                <c:pt idx="7890">
                  <c:v>42955</c:v>
                </c:pt>
                <c:pt idx="7891">
                  <c:v>42956</c:v>
                </c:pt>
                <c:pt idx="7892">
                  <c:v>42957</c:v>
                </c:pt>
                <c:pt idx="7893">
                  <c:v>42958</c:v>
                </c:pt>
                <c:pt idx="7894">
                  <c:v>42959</c:v>
                </c:pt>
                <c:pt idx="7895">
                  <c:v>42960</c:v>
                </c:pt>
                <c:pt idx="7896">
                  <c:v>42961</c:v>
                </c:pt>
                <c:pt idx="7897">
                  <c:v>42962</c:v>
                </c:pt>
                <c:pt idx="7898">
                  <c:v>42963</c:v>
                </c:pt>
                <c:pt idx="7899">
                  <c:v>42964</c:v>
                </c:pt>
                <c:pt idx="7900">
                  <c:v>42965</c:v>
                </c:pt>
                <c:pt idx="7901">
                  <c:v>42966</c:v>
                </c:pt>
                <c:pt idx="7902">
                  <c:v>42967</c:v>
                </c:pt>
                <c:pt idx="7903">
                  <c:v>42968</c:v>
                </c:pt>
                <c:pt idx="7904">
                  <c:v>42969</c:v>
                </c:pt>
                <c:pt idx="7905">
                  <c:v>42970</c:v>
                </c:pt>
                <c:pt idx="7906">
                  <c:v>42971</c:v>
                </c:pt>
                <c:pt idx="7907">
                  <c:v>42972</c:v>
                </c:pt>
                <c:pt idx="7908">
                  <c:v>42973</c:v>
                </c:pt>
                <c:pt idx="7909">
                  <c:v>42974</c:v>
                </c:pt>
                <c:pt idx="7910">
                  <c:v>42975</c:v>
                </c:pt>
                <c:pt idx="7911">
                  <c:v>42976</c:v>
                </c:pt>
                <c:pt idx="7912">
                  <c:v>42977</c:v>
                </c:pt>
                <c:pt idx="7913">
                  <c:v>42978</c:v>
                </c:pt>
                <c:pt idx="7914">
                  <c:v>42979</c:v>
                </c:pt>
                <c:pt idx="7915">
                  <c:v>42980</c:v>
                </c:pt>
                <c:pt idx="7916">
                  <c:v>42981</c:v>
                </c:pt>
                <c:pt idx="7917">
                  <c:v>42982</c:v>
                </c:pt>
                <c:pt idx="7918">
                  <c:v>42983</c:v>
                </c:pt>
                <c:pt idx="7919">
                  <c:v>42984</c:v>
                </c:pt>
                <c:pt idx="7920">
                  <c:v>42985</c:v>
                </c:pt>
                <c:pt idx="7921">
                  <c:v>42986</c:v>
                </c:pt>
                <c:pt idx="7922">
                  <c:v>42987</c:v>
                </c:pt>
                <c:pt idx="7923">
                  <c:v>42988</c:v>
                </c:pt>
                <c:pt idx="7924">
                  <c:v>42989</c:v>
                </c:pt>
                <c:pt idx="7925">
                  <c:v>42990</c:v>
                </c:pt>
                <c:pt idx="7926">
                  <c:v>42991</c:v>
                </c:pt>
                <c:pt idx="7927">
                  <c:v>42992</c:v>
                </c:pt>
                <c:pt idx="7928">
                  <c:v>42993</c:v>
                </c:pt>
                <c:pt idx="7929">
                  <c:v>42994</c:v>
                </c:pt>
                <c:pt idx="7930">
                  <c:v>42995</c:v>
                </c:pt>
                <c:pt idx="7931">
                  <c:v>42996</c:v>
                </c:pt>
                <c:pt idx="7932">
                  <c:v>42997</c:v>
                </c:pt>
                <c:pt idx="7933">
                  <c:v>42998</c:v>
                </c:pt>
                <c:pt idx="7934">
                  <c:v>42999</c:v>
                </c:pt>
                <c:pt idx="7935">
                  <c:v>43000</c:v>
                </c:pt>
                <c:pt idx="7936">
                  <c:v>43001</c:v>
                </c:pt>
                <c:pt idx="7937">
                  <c:v>43002</c:v>
                </c:pt>
                <c:pt idx="7938">
                  <c:v>43003</c:v>
                </c:pt>
                <c:pt idx="7939">
                  <c:v>43004</c:v>
                </c:pt>
                <c:pt idx="7940">
                  <c:v>43005</c:v>
                </c:pt>
                <c:pt idx="7941">
                  <c:v>43006</c:v>
                </c:pt>
                <c:pt idx="7942">
                  <c:v>43007</c:v>
                </c:pt>
                <c:pt idx="7943">
                  <c:v>43008</c:v>
                </c:pt>
                <c:pt idx="7944">
                  <c:v>43009</c:v>
                </c:pt>
                <c:pt idx="7945">
                  <c:v>43010</c:v>
                </c:pt>
                <c:pt idx="7946">
                  <c:v>43011</c:v>
                </c:pt>
                <c:pt idx="7947">
                  <c:v>43012</c:v>
                </c:pt>
                <c:pt idx="7948">
                  <c:v>43013</c:v>
                </c:pt>
                <c:pt idx="7949">
                  <c:v>43014</c:v>
                </c:pt>
                <c:pt idx="7950">
                  <c:v>43015</c:v>
                </c:pt>
                <c:pt idx="7951">
                  <c:v>43016</c:v>
                </c:pt>
                <c:pt idx="7952">
                  <c:v>43017</c:v>
                </c:pt>
                <c:pt idx="7953">
                  <c:v>43018</c:v>
                </c:pt>
                <c:pt idx="7954">
                  <c:v>43019</c:v>
                </c:pt>
                <c:pt idx="7955">
                  <c:v>43020</c:v>
                </c:pt>
                <c:pt idx="7956">
                  <c:v>43021</c:v>
                </c:pt>
                <c:pt idx="7957">
                  <c:v>43022</c:v>
                </c:pt>
                <c:pt idx="7958">
                  <c:v>43023</c:v>
                </c:pt>
                <c:pt idx="7959">
                  <c:v>43024</c:v>
                </c:pt>
                <c:pt idx="7960">
                  <c:v>43025</c:v>
                </c:pt>
                <c:pt idx="7961">
                  <c:v>43026</c:v>
                </c:pt>
                <c:pt idx="7962">
                  <c:v>43027</c:v>
                </c:pt>
                <c:pt idx="7963">
                  <c:v>43028</c:v>
                </c:pt>
                <c:pt idx="7964">
                  <c:v>43029</c:v>
                </c:pt>
                <c:pt idx="7965">
                  <c:v>43030</c:v>
                </c:pt>
                <c:pt idx="7966">
                  <c:v>43031</c:v>
                </c:pt>
                <c:pt idx="7967">
                  <c:v>43032</c:v>
                </c:pt>
                <c:pt idx="7968">
                  <c:v>43033</c:v>
                </c:pt>
                <c:pt idx="7969">
                  <c:v>43034</c:v>
                </c:pt>
                <c:pt idx="7970">
                  <c:v>43035</c:v>
                </c:pt>
                <c:pt idx="7971">
                  <c:v>43036</c:v>
                </c:pt>
                <c:pt idx="7972">
                  <c:v>43037</c:v>
                </c:pt>
                <c:pt idx="7973">
                  <c:v>43038</c:v>
                </c:pt>
                <c:pt idx="7974">
                  <c:v>43039</c:v>
                </c:pt>
                <c:pt idx="7975">
                  <c:v>43040</c:v>
                </c:pt>
                <c:pt idx="7976">
                  <c:v>43041</c:v>
                </c:pt>
                <c:pt idx="7977">
                  <c:v>43042</c:v>
                </c:pt>
                <c:pt idx="7978">
                  <c:v>43043</c:v>
                </c:pt>
                <c:pt idx="7979">
                  <c:v>43044</c:v>
                </c:pt>
                <c:pt idx="7980">
                  <c:v>43045</c:v>
                </c:pt>
                <c:pt idx="7981">
                  <c:v>43046</c:v>
                </c:pt>
                <c:pt idx="7982">
                  <c:v>43047</c:v>
                </c:pt>
                <c:pt idx="7983">
                  <c:v>43048</c:v>
                </c:pt>
                <c:pt idx="7984">
                  <c:v>43049</c:v>
                </c:pt>
                <c:pt idx="7985">
                  <c:v>43050</c:v>
                </c:pt>
                <c:pt idx="7986">
                  <c:v>43051</c:v>
                </c:pt>
                <c:pt idx="7987">
                  <c:v>43052</c:v>
                </c:pt>
                <c:pt idx="7988">
                  <c:v>43053</c:v>
                </c:pt>
                <c:pt idx="7989">
                  <c:v>43054</c:v>
                </c:pt>
                <c:pt idx="7990">
                  <c:v>43055</c:v>
                </c:pt>
                <c:pt idx="7991">
                  <c:v>43056</c:v>
                </c:pt>
                <c:pt idx="7992">
                  <c:v>43057</c:v>
                </c:pt>
                <c:pt idx="7993">
                  <c:v>43058</c:v>
                </c:pt>
                <c:pt idx="7994">
                  <c:v>43059</c:v>
                </c:pt>
                <c:pt idx="7995">
                  <c:v>43060</c:v>
                </c:pt>
                <c:pt idx="7996">
                  <c:v>43061</c:v>
                </c:pt>
                <c:pt idx="7997">
                  <c:v>43062</c:v>
                </c:pt>
                <c:pt idx="7998">
                  <c:v>43063</c:v>
                </c:pt>
                <c:pt idx="7999">
                  <c:v>43064</c:v>
                </c:pt>
                <c:pt idx="8000">
                  <c:v>43065</c:v>
                </c:pt>
                <c:pt idx="8001">
                  <c:v>43066</c:v>
                </c:pt>
                <c:pt idx="8002">
                  <c:v>43067</c:v>
                </c:pt>
                <c:pt idx="8003">
                  <c:v>43068</c:v>
                </c:pt>
                <c:pt idx="8004">
                  <c:v>43069</c:v>
                </c:pt>
                <c:pt idx="8005">
                  <c:v>43070</c:v>
                </c:pt>
                <c:pt idx="8006">
                  <c:v>43071</c:v>
                </c:pt>
                <c:pt idx="8007">
                  <c:v>43072</c:v>
                </c:pt>
                <c:pt idx="8008">
                  <c:v>43073</c:v>
                </c:pt>
                <c:pt idx="8009">
                  <c:v>43074</c:v>
                </c:pt>
                <c:pt idx="8010">
                  <c:v>43075</c:v>
                </c:pt>
                <c:pt idx="8011">
                  <c:v>43076</c:v>
                </c:pt>
                <c:pt idx="8012">
                  <c:v>43077</c:v>
                </c:pt>
                <c:pt idx="8013">
                  <c:v>43078</c:v>
                </c:pt>
                <c:pt idx="8014">
                  <c:v>43079</c:v>
                </c:pt>
                <c:pt idx="8015">
                  <c:v>43080</c:v>
                </c:pt>
                <c:pt idx="8016">
                  <c:v>43081</c:v>
                </c:pt>
                <c:pt idx="8017">
                  <c:v>43082</c:v>
                </c:pt>
                <c:pt idx="8018">
                  <c:v>43083</c:v>
                </c:pt>
                <c:pt idx="8019">
                  <c:v>43084</c:v>
                </c:pt>
                <c:pt idx="8020">
                  <c:v>43085</c:v>
                </c:pt>
                <c:pt idx="8021">
                  <c:v>43086</c:v>
                </c:pt>
                <c:pt idx="8022">
                  <c:v>43087</c:v>
                </c:pt>
                <c:pt idx="8023">
                  <c:v>43088</c:v>
                </c:pt>
                <c:pt idx="8024">
                  <c:v>43089</c:v>
                </c:pt>
                <c:pt idx="8025">
                  <c:v>43090</c:v>
                </c:pt>
                <c:pt idx="8026">
                  <c:v>43091</c:v>
                </c:pt>
                <c:pt idx="8027">
                  <c:v>43092</c:v>
                </c:pt>
                <c:pt idx="8028">
                  <c:v>43093</c:v>
                </c:pt>
                <c:pt idx="8029">
                  <c:v>43094</c:v>
                </c:pt>
                <c:pt idx="8030">
                  <c:v>43095</c:v>
                </c:pt>
                <c:pt idx="8031">
                  <c:v>43096</c:v>
                </c:pt>
                <c:pt idx="8032">
                  <c:v>43097</c:v>
                </c:pt>
                <c:pt idx="8033">
                  <c:v>43098</c:v>
                </c:pt>
                <c:pt idx="8034">
                  <c:v>43099</c:v>
                </c:pt>
                <c:pt idx="8035">
                  <c:v>43100</c:v>
                </c:pt>
                <c:pt idx="8036">
                  <c:v>43101</c:v>
                </c:pt>
                <c:pt idx="8037">
                  <c:v>43102</c:v>
                </c:pt>
                <c:pt idx="8038">
                  <c:v>43103</c:v>
                </c:pt>
                <c:pt idx="8039">
                  <c:v>43104</c:v>
                </c:pt>
                <c:pt idx="8040">
                  <c:v>43105</c:v>
                </c:pt>
                <c:pt idx="8041">
                  <c:v>43106</c:v>
                </c:pt>
                <c:pt idx="8042">
                  <c:v>43107</c:v>
                </c:pt>
                <c:pt idx="8043">
                  <c:v>43108</c:v>
                </c:pt>
                <c:pt idx="8044">
                  <c:v>43109</c:v>
                </c:pt>
                <c:pt idx="8045">
                  <c:v>43110</c:v>
                </c:pt>
                <c:pt idx="8046">
                  <c:v>43111</c:v>
                </c:pt>
                <c:pt idx="8047">
                  <c:v>43112</c:v>
                </c:pt>
                <c:pt idx="8048">
                  <c:v>43113</c:v>
                </c:pt>
                <c:pt idx="8049">
                  <c:v>43114</c:v>
                </c:pt>
                <c:pt idx="8050">
                  <c:v>43115</c:v>
                </c:pt>
                <c:pt idx="8051">
                  <c:v>43116</c:v>
                </c:pt>
                <c:pt idx="8052">
                  <c:v>43117</c:v>
                </c:pt>
                <c:pt idx="8053">
                  <c:v>43118</c:v>
                </c:pt>
                <c:pt idx="8054">
                  <c:v>43119</c:v>
                </c:pt>
                <c:pt idx="8055">
                  <c:v>43120</c:v>
                </c:pt>
                <c:pt idx="8056">
                  <c:v>43121</c:v>
                </c:pt>
                <c:pt idx="8057">
                  <c:v>43122</c:v>
                </c:pt>
                <c:pt idx="8058">
                  <c:v>43123</c:v>
                </c:pt>
                <c:pt idx="8059">
                  <c:v>43124</c:v>
                </c:pt>
                <c:pt idx="8060">
                  <c:v>43125</c:v>
                </c:pt>
                <c:pt idx="8061">
                  <c:v>43126</c:v>
                </c:pt>
                <c:pt idx="8062">
                  <c:v>43127</c:v>
                </c:pt>
                <c:pt idx="8063">
                  <c:v>43128</c:v>
                </c:pt>
                <c:pt idx="8064">
                  <c:v>43129</c:v>
                </c:pt>
                <c:pt idx="8065">
                  <c:v>43130</c:v>
                </c:pt>
                <c:pt idx="8066">
                  <c:v>43131</c:v>
                </c:pt>
                <c:pt idx="8067">
                  <c:v>43132</c:v>
                </c:pt>
                <c:pt idx="8068">
                  <c:v>43133</c:v>
                </c:pt>
                <c:pt idx="8069">
                  <c:v>43134</c:v>
                </c:pt>
                <c:pt idx="8070">
                  <c:v>43135</c:v>
                </c:pt>
                <c:pt idx="8071">
                  <c:v>43136</c:v>
                </c:pt>
                <c:pt idx="8072">
                  <c:v>43137</c:v>
                </c:pt>
                <c:pt idx="8073">
                  <c:v>43138</c:v>
                </c:pt>
                <c:pt idx="8074">
                  <c:v>43139</c:v>
                </c:pt>
                <c:pt idx="8075">
                  <c:v>43140</c:v>
                </c:pt>
                <c:pt idx="8076">
                  <c:v>43141</c:v>
                </c:pt>
                <c:pt idx="8077">
                  <c:v>43142</c:v>
                </c:pt>
                <c:pt idx="8078">
                  <c:v>43143</c:v>
                </c:pt>
                <c:pt idx="8079">
                  <c:v>43144</c:v>
                </c:pt>
                <c:pt idx="8080">
                  <c:v>43145</c:v>
                </c:pt>
                <c:pt idx="8081">
                  <c:v>43146</c:v>
                </c:pt>
                <c:pt idx="8082">
                  <c:v>43147</c:v>
                </c:pt>
                <c:pt idx="8083">
                  <c:v>43148</c:v>
                </c:pt>
                <c:pt idx="8084">
                  <c:v>43149</c:v>
                </c:pt>
                <c:pt idx="8085">
                  <c:v>43150</c:v>
                </c:pt>
                <c:pt idx="8086">
                  <c:v>43151</c:v>
                </c:pt>
                <c:pt idx="8087">
                  <c:v>43152</c:v>
                </c:pt>
                <c:pt idx="8088">
                  <c:v>43153</c:v>
                </c:pt>
                <c:pt idx="8089">
                  <c:v>43154</c:v>
                </c:pt>
                <c:pt idx="8090">
                  <c:v>43155</c:v>
                </c:pt>
                <c:pt idx="8091">
                  <c:v>43156</c:v>
                </c:pt>
                <c:pt idx="8092">
                  <c:v>43157</c:v>
                </c:pt>
                <c:pt idx="8093">
                  <c:v>43158</c:v>
                </c:pt>
                <c:pt idx="8094">
                  <c:v>43159</c:v>
                </c:pt>
                <c:pt idx="8095">
                  <c:v>43160</c:v>
                </c:pt>
                <c:pt idx="8096">
                  <c:v>43161</c:v>
                </c:pt>
                <c:pt idx="8097">
                  <c:v>43162</c:v>
                </c:pt>
                <c:pt idx="8098">
                  <c:v>43163</c:v>
                </c:pt>
                <c:pt idx="8099">
                  <c:v>43164</c:v>
                </c:pt>
                <c:pt idx="8100">
                  <c:v>43165</c:v>
                </c:pt>
                <c:pt idx="8101">
                  <c:v>43166</c:v>
                </c:pt>
                <c:pt idx="8102">
                  <c:v>43167</c:v>
                </c:pt>
                <c:pt idx="8103">
                  <c:v>43168</c:v>
                </c:pt>
                <c:pt idx="8104">
                  <c:v>43169</c:v>
                </c:pt>
                <c:pt idx="8105">
                  <c:v>43170</c:v>
                </c:pt>
                <c:pt idx="8106">
                  <c:v>43171</c:v>
                </c:pt>
                <c:pt idx="8107">
                  <c:v>43172</c:v>
                </c:pt>
                <c:pt idx="8108">
                  <c:v>43173</c:v>
                </c:pt>
                <c:pt idx="8109">
                  <c:v>43174</c:v>
                </c:pt>
                <c:pt idx="8110">
                  <c:v>43175</c:v>
                </c:pt>
                <c:pt idx="8111">
                  <c:v>43176</c:v>
                </c:pt>
                <c:pt idx="8112">
                  <c:v>43177</c:v>
                </c:pt>
                <c:pt idx="8113">
                  <c:v>43178</c:v>
                </c:pt>
                <c:pt idx="8114">
                  <c:v>43179</c:v>
                </c:pt>
                <c:pt idx="8115">
                  <c:v>43180</c:v>
                </c:pt>
                <c:pt idx="8116">
                  <c:v>43181</c:v>
                </c:pt>
                <c:pt idx="8117">
                  <c:v>43182</c:v>
                </c:pt>
                <c:pt idx="8118">
                  <c:v>43183</c:v>
                </c:pt>
                <c:pt idx="8119">
                  <c:v>43184</c:v>
                </c:pt>
                <c:pt idx="8120">
                  <c:v>43185</c:v>
                </c:pt>
                <c:pt idx="8121">
                  <c:v>43186</c:v>
                </c:pt>
                <c:pt idx="8122">
                  <c:v>43187</c:v>
                </c:pt>
                <c:pt idx="8123">
                  <c:v>43188</c:v>
                </c:pt>
                <c:pt idx="8124">
                  <c:v>43189</c:v>
                </c:pt>
                <c:pt idx="8125">
                  <c:v>43190</c:v>
                </c:pt>
                <c:pt idx="8126">
                  <c:v>43191</c:v>
                </c:pt>
                <c:pt idx="8127">
                  <c:v>43192</c:v>
                </c:pt>
                <c:pt idx="8128">
                  <c:v>43193</c:v>
                </c:pt>
                <c:pt idx="8129">
                  <c:v>43194</c:v>
                </c:pt>
                <c:pt idx="8130">
                  <c:v>43195</c:v>
                </c:pt>
                <c:pt idx="8131">
                  <c:v>43196</c:v>
                </c:pt>
                <c:pt idx="8132">
                  <c:v>43197</c:v>
                </c:pt>
                <c:pt idx="8133">
                  <c:v>43198</c:v>
                </c:pt>
                <c:pt idx="8134">
                  <c:v>43199</c:v>
                </c:pt>
                <c:pt idx="8135">
                  <c:v>43200</c:v>
                </c:pt>
                <c:pt idx="8136">
                  <c:v>43201</c:v>
                </c:pt>
                <c:pt idx="8137">
                  <c:v>43202</c:v>
                </c:pt>
                <c:pt idx="8138">
                  <c:v>43203</c:v>
                </c:pt>
                <c:pt idx="8139">
                  <c:v>43204</c:v>
                </c:pt>
                <c:pt idx="8140">
                  <c:v>43205</c:v>
                </c:pt>
                <c:pt idx="8141">
                  <c:v>43206</c:v>
                </c:pt>
                <c:pt idx="8142">
                  <c:v>43207</c:v>
                </c:pt>
                <c:pt idx="8143">
                  <c:v>43208</c:v>
                </c:pt>
                <c:pt idx="8144">
                  <c:v>43209</c:v>
                </c:pt>
                <c:pt idx="8145">
                  <c:v>43210</c:v>
                </c:pt>
                <c:pt idx="8146">
                  <c:v>43211</c:v>
                </c:pt>
                <c:pt idx="8147">
                  <c:v>43212</c:v>
                </c:pt>
                <c:pt idx="8148">
                  <c:v>43213</c:v>
                </c:pt>
                <c:pt idx="8149">
                  <c:v>43214</c:v>
                </c:pt>
                <c:pt idx="8150">
                  <c:v>43215</c:v>
                </c:pt>
                <c:pt idx="8151">
                  <c:v>43216</c:v>
                </c:pt>
                <c:pt idx="8152">
                  <c:v>43217</c:v>
                </c:pt>
                <c:pt idx="8153">
                  <c:v>43218</c:v>
                </c:pt>
                <c:pt idx="8154">
                  <c:v>43219</c:v>
                </c:pt>
                <c:pt idx="8155">
                  <c:v>43220</c:v>
                </c:pt>
                <c:pt idx="8156">
                  <c:v>43221</c:v>
                </c:pt>
                <c:pt idx="8157">
                  <c:v>43222</c:v>
                </c:pt>
                <c:pt idx="8158">
                  <c:v>43223</c:v>
                </c:pt>
                <c:pt idx="8159">
                  <c:v>43224</c:v>
                </c:pt>
                <c:pt idx="8160">
                  <c:v>43225</c:v>
                </c:pt>
                <c:pt idx="8161">
                  <c:v>43226</c:v>
                </c:pt>
                <c:pt idx="8162">
                  <c:v>43227</c:v>
                </c:pt>
                <c:pt idx="8163">
                  <c:v>43228</c:v>
                </c:pt>
                <c:pt idx="8164">
                  <c:v>43229</c:v>
                </c:pt>
                <c:pt idx="8165">
                  <c:v>43230</c:v>
                </c:pt>
                <c:pt idx="8166">
                  <c:v>43231</c:v>
                </c:pt>
                <c:pt idx="8167">
                  <c:v>43232</c:v>
                </c:pt>
                <c:pt idx="8168">
                  <c:v>43233</c:v>
                </c:pt>
                <c:pt idx="8169">
                  <c:v>43234</c:v>
                </c:pt>
                <c:pt idx="8170">
                  <c:v>43235</c:v>
                </c:pt>
                <c:pt idx="8171">
                  <c:v>43236</c:v>
                </c:pt>
                <c:pt idx="8172">
                  <c:v>43237</c:v>
                </c:pt>
                <c:pt idx="8173">
                  <c:v>43238</c:v>
                </c:pt>
                <c:pt idx="8174">
                  <c:v>43239</c:v>
                </c:pt>
                <c:pt idx="8175">
                  <c:v>43240</c:v>
                </c:pt>
                <c:pt idx="8176">
                  <c:v>43241</c:v>
                </c:pt>
                <c:pt idx="8177">
                  <c:v>43242</c:v>
                </c:pt>
                <c:pt idx="8178">
                  <c:v>43243</c:v>
                </c:pt>
                <c:pt idx="8179">
                  <c:v>43244</c:v>
                </c:pt>
                <c:pt idx="8180">
                  <c:v>43245</c:v>
                </c:pt>
                <c:pt idx="8181">
                  <c:v>43246</c:v>
                </c:pt>
                <c:pt idx="8182">
                  <c:v>43247</c:v>
                </c:pt>
                <c:pt idx="8183">
                  <c:v>43248</c:v>
                </c:pt>
                <c:pt idx="8184">
                  <c:v>43249</c:v>
                </c:pt>
                <c:pt idx="8185">
                  <c:v>43250</c:v>
                </c:pt>
                <c:pt idx="8186">
                  <c:v>43251</c:v>
                </c:pt>
                <c:pt idx="8187">
                  <c:v>43252</c:v>
                </c:pt>
                <c:pt idx="8188">
                  <c:v>43253</c:v>
                </c:pt>
                <c:pt idx="8189">
                  <c:v>43254</c:v>
                </c:pt>
                <c:pt idx="8190">
                  <c:v>43255</c:v>
                </c:pt>
                <c:pt idx="8191">
                  <c:v>43256</c:v>
                </c:pt>
                <c:pt idx="8192">
                  <c:v>43257</c:v>
                </c:pt>
                <c:pt idx="8193">
                  <c:v>43258</c:v>
                </c:pt>
                <c:pt idx="8194">
                  <c:v>43259</c:v>
                </c:pt>
                <c:pt idx="8195">
                  <c:v>43260</c:v>
                </c:pt>
                <c:pt idx="8196">
                  <c:v>43261</c:v>
                </c:pt>
                <c:pt idx="8197">
                  <c:v>43262</c:v>
                </c:pt>
                <c:pt idx="8198">
                  <c:v>43263</c:v>
                </c:pt>
                <c:pt idx="8199">
                  <c:v>43264</c:v>
                </c:pt>
                <c:pt idx="8200">
                  <c:v>43265</c:v>
                </c:pt>
                <c:pt idx="8201">
                  <c:v>43266</c:v>
                </c:pt>
                <c:pt idx="8202">
                  <c:v>43267</c:v>
                </c:pt>
                <c:pt idx="8203">
                  <c:v>43268</c:v>
                </c:pt>
                <c:pt idx="8204">
                  <c:v>43269</c:v>
                </c:pt>
                <c:pt idx="8205">
                  <c:v>43270</c:v>
                </c:pt>
                <c:pt idx="8206">
                  <c:v>43271</c:v>
                </c:pt>
                <c:pt idx="8207">
                  <c:v>43272</c:v>
                </c:pt>
                <c:pt idx="8208">
                  <c:v>43273</c:v>
                </c:pt>
                <c:pt idx="8209">
                  <c:v>43274</c:v>
                </c:pt>
                <c:pt idx="8210">
                  <c:v>43275</c:v>
                </c:pt>
                <c:pt idx="8211">
                  <c:v>43276</c:v>
                </c:pt>
                <c:pt idx="8212">
                  <c:v>43277</c:v>
                </c:pt>
                <c:pt idx="8213">
                  <c:v>43278</c:v>
                </c:pt>
                <c:pt idx="8214">
                  <c:v>43279</c:v>
                </c:pt>
                <c:pt idx="8215">
                  <c:v>43280</c:v>
                </c:pt>
                <c:pt idx="8216">
                  <c:v>43281</c:v>
                </c:pt>
                <c:pt idx="8217">
                  <c:v>43282</c:v>
                </c:pt>
                <c:pt idx="8218">
                  <c:v>43283</c:v>
                </c:pt>
                <c:pt idx="8219">
                  <c:v>43284</c:v>
                </c:pt>
                <c:pt idx="8220">
                  <c:v>43285</c:v>
                </c:pt>
                <c:pt idx="8221">
                  <c:v>43286</c:v>
                </c:pt>
                <c:pt idx="8222">
                  <c:v>43287</c:v>
                </c:pt>
                <c:pt idx="8223">
                  <c:v>43288</c:v>
                </c:pt>
                <c:pt idx="8224">
                  <c:v>43289</c:v>
                </c:pt>
                <c:pt idx="8225">
                  <c:v>43290</c:v>
                </c:pt>
                <c:pt idx="8226">
                  <c:v>43291</c:v>
                </c:pt>
                <c:pt idx="8227">
                  <c:v>43292</c:v>
                </c:pt>
                <c:pt idx="8228">
                  <c:v>43293</c:v>
                </c:pt>
                <c:pt idx="8229">
                  <c:v>43294</c:v>
                </c:pt>
                <c:pt idx="8230">
                  <c:v>43295</c:v>
                </c:pt>
                <c:pt idx="8231">
                  <c:v>43296</c:v>
                </c:pt>
                <c:pt idx="8232">
                  <c:v>43297</c:v>
                </c:pt>
                <c:pt idx="8233">
                  <c:v>43298</c:v>
                </c:pt>
                <c:pt idx="8234">
                  <c:v>43299</c:v>
                </c:pt>
                <c:pt idx="8235">
                  <c:v>43300</c:v>
                </c:pt>
                <c:pt idx="8236">
                  <c:v>43301</c:v>
                </c:pt>
                <c:pt idx="8237">
                  <c:v>43302</c:v>
                </c:pt>
                <c:pt idx="8238">
                  <c:v>43303</c:v>
                </c:pt>
                <c:pt idx="8239">
                  <c:v>43304</c:v>
                </c:pt>
                <c:pt idx="8240">
                  <c:v>43305</c:v>
                </c:pt>
                <c:pt idx="8241">
                  <c:v>43306</c:v>
                </c:pt>
                <c:pt idx="8242">
                  <c:v>43307</c:v>
                </c:pt>
                <c:pt idx="8243">
                  <c:v>43308</c:v>
                </c:pt>
                <c:pt idx="8244">
                  <c:v>43309</c:v>
                </c:pt>
                <c:pt idx="8245">
                  <c:v>43310</c:v>
                </c:pt>
                <c:pt idx="8246">
                  <c:v>43311</c:v>
                </c:pt>
                <c:pt idx="8247">
                  <c:v>43312</c:v>
                </c:pt>
                <c:pt idx="8248">
                  <c:v>43313</c:v>
                </c:pt>
                <c:pt idx="8249">
                  <c:v>43314</c:v>
                </c:pt>
                <c:pt idx="8250">
                  <c:v>43315</c:v>
                </c:pt>
                <c:pt idx="8251">
                  <c:v>43316</c:v>
                </c:pt>
                <c:pt idx="8252">
                  <c:v>43317</c:v>
                </c:pt>
                <c:pt idx="8253">
                  <c:v>43318</c:v>
                </c:pt>
                <c:pt idx="8254">
                  <c:v>43319</c:v>
                </c:pt>
                <c:pt idx="8255">
                  <c:v>43320</c:v>
                </c:pt>
                <c:pt idx="8256">
                  <c:v>43321</c:v>
                </c:pt>
                <c:pt idx="8257">
                  <c:v>43322</c:v>
                </c:pt>
                <c:pt idx="8258">
                  <c:v>43323</c:v>
                </c:pt>
                <c:pt idx="8259">
                  <c:v>43324</c:v>
                </c:pt>
                <c:pt idx="8260">
                  <c:v>43325</c:v>
                </c:pt>
                <c:pt idx="8261">
                  <c:v>43326</c:v>
                </c:pt>
                <c:pt idx="8262">
                  <c:v>43327</c:v>
                </c:pt>
                <c:pt idx="8263">
                  <c:v>43328</c:v>
                </c:pt>
                <c:pt idx="8264">
                  <c:v>43329</c:v>
                </c:pt>
                <c:pt idx="8265">
                  <c:v>43330</c:v>
                </c:pt>
                <c:pt idx="8266">
                  <c:v>43331</c:v>
                </c:pt>
                <c:pt idx="8267">
                  <c:v>43332</c:v>
                </c:pt>
                <c:pt idx="8268">
                  <c:v>43333</c:v>
                </c:pt>
                <c:pt idx="8269">
                  <c:v>43334</c:v>
                </c:pt>
                <c:pt idx="8270">
                  <c:v>43335</c:v>
                </c:pt>
                <c:pt idx="8271">
                  <c:v>43336</c:v>
                </c:pt>
                <c:pt idx="8272">
                  <c:v>43337</c:v>
                </c:pt>
                <c:pt idx="8273">
                  <c:v>43338</c:v>
                </c:pt>
                <c:pt idx="8274">
                  <c:v>43339</c:v>
                </c:pt>
                <c:pt idx="8275">
                  <c:v>43340</c:v>
                </c:pt>
                <c:pt idx="8276">
                  <c:v>43341</c:v>
                </c:pt>
                <c:pt idx="8277">
                  <c:v>43342</c:v>
                </c:pt>
                <c:pt idx="8278">
                  <c:v>43343</c:v>
                </c:pt>
                <c:pt idx="8279">
                  <c:v>43344</c:v>
                </c:pt>
                <c:pt idx="8280">
                  <c:v>43345</c:v>
                </c:pt>
                <c:pt idx="8281">
                  <c:v>43346</c:v>
                </c:pt>
                <c:pt idx="8282">
                  <c:v>43347</c:v>
                </c:pt>
                <c:pt idx="8283">
                  <c:v>43348</c:v>
                </c:pt>
                <c:pt idx="8284">
                  <c:v>43349</c:v>
                </c:pt>
                <c:pt idx="8285">
                  <c:v>43350</c:v>
                </c:pt>
                <c:pt idx="8286">
                  <c:v>43351</c:v>
                </c:pt>
                <c:pt idx="8287">
                  <c:v>43352</c:v>
                </c:pt>
                <c:pt idx="8288">
                  <c:v>43353</c:v>
                </c:pt>
                <c:pt idx="8289">
                  <c:v>43354</c:v>
                </c:pt>
                <c:pt idx="8290">
                  <c:v>43355</c:v>
                </c:pt>
                <c:pt idx="8291">
                  <c:v>43356</c:v>
                </c:pt>
                <c:pt idx="8292">
                  <c:v>43357</c:v>
                </c:pt>
                <c:pt idx="8293">
                  <c:v>43358</c:v>
                </c:pt>
                <c:pt idx="8294">
                  <c:v>43359</c:v>
                </c:pt>
                <c:pt idx="8295">
                  <c:v>43360</c:v>
                </c:pt>
                <c:pt idx="8296">
                  <c:v>43361</c:v>
                </c:pt>
                <c:pt idx="8297">
                  <c:v>43362</c:v>
                </c:pt>
                <c:pt idx="8298">
                  <c:v>43363</c:v>
                </c:pt>
                <c:pt idx="8299">
                  <c:v>43364</c:v>
                </c:pt>
                <c:pt idx="8300">
                  <c:v>43365</c:v>
                </c:pt>
                <c:pt idx="8301">
                  <c:v>43366</c:v>
                </c:pt>
                <c:pt idx="8302">
                  <c:v>43367</c:v>
                </c:pt>
                <c:pt idx="8303">
                  <c:v>43368</c:v>
                </c:pt>
                <c:pt idx="8304">
                  <c:v>43369</c:v>
                </c:pt>
                <c:pt idx="8305">
                  <c:v>43370</c:v>
                </c:pt>
                <c:pt idx="8306">
                  <c:v>43371</c:v>
                </c:pt>
                <c:pt idx="8307">
                  <c:v>43372</c:v>
                </c:pt>
                <c:pt idx="8308">
                  <c:v>43373</c:v>
                </c:pt>
                <c:pt idx="8309">
                  <c:v>43374</c:v>
                </c:pt>
                <c:pt idx="8310">
                  <c:v>43375</c:v>
                </c:pt>
                <c:pt idx="8311">
                  <c:v>43376</c:v>
                </c:pt>
                <c:pt idx="8312">
                  <c:v>43377</c:v>
                </c:pt>
                <c:pt idx="8313">
                  <c:v>43378</c:v>
                </c:pt>
                <c:pt idx="8314">
                  <c:v>43379</c:v>
                </c:pt>
                <c:pt idx="8315">
                  <c:v>43380</c:v>
                </c:pt>
                <c:pt idx="8316">
                  <c:v>43381</c:v>
                </c:pt>
                <c:pt idx="8317">
                  <c:v>43382</c:v>
                </c:pt>
                <c:pt idx="8318">
                  <c:v>43383</c:v>
                </c:pt>
                <c:pt idx="8319">
                  <c:v>43384</c:v>
                </c:pt>
                <c:pt idx="8320">
                  <c:v>43385</c:v>
                </c:pt>
                <c:pt idx="8321">
                  <c:v>43386</c:v>
                </c:pt>
                <c:pt idx="8322">
                  <c:v>43387</c:v>
                </c:pt>
                <c:pt idx="8323">
                  <c:v>43388</c:v>
                </c:pt>
                <c:pt idx="8324">
                  <c:v>43389</c:v>
                </c:pt>
                <c:pt idx="8325">
                  <c:v>43390</c:v>
                </c:pt>
                <c:pt idx="8326">
                  <c:v>43391</c:v>
                </c:pt>
                <c:pt idx="8327">
                  <c:v>43392</c:v>
                </c:pt>
                <c:pt idx="8328">
                  <c:v>43393</c:v>
                </c:pt>
                <c:pt idx="8329">
                  <c:v>43394</c:v>
                </c:pt>
                <c:pt idx="8330">
                  <c:v>43395</c:v>
                </c:pt>
                <c:pt idx="8331">
                  <c:v>43396</c:v>
                </c:pt>
                <c:pt idx="8332">
                  <c:v>43397</c:v>
                </c:pt>
                <c:pt idx="8333">
                  <c:v>43398</c:v>
                </c:pt>
                <c:pt idx="8334">
                  <c:v>43399</c:v>
                </c:pt>
                <c:pt idx="8335">
                  <c:v>43400</c:v>
                </c:pt>
                <c:pt idx="8336">
                  <c:v>43401</c:v>
                </c:pt>
                <c:pt idx="8337">
                  <c:v>43402</c:v>
                </c:pt>
                <c:pt idx="8338">
                  <c:v>43403</c:v>
                </c:pt>
                <c:pt idx="8339">
                  <c:v>43404</c:v>
                </c:pt>
                <c:pt idx="8340">
                  <c:v>43405</c:v>
                </c:pt>
                <c:pt idx="8341">
                  <c:v>43406</c:v>
                </c:pt>
                <c:pt idx="8342">
                  <c:v>43407</c:v>
                </c:pt>
                <c:pt idx="8343">
                  <c:v>43408</c:v>
                </c:pt>
                <c:pt idx="8344">
                  <c:v>43409</c:v>
                </c:pt>
                <c:pt idx="8345">
                  <c:v>43410</c:v>
                </c:pt>
                <c:pt idx="8346">
                  <c:v>43411</c:v>
                </c:pt>
                <c:pt idx="8347">
                  <c:v>43412</c:v>
                </c:pt>
                <c:pt idx="8348">
                  <c:v>43413</c:v>
                </c:pt>
                <c:pt idx="8349">
                  <c:v>43414</c:v>
                </c:pt>
                <c:pt idx="8350">
                  <c:v>43415</c:v>
                </c:pt>
                <c:pt idx="8351">
                  <c:v>43416</c:v>
                </c:pt>
                <c:pt idx="8352">
                  <c:v>43417</c:v>
                </c:pt>
                <c:pt idx="8353">
                  <c:v>43418</c:v>
                </c:pt>
                <c:pt idx="8354">
                  <c:v>43419</c:v>
                </c:pt>
                <c:pt idx="8355">
                  <c:v>43420</c:v>
                </c:pt>
                <c:pt idx="8356">
                  <c:v>43421</c:v>
                </c:pt>
                <c:pt idx="8357">
                  <c:v>43422</c:v>
                </c:pt>
                <c:pt idx="8358">
                  <c:v>43423</c:v>
                </c:pt>
                <c:pt idx="8359">
                  <c:v>43424</c:v>
                </c:pt>
                <c:pt idx="8360">
                  <c:v>43425</c:v>
                </c:pt>
                <c:pt idx="8361">
                  <c:v>43426</c:v>
                </c:pt>
                <c:pt idx="8362">
                  <c:v>43427</c:v>
                </c:pt>
                <c:pt idx="8363">
                  <c:v>43428</c:v>
                </c:pt>
                <c:pt idx="8364">
                  <c:v>43429</c:v>
                </c:pt>
                <c:pt idx="8365">
                  <c:v>43430</c:v>
                </c:pt>
                <c:pt idx="8366">
                  <c:v>43431</c:v>
                </c:pt>
                <c:pt idx="8367">
                  <c:v>43432</c:v>
                </c:pt>
                <c:pt idx="8368">
                  <c:v>43433</c:v>
                </c:pt>
                <c:pt idx="8369">
                  <c:v>43434</c:v>
                </c:pt>
                <c:pt idx="8370">
                  <c:v>43435</c:v>
                </c:pt>
                <c:pt idx="8371">
                  <c:v>43436</c:v>
                </c:pt>
                <c:pt idx="8372">
                  <c:v>43437</c:v>
                </c:pt>
                <c:pt idx="8373">
                  <c:v>43438</c:v>
                </c:pt>
                <c:pt idx="8374">
                  <c:v>43439</c:v>
                </c:pt>
                <c:pt idx="8375">
                  <c:v>43440</c:v>
                </c:pt>
                <c:pt idx="8376">
                  <c:v>43441</c:v>
                </c:pt>
                <c:pt idx="8377">
                  <c:v>43442</c:v>
                </c:pt>
                <c:pt idx="8378">
                  <c:v>43443</c:v>
                </c:pt>
                <c:pt idx="8379">
                  <c:v>43444</c:v>
                </c:pt>
                <c:pt idx="8380">
                  <c:v>43445</c:v>
                </c:pt>
                <c:pt idx="8381">
                  <c:v>43446</c:v>
                </c:pt>
                <c:pt idx="8382">
                  <c:v>43447</c:v>
                </c:pt>
                <c:pt idx="8383">
                  <c:v>43448</c:v>
                </c:pt>
                <c:pt idx="8384">
                  <c:v>43449</c:v>
                </c:pt>
                <c:pt idx="8385">
                  <c:v>43450</c:v>
                </c:pt>
                <c:pt idx="8386">
                  <c:v>43451</c:v>
                </c:pt>
                <c:pt idx="8387">
                  <c:v>43452</c:v>
                </c:pt>
                <c:pt idx="8388">
                  <c:v>43453</c:v>
                </c:pt>
                <c:pt idx="8389">
                  <c:v>43454</c:v>
                </c:pt>
                <c:pt idx="8390">
                  <c:v>43455</c:v>
                </c:pt>
                <c:pt idx="8391">
                  <c:v>43456</c:v>
                </c:pt>
                <c:pt idx="8392">
                  <c:v>43457</c:v>
                </c:pt>
                <c:pt idx="8393">
                  <c:v>43458</c:v>
                </c:pt>
                <c:pt idx="8394">
                  <c:v>43459</c:v>
                </c:pt>
                <c:pt idx="8395">
                  <c:v>43460</c:v>
                </c:pt>
                <c:pt idx="8396">
                  <c:v>43461</c:v>
                </c:pt>
                <c:pt idx="8397">
                  <c:v>43462</c:v>
                </c:pt>
                <c:pt idx="8398">
                  <c:v>43463</c:v>
                </c:pt>
                <c:pt idx="8399">
                  <c:v>43464</c:v>
                </c:pt>
                <c:pt idx="8400">
                  <c:v>43465</c:v>
                </c:pt>
                <c:pt idx="8401">
                  <c:v>43466</c:v>
                </c:pt>
                <c:pt idx="8402">
                  <c:v>43467</c:v>
                </c:pt>
                <c:pt idx="8403">
                  <c:v>43468</c:v>
                </c:pt>
                <c:pt idx="8404">
                  <c:v>43469</c:v>
                </c:pt>
                <c:pt idx="8405">
                  <c:v>43470</c:v>
                </c:pt>
                <c:pt idx="8406">
                  <c:v>43471</c:v>
                </c:pt>
                <c:pt idx="8407">
                  <c:v>43472</c:v>
                </c:pt>
                <c:pt idx="8408">
                  <c:v>43473</c:v>
                </c:pt>
                <c:pt idx="8409">
                  <c:v>43474</c:v>
                </c:pt>
                <c:pt idx="8410">
                  <c:v>43475</c:v>
                </c:pt>
                <c:pt idx="8411">
                  <c:v>43476</c:v>
                </c:pt>
                <c:pt idx="8412">
                  <c:v>43477</c:v>
                </c:pt>
                <c:pt idx="8413">
                  <c:v>43478</c:v>
                </c:pt>
                <c:pt idx="8414">
                  <c:v>43479</c:v>
                </c:pt>
                <c:pt idx="8415">
                  <c:v>43480</c:v>
                </c:pt>
                <c:pt idx="8416">
                  <c:v>43481</c:v>
                </c:pt>
                <c:pt idx="8417">
                  <c:v>43482</c:v>
                </c:pt>
                <c:pt idx="8418">
                  <c:v>43483</c:v>
                </c:pt>
                <c:pt idx="8419">
                  <c:v>43484</c:v>
                </c:pt>
                <c:pt idx="8420">
                  <c:v>43485</c:v>
                </c:pt>
                <c:pt idx="8421">
                  <c:v>43486</c:v>
                </c:pt>
                <c:pt idx="8422">
                  <c:v>43487</c:v>
                </c:pt>
                <c:pt idx="8423">
                  <c:v>43488</c:v>
                </c:pt>
                <c:pt idx="8424">
                  <c:v>43489</c:v>
                </c:pt>
                <c:pt idx="8425">
                  <c:v>43490</c:v>
                </c:pt>
                <c:pt idx="8426">
                  <c:v>43491</c:v>
                </c:pt>
                <c:pt idx="8427">
                  <c:v>43492</c:v>
                </c:pt>
                <c:pt idx="8428">
                  <c:v>43493</c:v>
                </c:pt>
                <c:pt idx="8429">
                  <c:v>43494</c:v>
                </c:pt>
                <c:pt idx="8430">
                  <c:v>43495</c:v>
                </c:pt>
                <c:pt idx="8431">
                  <c:v>43496</c:v>
                </c:pt>
                <c:pt idx="8432">
                  <c:v>43497</c:v>
                </c:pt>
                <c:pt idx="8433">
                  <c:v>43498</c:v>
                </c:pt>
                <c:pt idx="8434">
                  <c:v>43499</c:v>
                </c:pt>
                <c:pt idx="8435">
                  <c:v>43500</c:v>
                </c:pt>
                <c:pt idx="8436">
                  <c:v>43501</c:v>
                </c:pt>
                <c:pt idx="8437">
                  <c:v>43502</c:v>
                </c:pt>
                <c:pt idx="8438">
                  <c:v>43503</c:v>
                </c:pt>
                <c:pt idx="8439">
                  <c:v>43504</c:v>
                </c:pt>
                <c:pt idx="8440">
                  <c:v>43505</c:v>
                </c:pt>
                <c:pt idx="8441">
                  <c:v>43506</c:v>
                </c:pt>
                <c:pt idx="8442">
                  <c:v>43507</c:v>
                </c:pt>
                <c:pt idx="8443">
                  <c:v>43508</c:v>
                </c:pt>
                <c:pt idx="8444">
                  <c:v>43509</c:v>
                </c:pt>
                <c:pt idx="8445">
                  <c:v>43510</c:v>
                </c:pt>
                <c:pt idx="8446">
                  <c:v>43511</c:v>
                </c:pt>
                <c:pt idx="8447">
                  <c:v>43512</c:v>
                </c:pt>
                <c:pt idx="8448">
                  <c:v>43513</c:v>
                </c:pt>
                <c:pt idx="8449">
                  <c:v>43514</c:v>
                </c:pt>
                <c:pt idx="8450">
                  <c:v>43515</c:v>
                </c:pt>
                <c:pt idx="8451">
                  <c:v>43516</c:v>
                </c:pt>
                <c:pt idx="8452">
                  <c:v>43517</c:v>
                </c:pt>
                <c:pt idx="8453">
                  <c:v>43518</c:v>
                </c:pt>
                <c:pt idx="8454">
                  <c:v>43519</c:v>
                </c:pt>
                <c:pt idx="8455">
                  <c:v>43520</c:v>
                </c:pt>
                <c:pt idx="8456">
                  <c:v>43521</c:v>
                </c:pt>
                <c:pt idx="8457">
                  <c:v>43522</c:v>
                </c:pt>
                <c:pt idx="8458">
                  <c:v>43523</c:v>
                </c:pt>
                <c:pt idx="8459">
                  <c:v>43524</c:v>
                </c:pt>
                <c:pt idx="8460">
                  <c:v>43525</c:v>
                </c:pt>
                <c:pt idx="8461">
                  <c:v>43526</c:v>
                </c:pt>
                <c:pt idx="8462">
                  <c:v>43527</c:v>
                </c:pt>
                <c:pt idx="8463">
                  <c:v>43528</c:v>
                </c:pt>
                <c:pt idx="8464">
                  <c:v>43529</c:v>
                </c:pt>
                <c:pt idx="8465">
                  <c:v>43530</c:v>
                </c:pt>
                <c:pt idx="8466">
                  <c:v>43531</c:v>
                </c:pt>
                <c:pt idx="8467">
                  <c:v>43532</c:v>
                </c:pt>
                <c:pt idx="8468">
                  <c:v>43533</c:v>
                </c:pt>
                <c:pt idx="8469">
                  <c:v>43534</c:v>
                </c:pt>
                <c:pt idx="8470">
                  <c:v>43535</c:v>
                </c:pt>
                <c:pt idx="8471">
                  <c:v>43536</c:v>
                </c:pt>
                <c:pt idx="8472">
                  <c:v>43537</c:v>
                </c:pt>
                <c:pt idx="8473">
                  <c:v>43538</c:v>
                </c:pt>
                <c:pt idx="8474">
                  <c:v>43539</c:v>
                </c:pt>
                <c:pt idx="8475">
                  <c:v>43540</c:v>
                </c:pt>
                <c:pt idx="8476">
                  <c:v>43541</c:v>
                </c:pt>
                <c:pt idx="8477">
                  <c:v>43542</c:v>
                </c:pt>
                <c:pt idx="8478">
                  <c:v>43543</c:v>
                </c:pt>
                <c:pt idx="8479">
                  <c:v>43544</c:v>
                </c:pt>
                <c:pt idx="8480">
                  <c:v>43545</c:v>
                </c:pt>
                <c:pt idx="8481">
                  <c:v>43546</c:v>
                </c:pt>
                <c:pt idx="8482">
                  <c:v>43547</c:v>
                </c:pt>
                <c:pt idx="8483">
                  <c:v>43548</c:v>
                </c:pt>
                <c:pt idx="8484">
                  <c:v>43549</c:v>
                </c:pt>
                <c:pt idx="8485">
                  <c:v>43550</c:v>
                </c:pt>
                <c:pt idx="8486">
                  <c:v>43551</c:v>
                </c:pt>
                <c:pt idx="8487">
                  <c:v>43552</c:v>
                </c:pt>
                <c:pt idx="8488">
                  <c:v>43553</c:v>
                </c:pt>
                <c:pt idx="8489">
                  <c:v>43554</c:v>
                </c:pt>
                <c:pt idx="8490">
                  <c:v>43555</c:v>
                </c:pt>
                <c:pt idx="8491">
                  <c:v>43556</c:v>
                </c:pt>
                <c:pt idx="8492">
                  <c:v>43557</c:v>
                </c:pt>
                <c:pt idx="8493">
                  <c:v>43558</c:v>
                </c:pt>
                <c:pt idx="8494">
                  <c:v>43559</c:v>
                </c:pt>
                <c:pt idx="8495">
                  <c:v>43560</c:v>
                </c:pt>
                <c:pt idx="8496">
                  <c:v>43561</c:v>
                </c:pt>
                <c:pt idx="8497">
                  <c:v>43562</c:v>
                </c:pt>
                <c:pt idx="8498">
                  <c:v>43563</c:v>
                </c:pt>
                <c:pt idx="8499">
                  <c:v>43564</c:v>
                </c:pt>
                <c:pt idx="8500">
                  <c:v>43565</c:v>
                </c:pt>
                <c:pt idx="8501">
                  <c:v>43566</c:v>
                </c:pt>
                <c:pt idx="8502">
                  <c:v>43567</c:v>
                </c:pt>
                <c:pt idx="8503">
                  <c:v>43568</c:v>
                </c:pt>
                <c:pt idx="8504">
                  <c:v>43569</c:v>
                </c:pt>
                <c:pt idx="8505">
                  <c:v>43570</c:v>
                </c:pt>
                <c:pt idx="8506">
                  <c:v>43571</c:v>
                </c:pt>
                <c:pt idx="8507">
                  <c:v>43572</c:v>
                </c:pt>
                <c:pt idx="8508">
                  <c:v>43573</c:v>
                </c:pt>
                <c:pt idx="8509">
                  <c:v>43574</c:v>
                </c:pt>
                <c:pt idx="8510">
                  <c:v>43575</c:v>
                </c:pt>
                <c:pt idx="8511">
                  <c:v>43576</c:v>
                </c:pt>
                <c:pt idx="8512">
                  <c:v>43577</c:v>
                </c:pt>
                <c:pt idx="8513">
                  <c:v>43578</c:v>
                </c:pt>
                <c:pt idx="8514">
                  <c:v>43579</c:v>
                </c:pt>
                <c:pt idx="8515">
                  <c:v>43580</c:v>
                </c:pt>
                <c:pt idx="8516">
                  <c:v>43581</c:v>
                </c:pt>
                <c:pt idx="8517">
                  <c:v>43582</c:v>
                </c:pt>
                <c:pt idx="8518">
                  <c:v>43583</c:v>
                </c:pt>
                <c:pt idx="8519">
                  <c:v>43584</c:v>
                </c:pt>
                <c:pt idx="8520">
                  <c:v>43585</c:v>
                </c:pt>
                <c:pt idx="8521">
                  <c:v>43586</c:v>
                </c:pt>
                <c:pt idx="8522">
                  <c:v>43587</c:v>
                </c:pt>
                <c:pt idx="8523">
                  <c:v>43588</c:v>
                </c:pt>
                <c:pt idx="8524">
                  <c:v>43589</c:v>
                </c:pt>
                <c:pt idx="8525">
                  <c:v>43590</c:v>
                </c:pt>
                <c:pt idx="8526">
                  <c:v>43591</c:v>
                </c:pt>
                <c:pt idx="8527">
                  <c:v>43592</c:v>
                </c:pt>
                <c:pt idx="8528">
                  <c:v>43593</c:v>
                </c:pt>
                <c:pt idx="8529">
                  <c:v>43594</c:v>
                </c:pt>
                <c:pt idx="8530">
                  <c:v>43595</c:v>
                </c:pt>
                <c:pt idx="8531">
                  <c:v>43596</c:v>
                </c:pt>
                <c:pt idx="8532">
                  <c:v>43597</c:v>
                </c:pt>
                <c:pt idx="8533">
                  <c:v>43598</c:v>
                </c:pt>
                <c:pt idx="8534">
                  <c:v>43599</c:v>
                </c:pt>
                <c:pt idx="8535">
                  <c:v>43600</c:v>
                </c:pt>
                <c:pt idx="8536">
                  <c:v>43601</c:v>
                </c:pt>
                <c:pt idx="8537">
                  <c:v>43602</c:v>
                </c:pt>
                <c:pt idx="8538">
                  <c:v>43603</c:v>
                </c:pt>
                <c:pt idx="8539">
                  <c:v>43604</c:v>
                </c:pt>
                <c:pt idx="8540">
                  <c:v>43605</c:v>
                </c:pt>
                <c:pt idx="8541">
                  <c:v>43606</c:v>
                </c:pt>
                <c:pt idx="8542">
                  <c:v>43607</c:v>
                </c:pt>
                <c:pt idx="8543">
                  <c:v>43608</c:v>
                </c:pt>
                <c:pt idx="8544">
                  <c:v>43609</c:v>
                </c:pt>
                <c:pt idx="8545">
                  <c:v>43610</c:v>
                </c:pt>
                <c:pt idx="8546">
                  <c:v>43611</c:v>
                </c:pt>
                <c:pt idx="8547">
                  <c:v>43612</c:v>
                </c:pt>
                <c:pt idx="8548">
                  <c:v>43613</c:v>
                </c:pt>
                <c:pt idx="8549">
                  <c:v>43614</c:v>
                </c:pt>
                <c:pt idx="8550">
                  <c:v>43615</c:v>
                </c:pt>
                <c:pt idx="8551">
                  <c:v>43616</c:v>
                </c:pt>
                <c:pt idx="8552">
                  <c:v>43617</c:v>
                </c:pt>
                <c:pt idx="8553">
                  <c:v>43618</c:v>
                </c:pt>
                <c:pt idx="8554">
                  <c:v>43619</c:v>
                </c:pt>
                <c:pt idx="8555">
                  <c:v>43620</c:v>
                </c:pt>
                <c:pt idx="8556">
                  <c:v>43621</c:v>
                </c:pt>
                <c:pt idx="8557">
                  <c:v>43622</c:v>
                </c:pt>
                <c:pt idx="8558">
                  <c:v>43623</c:v>
                </c:pt>
                <c:pt idx="8559">
                  <c:v>43624</c:v>
                </c:pt>
                <c:pt idx="8560">
                  <c:v>43625</c:v>
                </c:pt>
                <c:pt idx="8561">
                  <c:v>43626</c:v>
                </c:pt>
                <c:pt idx="8562">
                  <c:v>43627</c:v>
                </c:pt>
                <c:pt idx="8563">
                  <c:v>43628</c:v>
                </c:pt>
                <c:pt idx="8564">
                  <c:v>43629</c:v>
                </c:pt>
                <c:pt idx="8565">
                  <c:v>43630</c:v>
                </c:pt>
                <c:pt idx="8566">
                  <c:v>43631</c:v>
                </c:pt>
                <c:pt idx="8567">
                  <c:v>43632</c:v>
                </c:pt>
                <c:pt idx="8568">
                  <c:v>43633</c:v>
                </c:pt>
                <c:pt idx="8569">
                  <c:v>43634</c:v>
                </c:pt>
                <c:pt idx="8570">
                  <c:v>43635</c:v>
                </c:pt>
                <c:pt idx="8571">
                  <c:v>43636</c:v>
                </c:pt>
                <c:pt idx="8572">
                  <c:v>43637</c:v>
                </c:pt>
                <c:pt idx="8573">
                  <c:v>43638</c:v>
                </c:pt>
                <c:pt idx="8574">
                  <c:v>43639</c:v>
                </c:pt>
                <c:pt idx="8575">
                  <c:v>43640</c:v>
                </c:pt>
                <c:pt idx="8576">
                  <c:v>43641</c:v>
                </c:pt>
                <c:pt idx="8577">
                  <c:v>43642</c:v>
                </c:pt>
                <c:pt idx="8578">
                  <c:v>43643</c:v>
                </c:pt>
                <c:pt idx="8579">
                  <c:v>43644</c:v>
                </c:pt>
                <c:pt idx="8580">
                  <c:v>43645</c:v>
                </c:pt>
                <c:pt idx="8581">
                  <c:v>43646</c:v>
                </c:pt>
                <c:pt idx="8582">
                  <c:v>43647</c:v>
                </c:pt>
                <c:pt idx="8583">
                  <c:v>43648</c:v>
                </c:pt>
                <c:pt idx="8584">
                  <c:v>43649</c:v>
                </c:pt>
                <c:pt idx="8585">
                  <c:v>43650</c:v>
                </c:pt>
                <c:pt idx="8586">
                  <c:v>43651</c:v>
                </c:pt>
                <c:pt idx="8587">
                  <c:v>43652</c:v>
                </c:pt>
                <c:pt idx="8588">
                  <c:v>43653</c:v>
                </c:pt>
                <c:pt idx="8589">
                  <c:v>43654</c:v>
                </c:pt>
                <c:pt idx="8590">
                  <c:v>43655</c:v>
                </c:pt>
                <c:pt idx="8591">
                  <c:v>43656</c:v>
                </c:pt>
                <c:pt idx="8592">
                  <c:v>43657</c:v>
                </c:pt>
                <c:pt idx="8593">
                  <c:v>43658</c:v>
                </c:pt>
                <c:pt idx="8594">
                  <c:v>43659</c:v>
                </c:pt>
                <c:pt idx="8595">
                  <c:v>43660</c:v>
                </c:pt>
                <c:pt idx="8596">
                  <c:v>43661</c:v>
                </c:pt>
                <c:pt idx="8597">
                  <c:v>43662</c:v>
                </c:pt>
                <c:pt idx="8598">
                  <c:v>43663</c:v>
                </c:pt>
                <c:pt idx="8599">
                  <c:v>43664</c:v>
                </c:pt>
                <c:pt idx="8600">
                  <c:v>43665</c:v>
                </c:pt>
                <c:pt idx="8601">
                  <c:v>43666</c:v>
                </c:pt>
                <c:pt idx="8602">
                  <c:v>43667</c:v>
                </c:pt>
                <c:pt idx="8603">
                  <c:v>43668</c:v>
                </c:pt>
                <c:pt idx="8604">
                  <c:v>43669</c:v>
                </c:pt>
                <c:pt idx="8605">
                  <c:v>43670</c:v>
                </c:pt>
                <c:pt idx="8606">
                  <c:v>43671</c:v>
                </c:pt>
                <c:pt idx="8607">
                  <c:v>43672</c:v>
                </c:pt>
                <c:pt idx="8608">
                  <c:v>43673</c:v>
                </c:pt>
                <c:pt idx="8609">
                  <c:v>43674</c:v>
                </c:pt>
                <c:pt idx="8610">
                  <c:v>43675</c:v>
                </c:pt>
                <c:pt idx="8611">
                  <c:v>43676</c:v>
                </c:pt>
                <c:pt idx="8612">
                  <c:v>43677</c:v>
                </c:pt>
                <c:pt idx="8613">
                  <c:v>43678</c:v>
                </c:pt>
                <c:pt idx="8614">
                  <c:v>43679</c:v>
                </c:pt>
                <c:pt idx="8615">
                  <c:v>43680</c:v>
                </c:pt>
                <c:pt idx="8616">
                  <c:v>43681</c:v>
                </c:pt>
                <c:pt idx="8617">
                  <c:v>43682</c:v>
                </c:pt>
                <c:pt idx="8618">
                  <c:v>43683</c:v>
                </c:pt>
                <c:pt idx="8619">
                  <c:v>43684</c:v>
                </c:pt>
                <c:pt idx="8620">
                  <c:v>43685</c:v>
                </c:pt>
                <c:pt idx="8621">
                  <c:v>43686</c:v>
                </c:pt>
                <c:pt idx="8622">
                  <c:v>43687</c:v>
                </c:pt>
                <c:pt idx="8623">
                  <c:v>43688</c:v>
                </c:pt>
                <c:pt idx="8624">
                  <c:v>43689</c:v>
                </c:pt>
                <c:pt idx="8625">
                  <c:v>43690</c:v>
                </c:pt>
                <c:pt idx="8626">
                  <c:v>43691</c:v>
                </c:pt>
                <c:pt idx="8627">
                  <c:v>43692</c:v>
                </c:pt>
                <c:pt idx="8628">
                  <c:v>43693</c:v>
                </c:pt>
                <c:pt idx="8629">
                  <c:v>43694</c:v>
                </c:pt>
                <c:pt idx="8630">
                  <c:v>43695</c:v>
                </c:pt>
                <c:pt idx="8631">
                  <c:v>43696</c:v>
                </c:pt>
                <c:pt idx="8632">
                  <c:v>43697</c:v>
                </c:pt>
                <c:pt idx="8633">
                  <c:v>43698</c:v>
                </c:pt>
                <c:pt idx="8634">
                  <c:v>43699</c:v>
                </c:pt>
                <c:pt idx="8635">
                  <c:v>43700</c:v>
                </c:pt>
                <c:pt idx="8636">
                  <c:v>43701</c:v>
                </c:pt>
                <c:pt idx="8637">
                  <c:v>43702</c:v>
                </c:pt>
                <c:pt idx="8638">
                  <c:v>43703</c:v>
                </c:pt>
                <c:pt idx="8639">
                  <c:v>43704</c:v>
                </c:pt>
                <c:pt idx="8640">
                  <c:v>43705</c:v>
                </c:pt>
                <c:pt idx="8641">
                  <c:v>43706</c:v>
                </c:pt>
                <c:pt idx="8642">
                  <c:v>43707</c:v>
                </c:pt>
                <c:pt idx="8643">
                  <c:v>43708</c:v>
                </c:pt>
                <c:pt idx="8644">
                  <c:v>43709</c:v>
                </c:pt>
                <c:pt idx="8645">
                  <c:v>43710</c:v>
                </c:pt>
                <c:pt idx="8646">
                  <c:v>43711</c:v>
                </c:pt>
                <c:pt idx="8647">
                  <c:v>43712</c:v>
                </c:pt>
                <c:pt idx="8648">
                  <c:v>43713</c:v>
                </c:pt>
                <c:pt idx="8649">
                  <c:v>43714</c:v>
                </c:pt>
                <c:pt idx="8650">
                  <c:v>43715</c:v>
                </c:pt>
                <c:pt idx="8651">
                  <c:v>43716</c:v>
                </c:pt>
                <c:pt idx="8652">
                  <c:v>43717</c:v>
                </c:pt>
                <c:pt idx="8653">
                  <c:v>43718</c:v>
                </c:pt>
                <c:pt idx="8654">
                  <c:v>43719</c:v>
                </c:pt>
                <c:pt idx="8655">
                  <c:v>43720</c:v>
                </c:pt>
                <c:pt idx="8656">
                  <c:v>43721</c:v>
                </c:pt>
                <c:pt idx="8657">
                  <c:v>43722</c:v>
                </c:pt>
                <c:pt idx="8658">
                  <c:v>43723</c:v>
                </c:pt>
                <c:pt idx="8659">
                  <c:v>43724</c:v>
                </c:pt>
                <c:pt idx="8660">
                  <c:v>43725</c:v>
                </c:pt>
                <c:pt idx="8661">
                  <c:v>43726</c:v>
                </c:pt>
                <c:pt idx="8662">
                  <c:v>43727</c:v>
                </c:pt>
                <c:pt idx="8663">
                  <c:v>43728</c:v>
                </c:pt>
                <c:pt idx="8664">
                  <c:v>43729</c:v>
                </c:pt>
                <c:pt idx="8665">
                  <c:v>43730</c:v>
                </c:pt>
                <c:pt idx="8666">
                  <c:v>43731</c:v>
                </c:pt>
                <c:pt idx="8667">
                  <c:v>43732</c:v>
                </c:pt>
                <c:pt idx="8668">
                  <c:v>43733</c:v>
                </c:pt>
                <c:pt idx="8669">
                  <c:v>43734</c:v>
                </c:pt>
                <c:pt idx="8670">
                  <c:v>43735</c:v>
                </c:pt>
                <c:pt idx="8671">
                  <c:v>43736</c:v>
                </c:pt>
                <c:pt idx="8672">
                  <c:v>43737</c:v>
                </c:pt>
                <c:pt idx="8673">
                  <c:v>43738</c:v>
                </c:pt>
                <c:pt idx="8674">
                  <c:v>43739</c:v>
                </c:pt>
                <c:pt idx="8675">
                  <c:v>43740</c:v>
                </c:pt>
                <c:pt idx="8676">
                  <c:v>43741</c:v>
                </c:pt>
                <c:pt idx="8677">
                  <c:v>43742</c:v>
                </c:pt>
                <c:pt idx="8678">
                  <c:v>43743</c:v>
                </c:pt>
                <c:pt idx="8679">
                  <c:v>43744</c:v>
                </c:pt>
                <c:pt idx="8680">
                  <c:v>43745</c:v>
                </c:pt>
                <c:pt idx="8681">
                  <c:v>43746</c:v>
                </c:pt>
                <c:pt idx="8682">
                  <c:v>43747</c:v>
                </c:pt>
                <c:pt idx="8683">
                  <c:v>43748</c:v>
                </c:pt>
                <c:pt idx="8684">
                  <c:v>43749</c:v>
                </c:pt>
                <c:pt idx="8685">
                  <c:v>43750</c:v>
                </c:pt>
                <c:pt idx="8686">
                  <c:v>43751</c:v>
                </c:pt>
                <c:pt idx="8687">
                  <c:v>43752</c:v>
                </c:pt>
                <c:pt idx="8688">
                  <c:v>43753</c:v>
                </c:pt>
                <c:pt idx="8689">
                  <c:v>43754</c:v>
                </c:pt>
                <c:pt idx="8690">
                  <c:v>43755</c:v>
                </c:pt>
                <c:pt idx="8691">
                  <c:v>43756</c:v>
                </c:pt>
                <c:pt idx="8692">
                  <c:v>43757</c:v>
                </c:pt>
                <c:pt idx="8693">
                  <c:v>43758</c:v>
                </c:pt>
                <c:pt idx="8694">
                  <c:v>43759</c:v>
                </c:pt>
                <c:pt idx="8695">
                  <c:v>43760</c:v>
                </c:pt>
                <c:pt idx="8696">
                  <c:v>43761</c:v>
                </c:pt>
                <c:pt idx="8697">
                  <c:v>43762</c:v>
                </c:pt>
                <c:pt idx="8698">
                  <c:v>43763</c:v>
                </c:pt>
                <c:pt idx="8699">
                  <c:v>43764</c:v>
                </c:pt>
                <c:pt idx="8700">
                  <c:v>43765</c:v>
                </c:pt>
                <c:pt idx="8701">
                  <c:v>43766</c:v>
                </c:pt>
                <c:pt idx="8702">
                  <c:v>43767</c:v>
                </c:pt>
                <c:pt idx="8703">
                  <c:v>43768</c:v>
                </c:pt>
                <c:pt idx="8704">
                  <c:v>43769</c:v>
                </c:pt>
                <c:pt idx="8705">
                  <c:v>43770</c:v>
                </c:pt>
                <c:pt idx="8706">
                  <c:v>43771</c:v>
                </c:pt>
                <c:pt idx="8707">
                  <c:v>43772</c:v>
                </c:pt>
                <c:pt idx="8708">
                  <c:v>43773</c:v>
                </c:pt>
                <c:pt idx="8709">
                  <c:v>43774</c:v>
                </c:pt>
                <c:pt idx="8710">
                  <c:v>43775</c:v>
                </c:pt>
                <c:pt idx="8711">
                  <c:v>43776</c:v>
                </c:pt>
                <c:pt idx="8712">
                  <c:v>43777</c:v>
                </c:pt>
                <c:pt idx="8713">
                  <c:v>43778</c:v>
                </c:pt>
                <c:pt idx="8714">
                  <c:v>43779</c:v>
                </c:pt>
                <c:pt idx="8715">
                  <c:v>43780</c:v>
                </c:pt>
                <c:pt idx="8716">
                  <c:v>43781</c:v>
                </c:pt>
                <c:pt idx="8717">
                  <c:v>43782</c:v>
                </c:pt>
                <c:pt idx="8718">
                  <c:v>43783</c:v>
                </c:pt>
                <c:pt idx="8719">
                  <c:v>43784</c:v>
                </c:pt>
                <c:pt idx="8720">
                  <c:v>43785</c:v>
                </c:pt>
                <c:pt idx="8721">
                  <c:v>43786</c:v>
                </c:pt>
                <c:pt idx="8722">
                  <c:v>43787</c:v>
                </c:pt>
                <c:pt idx="8723">
                  <c:v>43788</c:v>
                </c:pt>
                <c:pt idx="8724">
                  <c:v>43789</c:v>
                </c:pt>
                <c:pt idx="8725">
                  <c:v>43790</c:v>
                </c:pt>
                <c:pt idx="8726">
                  <c:v>43791</c:v>
                </c:pt>
                <c:pt idx="8727">
                  <c:v>43792</c:v>
                </c:pt>
                <c:pt idx="8728">
                  <c:v>43793</c:v>
                </c:pt>
                <c:pt idx="8729">
                  <c:v>43794</c:v>
                </c:pt>
                <c:pt idx="8730">
                  <c:v>43795</c:v>
                </c:pt>
                <c:pt idx="8731">
                  <c:v>43796</c:v>
                </c:pt>
                <c:pt idx="8732">
                  <c:v>43797</c:v>
                </c:pt>
                <c:pt idx="8733">
                  <c:v>43798</c:v>
                </c:pt>
                <c:pt idx="8734">
                  <c:v>43799</c:v>
                </c:pt>
                <c:pt idx="8735">
                  <c:v>43800</c:v>
                </c:pt>
                <c:pt idx="8736">
                  <c:v>43801</c:v>
                </c:pt>
                <c:pt idx="8737">
                  <c:v>43802</c:v>
                </c:pt>
                <c:pt idx="8738">
                  <c:v>43803</c:v>
                </c:pt>
                <c:pt idx="8739">
                  <c:v>43804</c:v>
                </c:pt>
                <c:pt idx="8740">
                  <c:v>43805</c:v>
                </c:pt>
                <c:pt idx="8741">
                  <c:v>43806</c:v>
                </c:pt>
                <c:pt idx="8742">
                  <c:v>43807</c:v>
                </c:pt>
                <c:pt idx="8743">
                  <c:v>43808</c:v>
                </c:pt>
                <c:pt idx="8744">
                  <c:v>43809</c:v>
                </c:pt>
                <c:pt idx="8745">
                  <c:v>43810</c:v>
                </c:pt>
                <c:pt idx="8746">
                  <c:v>43811</c:v>
                </c:pt>
                <c:pt idx="8747">
                  <c:v>43812</c:v>
                </c:pt>
                <c:pt idx="8748">
                  <c:v>43813</c:v>
                </c:pt>
                <c:pt idx="8749">
                  <c:v>43814</c:v>
                </c:pt>
                <c:pt idx="8750">
                  <c:v>43815</c:v>
                </c:pt>
                <c:pt idx="8751">
                  <c:v>43816</c:v>
                </c:pt>
                <c:pt idx="8752">
                  <c:v>43817</c:v>
                </c:pt>
                <c:pt idx="8753">
                  <c:v>43818</c:v>
                </c:pt>
                <c:pt idx="8754">
                  <c:v>43819</c:v>
                </c:pt>
                <c:pt idx="8755">
                  <c:v>43820</c:v>
                </c:pt>
                <c:pt idx="8756">
                  <c:v>43821</c:v>
                </c:pt>
                <c:pt idx="8757">
                  <c:v>43822</c:v>
                </c:pt>
                <c:pt idx="8758">
                  <c:v>43823</c:v>
                </c:pt>
                <c:pt idx="8759">
                  <c:v>43824</c:v>
                </c:pt>
                <c:pt idx="8760">
                  <c:v>43825</c:v>
                </c:pt>
                <c:pt idx="8761">
                  <c:v>43826</c:v>
                </c:pt>
                <c:pt idx="8762">
                  <c:v>43827</c:v>
                </c:pt>
                <c:pt idx="8763">
                  <c:v>43828</c:v>
                </c:pt>
                <c:pt idx="8764">
                  <c:v>43829</c:v>
                </c:pt>
                <c:pt idx="8765">
                  <c:v>43830</c:v>
                </c:pt>
                <c:pt idx="8766">
                  <c:v>43831</c:v>
                </c:pt>
                <c:pt idx="8767">
                  <c:v>43832</c:v>
                </c:pt>
                <c:pt idx="8768">
                  <c:v>43833</c:v>
                </c:pt>
                <c:pt idx="8769">
                  <c:v>43834</c:v>
                </c:pt>
                <c:pt idx="8770">
                  <c:v>43835</c:v>
                </c:pt>
                <c:pt idx="8771">
                  <c:v>43836</c:v>
                </c:pt>
                <c:pt idx="8772">
                  <c:v>43837</c:v>
                </c:pt>
                <c:pt idx="8773">
                  <c:v>43838</c:v>
                </c:pt>
                <c:pt idx="8774">
                  <c:v>43839</c:v>
                </c:pt>
                <c:pt idx="8775">
                  <c:v>43840</c:v>
                </c:pt>
                <c:pt idx="8776">
                  <c:v>43841</c:v>
                </c:pt>
                <c:pt idx="8777">
                  <c:v>43842</c:v>
                </c:pt>
                <c:pt idx="8778">
                  <c:v>43843</c:v>
                </c:pt>
                <c:pt idx="8779">
                  <c:v>43844</c:v>
                </c:pt>
                <c:pt idx="8780">
                  <c:v>43845</c:v>
                </c:pt>
                <c:pt idx="8781">
                  <c:v>43846</c:v>
                </c:pt>
                <c:pt idx="8782">
                  <c:v>43847</c:v>
                </c:pt>
                <c:pt idx="8783">
                  <c:v>43848</c:v>
                </c:pt>
                <c:pt idx="8784">
                  <c:v>43849</c:v>
                </c:pt>
                <c:pt idx="8785">
                  <c:v>43850</c:v>
                </c:pt>
                <c:pt idx="8786">
                  <c:v>43851</c:v>
                </c:pt>
                <c:pt idx="8787">
                  <c:v>43852</c:v>
                </c:pt>
                <c:pt idx="8788">
                  <c:v>43853</c:v>
                </c:pt>
                <c:pt idx="8789">
                  <c:v>43854</c:v>
                </c:pt>
                <c:pt idx="8790">
                  <c:v>43855</c:v>
                </c:pt>
                <c:pt idx="8791">
                  <c:v>43856</c:v>
                </c:pt>
                <c:pt idx="8792">
                  <c:v>43857</c:v>
                </c:pt>
                <c:pt idx="8793">
                  <c:v>43858</c:v>
                </c:pt>
                <c:pt idx="8794">
                  <c:v>43859</c:v>
                </c:pt>
                <c:pt idx="8795">
                  <c:v>43860</c:v>
                </c:pt>
                <c:pt idx="8796">
                  <c:v>43861</c:v>
                </c:pt>
                <c:pt idx="8797">
                  <c:v>43862</c:v>
                </c:pt>
                <c:pt idx="8798">
                  <c:v>43863</c:v>
                </c:pt>
                <c:pt idx="8799">
                  <c:v>43864</c:v>
                </c:pt>
                <c:pt idx="8800">
                  <c:v>43865</c:v>
                </c:pt>
                <c:pt idx="8801">
                  <c:v>43866</c:v>
                </c:pt>
                <c:pt idx="8802">
                  <c:v>43867</c:v>
                </c:pt>
                <c:pt idx="8803">
                  <c:v>43868</c:v>
                </c:pt>
                <c:pt idx="8804">
                  <c:v>43869</c:v>
                </c:pt>
                <c:pt idx="8805">
                  <c:v>43870</c:v>
                </c:pt>
                <c:pt idx="8806">
                  <c:v>43871</c:v>
                </c:pt>
                <c:pt idx="8807">
                  <c:v>43872</c:v>
                </c:pt>
                <c:pt idx="8808">
                  <c:v>43873</c:v>
                </c:pt>
                <c:pt idx="8809">
                  <c:v>43874</c:v>
                </c:pt>
                <c:pt idx="8810">
                  <c:v>43875</c:v>
                </c:pt>
                <c:pt idx="8811">
                  <c:v>43876</c:v>
                </c:pt>
                <c:pt idx="8812">
                  <c:v>43877</c:v>
                </c:pt>
                <c:pt idx="8813">
                  <c:v>43878</c:v>
                </c:pt>
                <c:pt idx="8814">
                  <c:v>43879</c:v>
                </c:pt>
                <c:pt idx="8815">
                  <c:v>43880</c:v>
                </c:pt>
                <c:pt idx="8816">
                  <c:v>43881</c:v>
                </c:pt>
                <c:pt idx="8817">
                  <c:v>43882</c:v>
                </c:pt>
                <c:pt idx="8818">
                  <c:v>43883</c:v>
                </c:pt>
                <c:pt idx="8819">
                  <c:v>43884</c:v>
                </c:pt>
                <c:pt idx="8820">
                  <c:v>43885</c:v>
                </c:pt>
                <c:pt idx="8821">
                  <c:v>43886</c:v>
                </c:pt>
                <c:pt idx="8822">
                  <c:v>43887</c:v>
                </c:pt>
                <c:pt idx="8823">
                  <c:v>43888</c:v>
                </c:pt>
                <c:pt idx="8824">
                  <c:v>43889</c:v>
                </c:pt>
                <c:pt idx="8825">
                  <c:v>43890</c:v>
                </c:pt>
                <c:pt idx="8826">
                  <c:v>43891</c:v>
                </c:pt>
                <c:pt idx="8827">
                  <c:v>43892</c:v>
                </c:pt>
                <c:pt idx="8828">
                  <c:v>43893</c:v>
                </c:pt>
                <c:pt idx="8829">
                  <c:v>43894</c:v>
                </c:pt>
                <c:pt idx="8830">
                  <c:v>43895</c:v>
                </c:pt>
                <c:pt idx="8831">
                  <c:v>43896</c:v>
                </c:pt>
                <c:pt idx="8832">
                  <c:v>43897</c:v>
                </c:pt>
                <c:pt idx="8833">
                  <c:v>43898</c:v>
                </c:pt>
                <c:pt idx="8834">
                  <c:v>43899</c:v>
                </c:pt>
                <c:pt idx="8835">
                  <c:v>43900</c:v>
                </c:pt>
                <c:pt idx="8836">
                  <c:v>43901</c:v>
                </c:pt>
                <c:pt idx="8837">
                  <c:v>43902</c:v>
                </c:pt>
                <c:pt idx="8838">
                  <c:v>43903</c:v>
                </c:pt>
                <c:pt idx="8839">
                  <c:v>43904</c:v>
                </c:pt>
                <c:pt idx="8840">
                  <c:v>43905</c:v>
                </c:pt>
                <c:pt idx="8841">
                  <c:v>43906</c:v>
                </c:pt>
                <c:pt idx="8842">
                  <c:v>43907</c:v>
                </c:pt>
                <c:pt idx="8843">
                  <c:v>43908</c:v>
                </c:pt>
                <c:pt idx="8844">
                  <c:v>43909</c:v>
                </c:pt>
                <c:pt idx="8845">
                  <c:v>43910</c:v>
                </c:pt>
                <c:pt idx="8846">
                  <c:v>43911</c:v>
                </c:pt>
                <c:pt idx="8847">
                  <c:v>43912</c:v>
                </c:pt>
                <c:pt idx="8848">
                  <c:v>43913</c:v>
                </c:pt>
                <c:pt idx="8849">
                  <c:v>43914</c:v>
                </c:pt>
                <c:pt idx="8850">
                  <c:v>43915</c:v>
                </c:pt>
                <c:pt idx="8851">
                  <c:v>43916</c:v>
                </c:pt>
                <c:pt idx="8852">
                  <c:v>43917</c:v>
                </c:pt>
                <c:pt idx="8853">
                  <c:v>43918</c:v>
                </c:pt>
                <c:pt idx="8854">
                  <c:v>43919</c:v>
                </c:pt>
                <c:pt idx="8855">
                  <c:v>43920</c:v>
                </c:pt>
                <c:pt idx="8856">
                  <c:v>43921</c:v>
                </c:pt>
                <c:pt idx="8857">
                  <c:v>43922</c:v>
                </c:pt>
                <c:pt idx="8858">
                  <c:v>43923</c:v>
                </c:pt>
                <c:pt idx="8859">
                  <c:v>43924</c:v>
                </c:pt>
                <c:pt idx="8860">
                  <c:v>43925</c:v>
                </c:pt>
                <c:pt idx="8861">
                  <c:v>43926</c:v>
                </c:pt>
                <c:pt idx="8862">
                  <c:v>43927</c:v>
                </c:pt>
                <c:pt idx="8863">
                  <c:v>43928</c:v>
                </c:pt>
                <c:pt idx="8864">
                  <c:v>43929</c:v>
                </c:pt>
                <c:pt idx="8865">
                  <c:v>43930</c:v>
                </c:pt>
                <c:pt idx="8866">
                  <c:v>43931</c:v>
                </c:pt>
                <c:pt idx="8867">
                  <c:v>43932</c:v>
                </c:pt>
                <c:pt idx="8868">
                  <c:v>43933</c:v>
                </c:pt>
                <c:pt idx="8869">
                  <c:v>43934</c:v>
                </c:pt>
                <c:pt idx="8870">
                  <c:v>43935</c:v>
                </c:pt>
                <c:pt idx="8871">
                  <c:v>43936</c:v>
                </c:pt>
                <c:pt idx="8872">
                  <c:v>43937</c:v>
                </c:pt>
                <c:pt idx="8873">
                  <c:v>43938</c:v>
                </c:pt>
                <c:pt idx="8874">
                  <c:v>43939</c:v>
                </c:pt>
                <c:pt idx="8875">
                  <c:v>43940</c:v>
                </c:pt>
                <c:pt idx="8876">
                  <c:v>43941</c:v>
                </c:pt>
                <c:pt idx="8877">
                  <c:v>43942</c:v>
                </c:pt>
                <c:pt idx="8878">
                  <c:v>43943</c:v>
                </c:pt>
                <c:pt idx="8879">
                  <c:v>43944</c:v>
                </c:pt>
                <c:pt idx="8880">
                  <c:v>43945</c:v>
                </c:pt>
                <c:pt idx="8881">
                  <c:v>43946</c:v>
                </c:pt>
                <c:pt idx="8882">
                  <c:v>43947</c:v>
                </c:pt>
                <c:pt idx="8883">
                  <c:v>43948</c:v>
                </c:pt>
                <c:pt idx="8884">
                  <c:v>43949</c:v>
                </c:pt>
                <c:pt idx="8885">
                  <c:v>43950</c:v>
                </c:pt>
                <c:pt idx="8886">
                  <c:v>43951</c:v>
                </c:pt>
                <c:pt idx="8887">
                  <c:v>43952</c:v>
                </c:pt>
                <c:pt idx="8888">
                  <c:v>43953</c:v>
                </c:pt>
                <c:pt idx="8889">
                  <c:v>43954</c:v>
                </c:pt>
                <c:pt idx="8890">
                  <c:v>43955</c:v>
                </c:pt>
                <c:pt idx="8891">
                  <c:v>43956</c:v>
                </c:pt>
                <c:pt idx="8892">
                  <c:v>43957</c:v>
                </c:pt>
                <c:pt idx="8893">
                  <c:v>43958</c:v>
                </c:pt>
                <c:pt idx="8894">
                  <c:v>43959</c:v>
                </c:pt>
                <c:pt idx="8895">
                  <c:v>43960</c:v>
                </c:pt>
                <c:pt idx="8896">
                  <c:v>43961</c:v>
                </c:pt>
                <c:pt idx="8897">
                  <c:v>43962</c:v>
                </c:pt>
                <c:pt idx="8898">
                  <c:v>43963</c:v>
                </c:pt>
                <c:pt idx="8899">
                  <c:v>43964</c:v>
                </c:pt>
                <c:pt idx="8900">
                  <c:v>43965</c:v>
                </c:pt>
                <c:pt idx="8901">
                  <c:v>43966</c:v>
                </c:pt>
                <c:pt idx="8902">
                  <c:v>43967</c:v>
                </c:pt>
                <c:pt idx="8903">
                  <c:v>43968</c:v>
                </c:pt>
                <c:pt idx="8904">
                  <c:v>43969</c:v>
                </c:pt>
                <c:pt idx="8905">
                  <c:v>43970</c:v>
                </c:pt>
                <c:pt idx="8906">
                  <c:v>43971</c:v>
                </c:pt>
                <c:pt idx="8907">
                  <c:v>43972</c:v>
                </c:pt>
                <c:pt idx="8908">
                  <c:v>43973</c:v>
                </c:pt>
                <c:pt idx="8909">
                  <c:v>43974</c:v>
                </c:pt>
                <c:pt idx="8910">
                  <c:v>43975</c:v>
                </c:pt>
                <c:pt idx="8911">
                  <c:v>43976</c:v>
                </c:pt>
                <c:pt idx="8912">
                  <c:v>43977</c:v>
                </c:pt>
                <c:pt idx="8913">
                  <c:v>43978</c:v>
                </c:pt>
                <c:pt idx="8914">
                  <c:v>43979</c:v>
                </c:pt>
                <c:pt idx="8915">
                  <c:v>43980</c:v>
                </c:pt>
                <c:pt idx="8916">
                  <c:v>43981</c:v>
                </c:pt>
                <c:pt idx="8917">
                  <c:v>43982</c:v>
                </c:pt>
                <c:pt idx="8918">
                  <c:v>43983</c:v>
                </c:pt>
                <c:pt idx="8919">
                  <c:v>43984</c:v>
                </c:pt>
                <c:pt idx="8920">
                  <c:v>43985</c:v>
                </c:pt>
                <c:pt idx="8921">
                  <c:v>43986</c:v>
                </c:pt>
                <c:pt idx="8922">
                  <c:v>43987</c:v>
                </c:pt>
                <c:pt idx="8923">
                  <c:v>43988</c:v>
                </c:pt>
                <c:pt idx="8924">
                  <c:v>43989</c:v>
                </c:pt>
                <c:pt idx="8925">
                  <c:v>43990</c:v>
                </c:pt>
                <c:pt idx="8926">
                  <c:v>43991</c:v>
                </c:pt>
                <c:pt idx="8927">
                  <c:v>43992</c:v>
                </c:pt>
                <c:pt idx="8928">
                  <c:v>43993</c:v>
                </c:pt>
                <c:pt idx="8929">
                  <c:v>43994</c:v>
                </c:pt>
                <c:pt idx="8930">
                  <c:v>43995</c:v>
                </c:pt>
                <c:pt idx="8931">
                  <c:v>43996</c:v>
                </c:pt>
                <c:pt idx="8932">
                  <c:v>43997</c:v>
                </c:pt>
                <c:pt idx="8933">
                  <c:v>43998</c:v>
                </c:pt>
                <c:pt idx="8934">
                  <c:v>43999</c:v>
                </c:pt>
                <c:pt idx="8935">
                  <c:v>44000</c:v>
                </c:pt>
                <c:pt idx="8936">
                  <c:v>44001</c:v>
                </c:pt>
                <c:pt idx="8937">
                  <c:v>44002</c:v>
                </c:pt>
                <c:pt idx="8938">
                  <c:v>44003</c:v>
                </c:pt>
                <c:pt idx="8939">
                  <c:v>44004</c:v>
                </c:pt>
                <c:pt idx="8940">
                  <c:v>44005</c:v>
                </c:pt>
                <c:pt idx="8941">
                  <c:v>44006</c:v>
                </c:pt>
                <c:pt idx="8942">
                  <c:v>44007</c:v>
                </c:pt>
                <c:pt idx="8943">
                  <c:v>44008</c:v>
                </c:pt>
                <c:pt idx="8944">
                  <c:v>44009</c:v>
                </c:pt>
                <c:pt idx="8945">
                  <c:v>44010</c:v>
                </c:pt>
                <c:pt idx="8946">
                  <c:v>44011</c:v>
                </c:pt>
                <c:pt idx="8947">
                  <c:v>44012</c:v>
                </c:pt>
                <c:pt idx="8948">
                  <c:v>44013</c:v>
                </c:pt>
                <c:pt idx="8949">
                  <c:v>44014</c:v>
                </c:pt>
                <c:pt idx="8950">
                  <c:v>44015</c:v>
                </c:pt>
                <c:pt idx="8951">
                  <c:v>44016</c:v>
                </c:pt>
                <c:pt idx="8952">
                  <c:v>44017</c:v>
                </c:pt>
                <c:pt idx="8953">
                  <c:v>44018</c:v>
                </c:pt>
                <c:pt idx="8954">
                  <c:v>44019</c:v>
                </c:pt>
                <c:pt idx="8955">
                  <c:v>44020</c:v>
                </c:pt>
                <c:pt idx="8956">
                  <c:v>44021</c:v>
                </c:pt>
                <c:pt idx="8957">
                  <c:v>44022</c:v>
                </c:pt>
                <c:pt idx="8958">
                  <c:v>44023</c:v>
                </c:pt>
                <c:pt idx="8959">
                  <c:v>44024</c:v>
                </c:pt>
                <c:pt idx="8960">
                  <c:v>44025</c:v>
                </c:pt>
                <c:pt idx="8961">
                  <c:v>44026</c:v>
                </c:pt>
                <c:pt idx="8962">
                  <c:v>44027</c:v>
                </c:pt>
                <c:pt idx="8963">
                  <c:v>44028</c:v>
                </c:pt>
                <c:pt idx="8964">
                  <c:v>44029</c:v>
                </c:pt>
                <c:pt idx="8965">
                  <c:v>44030</c:v>
                </c:pt>
                <c:pt idx="8966">
                  <c:v>44031</c:v>
                </c:pt>
                <c:pt idx="8967">
                  <c:v>44032</c:v>
                </c:pt>
                <c:pt idx="8968">
                  <c:v>44033</c:v>
                </c:pt>
                <c:pt idx="8969">
                  <c:v>44034</c:v>
                </c:pt>
                <c:pt idx="8970">
                  <c:v>44035</c:v>
                </c:pt>
                <c:pt idx="8971">
                  <c:v>44036</c:v>
                </c:pt>
                <c:pt idx="8972">
                  <c:v>44037</c:v>
                </c:pt>
                <c:pt idx="8973">
                  <c:v>44038</c:v>
                </c:pt>
                <c:pt idx="8974">
                  <c:v>44039</c:v>
                </c:pt>
                <c:pt idx="8975">
                  <c:v>44040</c:v>
                </c:pt>
                <c:pt idx="8976">
                  <c:v>44041</c:v>
                </c:pt>
                <c:pt idx="8977">
                  <c:v>44042</c:v>
                </c:pt>
                <c:pt idx="8978">
                  <c:v>44043</c:v>
                </c:pt>
                <c:pt idx="8979">
                  <c:v>44044</c:v>
                </c:pt>
                <c:pt idx="8980">
                  <c:v>44045</c:v>
                </c:pt>
                <c:pt idx="8981">
                  <c:v>44046</c:v>
                </c:pt>
                <c:pt idx="8982">
                  <c:v>44047</c:v>
                </c:pt>
                <c:pt idx="8983">
                  <c:v>44048</c:v>
                </c:pt>
                <c:pt idx="8984">
                  <c:v>44049</c:v>
                </c:pt>
                <c:pt idx="8985">
                  <c:v>44050</c:v>
                </c:pt>
                <c:pt idx="8986">
                  <c:v>44051</c:v>
                </c:pt>
                <c:pt idx="8987">
                  <c:v>44052</c:v>
                </c:pt>
                <c:pt idx="8988">
                  <c:v>44053</c:v>
                </c:pt>
                <c:pt idx="8989">
                  <c:v>44054</c:v>
                </c:pt>
                <c:pt idx="8990">
                  <c:v>44055</c:v>
                </c:pt>
                <c:pt idx="8991">
                  <c:v>44056</c:v>
                </c:pt>
                <c:pt idx="8992">
                  <c:v>44057</c:v>
                </c:pt>
                <c:pt idx="8993">
                  <c:v>44058</c:v>
                </c:pt>
                <c:pt idx="8994">
                  <c:v>44059</c:v>
                </c:pt>
                <c:pt idx="8995">
                  <c:v>44060</c:v>
                </c:pt>
                <c:pt idx="8996">
                  <c:v>44061</c:v>
                </c:pt>
                <c:pt idx="8997">
                  <c:v>44062</c:v>
                </c:pt>
                <c:pt idx="8998">
                  <c:v>44063</c:v>
                </c:pt>
                <c:pt idx="8999">
                  <c:v>44064</c:v>
                </c:pt>
                <c:pt idx="9000">
                  <c:v>44065</c:v>
                </c:pt>
                <c:pt idx="9001">
                  <c:v>44066</c:v>
                </c:pt>
                <c:pt idx="9002">
                  <c:v>44067</c:v>
                </c:pt>
                <c:pt idx="9003">
                  <c:v>44068</c:v>
                </c:pt>
                <c:pt idx="9004">
                  <c:v>44069</c:v>
                </c:pt>
                <c:pt idx="9005">
                  <c:v>44070</c:v>
                </c:pt>
                <c:pt idx="9006">
                  <c:v>44071</c:v>
                </c:pt>
                <c:pt idx="9007">
                  <c:v>44072</c:v>
                </c:pt>
                <c:pt idx="9008">
                  <c:v>44073</c:v>
                </c:pt>
                <c:pt idx="9009">
                  <c:v>44074</c:v>
                </c:pt>
                <c:pt idx="9010">
                  <c:v>44075</c:v>
                </c:pt>
                <c:pt idx="9011">
                  <c:v>44076</c:v>
                </c:pt>
                <c:pt idx="9012">
                  <c:v>44077</c:v>
                </c:pt>
                <c:pt idx="9013">
                  <c:v>44078</c:v>
                </c:pt>
                <c:pt idx="9014">
                  <c:v>44079</c:v>
                </c:pt>
                <c:pt idx="9015">
                  <c:v>44080</c:v>
                </c:pt>
                <c:pt idx="9016">
                  <c:v>44081</c:v>
                </c:pt>
                <c:pt idx="9017">
                  <c:v>44082</c:v>
                </c:pt>
                <c:pt idx="9018">
                  <c:v>44083</c:v>
                </c:pt>
                <c:pt idx="9019">
                  <c:v>44084</c:v>
                </c:pt>
                <c:pt idx="9020">
                  <c:v>44085</c:v>
                </c:pt>
                <c:pt idx="9021">
                  <c:v>44086</c:v>
                </c:pt>
                <c:pt idx="9022">
                  <c:v>44087</c:v>
                </c:pt>
                <c:pt idx="9023">
                  <c:v>44088</c:v>
                </c:pt>
                <c:pt idx="9024">
                  <c:v>44089</c:v>
                </c:pt>
                <c:pt idx="9025">
                  <c:v>44090</c:v>
                </c:pt>
                <c:pt idx="9026">
                  <c:v>44091</c:v>
                </c:pt>
                <c:pt idx="9027">
                  <c:v>44092</c:v>
                </c:pt>
                <c:pt idx="9028">
                  <c:v>44093</c:v>
                </c:pt>
                <c:pt idx="9029">
                  <c:v>44094</c:v>
                </c:pt>
                <c:pt idx="9030">
                  <c:v>44095</c:v>
                </c:pt>
                <c:pt idx="9031">
                  <c:v>44096</c:v>
                </c:pt>
                <c:pt idx="9032">
                  <c:v>44097</c:v>
                </c:pt>
                <c:pt idx="9033">
                  <c:v>44098</c:v>
                </c:pt>
                <c:pt idx="9034">
                  <c:v>44099</c:v>
                </c:pt>
                <c:pt idx="9035">
                  <c:v>44100</c:v>
                </c:pt>
                <c:pt idx="9036">
                  <c:v>44101</c:v>
                </c:pt>
                <c:pt idx="9037">
                  <c:v>44102</c:v>
                </c:pt>
                <c:pt idx="9038">
                  <c:v>44103</c:v>
                </c:pt>
                <c:pt idx="9039">
                  <c:v>44104</c:v>
                </c:pt>
                <c:pt idx="9040">
                  <c:v>44105</c:v>
                </c:pt>
                <c:pt idx="9041">
                  <c:v>44106</c:v>
                </c:pt>
                <c:pt idx="9042">
                  <c:v>44107</c:v>
                </c:pt>
                <c:pt idx="9043">
                  <c:v>44108</c:v>
                </c:pt>
                <c:pt idx="9044">
                  <c:v>44109</c:v>
                </c:pt>
                <c:pt idx="9045">
                  <c:v>44110</c:v>
                </c:pt>
                <c:pt idx="9046">
                  <c:v>44111</c:v>
                </c:pt>
                <c:pt idx="9047">
                  <c:v>44112</c:v>
                </c:pt>
                <c:pt idx="9048">
                  <c:v>44113</c:v>
                </c:pt>
                <c:pt idx="9049">
                  <c:v>44114</c:v>
                </c:pt>
                <c:pt idx="9050">
                  <c:v>44115</c:v>
                </c:pt>
                <c:pt idx="9051">
                  <c:v>44116</c:v>
                </c:pt>
                <c:pt idx="9052">
                  <c:v>44117</c:v>
                </c:pt>
                <c:pt idx="9053">
                  <c:v>44118</c:v>
                </c:pt>
                <c:pt idx="9054">
                  <c:v>44119</c:v>
                </c:pt>
                <c:pt idx="9055">
                  <c:v>44120</c:v>
                </c:pt>
                <c:pt idx="9056">
                  <c:v>44121</c:v>
                </c:pt>
                <c:pt idx="9057">
                  <c:v>44122</c:v>
                </c:pt>
                <c:pt idx="9058">
                  <c:v>44123</c:v>
                </c:pt>
                <c:pt idx="9059">
                  <c:v>44124</c:v>
                </c:pt>
                <c:pt idx="9060">
                  <c:v>44125</c:v>
                </c:pt>
                <c:pt idx="9061">
                  <c:v>44126</c:v>
                </c:pt>
                <c:pt idx="9062">
                  <c:v>44127</c:v>
                </c:pt>
                <c:pt idx="9063">
                  <c:v>44128</c:v>
                </c:pt>
                <c:pt idx="9064">
                  <c:v>44129</c:v>
                </c:pt>
                <c:pt idx="9065">
                  <c:v>44130</c:v>
                </c:pt>
                <c:pt idx="9066">
                  <c:v>44131</c:v>
                </c:pt>
                <c:pt idx="9067">
                  <c:v>44132</c:v>
                </c:pt>
                <c:pt idx="9068">
                  <c:v>44133</c:v>
                </c:pt>
                <c:pt idx="9069">
                  <c:v>44134</c:v>
                </c:pt>
                <c:pt idx="9070">
                  <c:v>44135</c:v>
                </c:pt>
                <c:pt idx="9071">
                  <c:v>44136</c:v>
                </c:pt>
                <c:pt idx="9072">
                  <c:v>44137</c:v>
                </c:pt>
                <c:pt idx="9073">
                  <c:v>44138</c:v>
                </c:pt>
                <c:pt idx="9074">
                  <c:v>44139</c:v>
                </c:pt>
                <c:pt idx="9075">
                  <c:v>44140</c:v>
                </c:pt>
                <c:pt idx="9076">
                  <c:v>44141</c:v>
                </c:pt>
                <c:pt idx="9077">
                  <c:v>44142</c:v>
                </c:pt>
                <c:pt idx="9078">
                  <c:v>44143</c:v>
                </c:pt>
                <c:pt idx="9079">
                  <c:v>44144</c:v>
                </c:pt>
                <c:pt idx="9080">
                  <c:v>44145</c:v>
                </c:pt>
                <c:pt idx="9081">
                  <c:v>44146</c:v>
                </c:pt>
                <c:pt idx="9082">
                  <c:v>44147</c:v>
                </c:pt>
                <c:pt idx="9083">
                  <c:v>44148</c:v>
                </c:pt>
                <c:pt idx="9084">
                  <c:v>44149</c:v>
                </c:pt>
                <c:pt idx="9085">
                  <c:v>44150</c:v>
                </c:pt>
                <c:pt idx="9086">
                  <c:v>44151</c:v>
                </c:pt>
                <c:pt idx="9087">
                  <c:v>44152</c:v>
                </c:pt>
                <c:pt idx="9088">
                  <c:v>44153</c:v>
                </c:pt>
                <c:pt idx="9089">
                  <c:v>44154</c:v>
                </c:pt>
                <c:pt idx="9090">
                  <c:v>44155</c:v>
                </c:pt>
                <c:pt idx="9091">
                  <c:v>44156</c:v>
                </c:pt>
                <c:pt idx="9092">
                  <c:v>44157</c:v>
                </c:pt>
                <c:pt idx="9093">
                  <c:v>44158</c:v>
                </c:pt>
                <c:pt idx="9094">
                  <c:v>44159</c:v>
                </c:pt>
                <c:pt idx="9095">
                  <c:v>44160</c:v>
                </c:pt>
                <c:pt idx="9096">
                  <c:v>44161</c:v>
                </c:pt>
                <c:pt idx="9097">
                  <c:v>44162</c:v>
                </c:pt>
                <c:pt idx="9098">
                  <c:v>44163</c:v>
                </c:pt>
                <c:pt idx="9099">
                  <c:v>44164</c:v>
                </c:pt>
                <c:pt idx="9100">
                  <c:v>44165</c:v>
                </c:pt>
                <c:pt idx="9101">
                  <c:v>44166</c:v>
                </c:pt>
                <c:pt idx="9102">
                  <c:v>44167</c:v>
                </c:pt>
                <c:pt idx="9103">
                  <c:v>44168</c:v>
                </c:pt>
                <c:pt idx="9104">
                  <c:v>44169</c:v>
                </c:pt>
                <c:pt idx="9105">
                  <c:v>44170</c:v>
                </c:pt>
                <c:pt idx="9106">
                  <c:v>44171</c:v>
                </c:pt>
                <c:pt idx="9107">
                  <c:v>44172</c:v>
                </c:pt>
                <c:pt idx="9108">
                  <c:v>44173</c:v>
                </c:pt>
                <c:pt idx="9109">
                  <c:v>44174</c:v>
                </c:pt>
                <c:pt idx="9110">
                  <c:v>44175</c:v>
                </c:pt>
                <c:pt idx="9111">
                  <c:v>44176</c:v>
                </c:pt>
                <c:pt idx="9112">
                  <c:v>44177</c:v>
                </c:pt>
                <c:pt idx="9113">
                  <c:v>44178</c:v>
                </c:pt>
                <c:pt idx="9114">
                  <c:v>44179</c:v>
                </c:pt>
                <c:pt idx="9115">
                  <c:v>44180</c:v>
                </c:pt>
                <c:pt idx="9116">
                  <c:v>44181</c:v>
                </c:pt>
                <c:pt idx="9117">
                  <c:v>44182</c:v>
                </c:pt>
                <c:pt idx="9118">
                  <c:v>44183</c:v>
                </c:pt>
                <c:pt idx="9119">
                  <c:v>44184</c:v>
                </c:pt>
                <c:pt idx="9120">
                  <c:v>44185</c:v>
                </c:pt>
                <c:pt idx="9121">
                  <c:v>44186</c:v>
                </c:pt>
                <c:pt idx="9122">
                  <c:v>44187</c:v>
                </c:pt>
                <c:pt idx="9123">
                  <c:v>44188</c:v>
                </c:pt>
                <c:pt idx="9124">
                  <c:v>44189</c:v>
                </c:pt>
                <c:pt idx="9125">
                  <c:v>44190</c:v>
                </c:pt>
                <c:pt idx="9126">
                  <c:v>44191</c:v>
                </c:pt>
                <c:pt idx="9127">
                  <c:v>44192</c:v>
                </c:pt>
                <c:pt idx="9128">
                  <c:v>44193</c:v>
                </c:pt>
                <c:pt idx="9129">
                  <c:v>44194</c:v>
                </c:pt>
                <c:pt idx="9130">
                  <c:v>44195</c:v>
                </c:pt>
                <c:pt idx="9131">
                  <c:v>44196</c:v>
                </c:pt>
                <c:pt idx="9132">
                  <c:v>44197</c:v>
                </c:pt>
                <c:pt idx="9133">
                  <c:v>44198</c:v>
                </c:pt>
                <c:pt idx="9134">
                  <c:v>44199</c:v>
                </c:pt>
                <c:pt idx="9135">
                  <c:v>44200</c:v>
                </c:pt>
                <c:pt idx="9136">
                  <c:v>44201</c:v>
                </c:pt>
                <c:pt idx="9137">
                  <c:v>44202</c:v>
                </c:pt>
                <c:pt idx="9138">
                  <c:v>44203</c:v>
                </c:pt>
                <c:pt idx="9139">
                  <c:v>44204</c:v>
                </c:pt>
                <c:pt idx="9140">
                  <c:v>44205</c:v>
                </c:pt>
                <c:pt idx="9141">
                  <c:v>44206</c:v>
                </c:pt>
                <c:pt idx="9142">
                  <c:v>44207</c:v>
                </c:pt>
                <c:pt idx="9143">
                  <c:v>44208</c:v>
                </c:pt>
                <c:pt idx="9144">
                  <c:v>44209</c:v>
                </c:pt>
                <c:pt idx="9145">
                  <c:v>44210</c:v>
                </c:pt>
                <c:pt idx="9146">
                  <c:v>44211</c:v>
                </c:pt>
                <c:pt idx="9147">
                  <c:v>44212</c:v>
                </c:pt>
                <c:pt idx="9148">
                  <c:v>44213</c:v>
                </c:pt>
                <c:pt idx="9149">
                  <c:v>44214</c:v>
                </c:pt>
                <c:pt idx="9150">
                  <c:v>44215</c:v>
                </c:pt>
                <c:pt idx="9151">
                  <c:v>44216</c:v>
                </c:pt>
                <c:pt idx="9152">
                  <c:v>44217</c:v>
                </c:pt>
                <c:pt idx="9153">
                  <c:v>44218</c:v>
                </c:pt>
                <c:pt idx="9154">
                  <c:v>44219</c:v>
                </c:pt>
                <c:pt idx="9155">
                  <c:v>44220</c:v>
                </c:pt>
                <c:pt idx="9156">
                  <c:v>44221</c:v>
                </c:pt>
                <c:pt idx="9157">
                  <c:v>44222</c:v>
                </c:pt>
                <c:pt idx="9158">
                  <c:v>44223</c:v>
                </c:pt>
                <c:pt idx="9159">
                  <c:v>44224</c:v>
                </c:pt>
                <c:pt idx="9160">
                  <c:v>44225</c:v>
                </c:pt>
                <c:pt idx="9161">
                  <c:v>44226</c:v>
                </c:pt>
                <c:pt idx="9162">
                  <c:v>44227</c:v>
                </c:pt>
                <c:pt idx="9163">
                  <c:v>44228</c:v>
                </c:pt>
                <c:pt idx="9164">
                  <c:v>44229</c:v>
                </c:pt>
                <c:pt idx="9165">
                  <c:v>44230</c:v>
                </c:pt>
                <c:pt idx="9166">
                  <c:v>44231</c:v>
                </c:pt>
                <c:pt idx="9167">
                  <c:v>44232</c:v>
                </c:pt>
                <c:pt idx="9168">
                  <c:v>44233</c:v>
                </c:pt>
                <c:pt idx="9169">
                  <c:v>44234</c:v>
                </c:pt>
                <c:pt idx="9170">
                  <c:v>44235</c:v>
                </c:pt>
                <c:pt idx="9171">
                  <c:v>44236</c:v>
                </c:pt>
                <c:pt idx="9172">
                  <c:v>44237</c:v>
                </c:pt>
                <c:pt idx="9173">
                  <c:v>44238</c:v>
                </c:pt>
                <c:pt idx="9174">
                  <c:v>44239</c:v>
                </c:pt>
                <c:pt idx="9175">
                  <c:v>44240</c:v>
                </c:pt>
                <c:pt idx="9176">
                  <c:v>44241</c:v>
                </c:pt>
                <c:pt idx="9177">
                  <c:v>44242</c:v>
                </c:pt>
                <c:pt idx="9178">
                  <c:v>44243</c:v>
                </c:pt>
                <c:pt idx="9179">
                  <c:v>44244</c:v>
                </c:pt>
                <c:pt idx="9180">
                  <c:v>44245</c:v>
                </c:pt>
                <c:pt idx="9181">
                  <c:v>44246</c:v>
                </c:pt>
                <c:pt idx="9182">
                  <c:v>44247</c:v>
                </c:pt>
                <c:pt idx="9183">
                  <c:v>44248</c:v>
                </c:pt>
                <c:pt idx="9184">
                  <c:v>44249</c:v>
                </c:pt>
                <c:pt idx="9185">
                  <c:v>44250</c:v>
                </c:pt>
                <c:pt idx="9186">
                  <c:v>44251</c:v>
                </c:pt>
                <c:pt idx="9187">
                  <c:v>44252</c:v>
                </c:pt>
                <c:pt idx="9188">
                  <c:v>44253</c:v>
                </c:pt>
                <c:pt idx="9189">
                  <c:v>44254</c:v>
                </c:pt>
                <c:pt idx="9190">
                  <c:v>44255</c:v>
                </c:pt>
                <c:pt idx="9191">
                  <c:v>44256</c:v>
                </c:pt>
                <c:pt idx="9192">
                  <c:v>44257</c:v>
                </c:pt>
                <c:pt idx="9193">
                  <c:v>44258</c:v>
                </c:pt>
                <c:pt idx="9194">
                  <c:v>44259</c:v>
                </c:pt>
                <c:pt idx="9195">
                  <c:v>44260</c:v>
                </c:pt>
                <c:pt idx="9196">
                  <c:v>44261</c:v>
                </c:pt>
                <c:pt idx="9197">
                  <c:v>44262</c:v>
                </c:pt>
                <c:pt idx="9198">
                  <c:v>44263</c:v>
                </c:pt>
                <c:pt idx="9199">
                  <c:v>44264</c:v>
                </c:pt>
                <c:pt idx="9200">
                  <c:v>44265</c:v>
                </c:pt>
                <c:pt idx="9201">
                  <c:v>44266</c:v>
                </c:pt>
                <c:pt idx="9202">
                  <c:v>44267</c:v>
                </c:pt>
                <c:pt idx="9203">
                  <c:v>44268</c:v>
                </c:pt>
                <c:pt idx="9204">
                  <c:v>44269</c:v>
                </c:pt>
                <c:pt idx="9205">
                  <c:v>44270</c:v>
                </c:pt>
                <c:pt idx="9206">
                  <c:v>44271</c:v>
                </c:pt>
                <c:pt idx="9207">
                  <c:v>44272</c:v>
                </c:pt>
                <c:pt idx="9208">
                  <c:v>44273</c:v>
                </c:pt>
                <c:pt idx="9209">
                  <c:v>44274</c:v>
                </c:pt>
                <c:pt idx="9210">
                  <c:v>44275</c:v>
                </c:pt>
                <c:pt idx="9211">
                  <c:v>44276</c:v>
                </c:pt>
                <c:pt idx="9212">
                  <c:v>44277</c:v>
                </c:pt>
                <c:pt idx="9213">
                  <c:v>44278</c:v>
                </c:pt>
                <c:pt idx="9214">
                  <c:v>44279</c:v>
                </c:pt>
                <c:pt idx="9215">
                  <c:v>44280</c:v>
                </c:pt>
                <c:pt idx="9216">
                  <c:v>44281</c:v>
                </c:pt>
                <c:pt idx="9217">
                  <c:v>44282</c:v>
                </c:pt>
                <c:pt idx="9218">
                  <c:v>44283</c:v>
                </c:pt>
                <c:pt idx="9219">
                  <c:v>44284</c:v>
                </c:pt>
                <c:pt idx="9220">
                  <c:v>44285</c:v>
                </c:pt>
                <c:pt idx="9221">
                  <c:v>44286</c:v>
                </c:pt>
                <c:pt idx="9222">
                  <c:v>44287</c:v>
                </c:pt>
                <c:pt idx="9223">
                  <c:v>44288</c:v>
                </c:pt>
                <c:pt idx="9224">
                  <c:v>44289</c:v>
                </c:pt>
                <c:pt idx="9225">
                  <c:v>44290</c:v>
                </c:pt>
                <c:pt idx="9226">
                  <c:v>44291</c:v>
                </c:pt>
                <c:pt idx="9227">
                  <c:v>44292</c:v>
                </c:pt>
                <c:pt idx="9228">
                  <c:v>44293</c:v>
                </c:pt>
                <c:pt idx="9229">
                  <c:v>44294</c:v>
                </c:pt>
                <c:pt idx="9230">
                  <c:v>44295</c:v>
                </c:pt>
                <c:pt idx="9231">
                  <c:v>44296</c:v>
                </c:pt>
                <c:pt idx="9232">
                  <c:v>44297</c:v>
                </c:pt>
                <c:pt idx="9233">
                  <c:v>44298</c:v>
                </c:pt>
                <c:pt idx="9234">
                  <c:v>44299</c:v>
                </c:pt>
                <c:pt idx="9235">
                  <c:v>44300</c:v>
                </c:pt>
                <c:pt idx="9236">
                  <c:v>44301</c:v>
                </c:pt>
                <c:pt idx="9237">
                  <c:v>44302</c:v>
                </c:pt>
                <c:pt idx="9238">
                  <c:v>44303</c:v>
                </c:pt>
                <c:pt idx="9239">
                  <c:v>44304</c:v>
                </c:pt>
                <c:pt idx="9240">
                  <c:v>44305</c:v>
                </c:pt>
                <c:pt idx="9241">
                  <c:v>44306</c:v>
                </c:pt>
                <c:pt idx="9242">
                  <c:v>44307</c:v>
                </c:pt>
                <c:pt idx="9243">
                  <c:v>44308</c:v>
                </c:pt>
                <c:pt idx="9244">
                  <c:v>44309</c:v>
                </c:pt>
                <c:pt idx="9245">
                  <c:v>44310</c:v>
                </c:pt>
                <c:pt idx="9246">
                  <c:v>44311</c:v>
                </c:pt>
                <c:pt idx="9247">
                  <c:v>44312</c:v>
                </c:pt>
                <c:pt idx="9248">
                  <c:v>44313</c:v>
                </c:pt>
                <c:pt idx="9249">
                  <c:v>44314</c:v>
                </c:pt>
                <c:pt idx="9250">
                  <c:v>44315</c:v>
                </c:pt>
                <c:pt idx="9251">
                  <c:v>44316</c:v>
                </c:pt>
                <c:pt idx="9252">
                  <c:v>44317</c:v>
                </c:pt>
                <c:pt idx="9253">
                  <c:v>44318</c:v>
                </c:pt>
                <c:pt idx="9254">
                  <c:v>44319</c:v>
                </c:pt>
                <c:pt idx="9255">
                  <c:v>44320</c:v>
                </c:pt>
                <c:pt idx="9256">
                  <c:v>44321</c:v>
                </c:pt>
                <c:pt idx="9257">
                  <c:v>44322</c:v>
                </c:pt>
                <c:pt idx="9258">
                  <c:v>44323</c:v>
                </c:pt>
                <c:pt idx="9259">
                  <c:v>44324</c:v>
                </c:pt>
                <c:pt idx="9260">
                  <c:v>44325</c:v>
                </c:pt>
                <c:pt idx="9261">
                  <c:v>44326</c:v>
                </c:pt>
                <c:pt idx="9262">
                  <c:v>44327</c:v>
                </c:pt>
                <c:pt idx="9263">
                  <c:v>44328</c:v>
                </c:pt>
                <c:pt idx="9264">
                  <c:v>44329</c:v>
                </c:pt>
                <c:pt idx="9265">
                  <c:v>44330</c:v>
                </c:pt>
                <c:pt idx="9266">
                  <c:v>44331</c:v>
                </c:pt>
                <c:pt idx="9267">
                  <c:v>44332</c:v>
                </c:pt>
                <c:pt idx="9268">
                  <c:v>44333</c:v>
                </c:pt>
                <c:pt idx="9269">
                  <c:v>44334</c:v>
                </c:pt>
                <c:pt idx="9270">
                  <c:v>44335</c:v>
                </c:pt>
                <c:pt idx="9271">
                  <c:v>44336</c:v>
                </c:pt>
                <c:pt idx="9272">
                  <c:v>44337</c:v>
                </c:pt>
                <c:pt idx="9273">
                  <c:v>44338</c:v>
                </c:pt>
                <c:pt idx="9274">
                  <c:v>44339</c:v>
                </c:pt>
                <c:pt idx="9275">
                  <c:v>44340</c:v>
                </c:pt>
                <c:pt idx="9276">
                  <c:v>44341</c:v>
                </c:pt>
                <c:pt idx="9277">
                  <c:v>44342</c:v>
                </c:pt>
                <c:pt idx="9278">
                  <c:v>44343</c:v>
                </c:pt>
                <c:pt idx="9279">
                  <c:v>44344</c:v>
                </c:pt>
                <c:pt idx="9280">
                  <c:v>44345</c:v>
                </c:pt>
                <c:pt idx="9281">
                  <c:v>44346</c:v>
                </c:pt>
                <c:pt idx="9282">
                  <c:v>44347</c:v>
                </c:pt>
                <c:pt idx="9283">
                  <c:v>44348</c:v>
                </c:pt>
                <c:pt idx="9284">
                  <c:v>44349</c:v>
                </c:pt>
                <c:pt idx="9285">
                  <c:v>44350</c:v>
                </c:pt>
                <c:pt idx="9286">
                  <c:v>44351</c:v>
                </c:pt>
                <c:pt idx="9287">
                  <c:v>44352</c:v>
                </c:pt>
                <c:pt idx="9288">
                  <c:v>44353</c:v>
                </c:pt>
                <c:pt idx="9289">
                  <c:v>44354</c:v>
                </c:pt>
                <c:pt idx="9290">
                  <c:v>44355</c:v>
                </c:pt>
                <c:pt idx="9291">
                  <c:v>44356</c:v>
                </c:pt>
                <c:pt idx="9292">
                  <c:v>44357</c:v>
                </c:pt>
                <c:pt idx="9293">
                  <c:v>44358</c:v>
                </c:pt>
                <c:pt idx="9294">
                  <c:v>44359</c:v>
                </c:pt>
                <c:pt idx="9295">
                  <c:v>44360</c:v>
                </c:pt>
                <c:pt idx="9296">
                  <c:v>44361</c:v>
                </c:pt>
                <c:pt idx="9297">
                  <c:v>44362</c:v>
                </c:pt>
                <c:pt idx="9298">
                  <c:v>44363</c:v>
                </c:pt>
                <c:pt idx="9299">
                  <c:v>44364</c:v>
                </c:pt>
                <c:pt idx="9300">
                  <c:v>44365</c:v>
                </c:pt>
                <c:pt idx="9301">
                  <c:v>44366</c:v>
                </c:pt>
                <c:pt idx="9302">
                  <c:v>44367</c:v>
                </c:pt>
                <c:pt idx="9303">
                  <c:v>44368</c:v>
                </c:pt>
                <c:pt idx="9304">
                  <c:v>44369</c:v>
                </c:pt>
                <c:pt idx="9305">
                  <c:v>44370</c:v>
                </c:pt>
                <c:pt idx="9306">
                  <c:v>44371</c:v>
                </c:pt>
                <c:pt idx="9307">
                  <c:v>44372</c:v>
                </c:pt>
                <c:pt idx="9308">
                  <c:v>44373</c:v>
                </c:pt>
                <c:pt idx="9309">
                  <c:v>44374</c:v>
                </c:pt>
                <c:pt idx="9310">
                  <c:v>44375</c:v>
                </c:pt>
                <c:pt idx="9311">
                  <c:v>44376</c:v>
                </c:pt>
                <c:pt idx="9312">
                  <c:v>44377</c:v>
                </c:pt>
                <c:pt idx="9313">
                  <c:v>44378</c:v>
                </c:pt>
                <c:pt idx="9314">
                  <c:v>44379</c:v>
                </c:pt>
                <c:pt idx="9315">
                  <c:v>44380</c:v>
                </c:pt>
                <c:pt idx="9316">
                  <c:v>44381</c:v>
                </c:pt>
                <c:pt idx="9317">
                  <c:v>44382</c:v>
                </c:pt>
                <c:pt idx="9318">
                  <c:v>44383</c:v>
                </c:pt>
                <c:pt idx="9319">
                  <c:v>44384</c:v>
                </c:pt>
                <c:pt idx="9320">
                  <c:v>44385</c:v>
                </c:pt>
                <c:pt idx="9321">
                  <c:v>44386</c:v>
                </c:pt>
                <c:pt idx="9322">
                  <c:v>44387</c:v>
                </c:pt>
                <c:pt idx="9323">
                  <c:v>44388</c:v>
                </c:pt>
                <c:pt idx="9324">
                  <c:v>44389</c:v>
                </c:pt>
                <c:pt idx="9325">
                  <c:v>44390</c:v>
                </c:pt>
                <c:pt idx="9326">
                  <c:v>44391</c:v>
                </c:pt>
                <c:pt idx="9327">
                  <c:v>44392</c:v>
                </c:pt>
                <c:pt idx="9328">
                  <c:v>44393</c:v>
                </c:pt>
                <c:pt idx="9329">
                  <c:v>44394</c:v>
                </c:pt>
                <c:pt idx="9330">
                  <c:v>44395</c:v>
                </c:pt>
                <c:pt idx="9331">
                  <c:v>44396</c:v>
                </c:pt>
                <c:pt idx="9332">
                  <c:v>44397</c:v>
                </c:pt>
                <c:pt idx="9333">
                  <c:v>44398</c:v>
                </c:pt>
                <c:pt idx="9334">
                  <c:v>44399</c:v>
                </c:pt>
                <c:pt idx="9335">
                  <c:v>44400</c:v>
                </c:pt>
                <c:pt idx="9336">
                  <c:v>44401</c:v>
                </c:pt>
                <c:pt idx="9337">
                  <c:v>44402</c:v>
                </c:pt>
                <c:pt idx="9338">
                  <c:v>44403</c:v>
                </c:pt>
                <c:pt idx="9339">
                  <c:v>44404</c:v>
                </c:pt>
                <c:pt idx="9340">
                  <c:v>44405</c:v>
                </c:pt>
                <c:pt idx="9341">
                  <c:v>44406</c:v>
                </c:pt>
                <c:pt idx="9342">
                  <c:v>44407</c:v>
                </c:pt>
                <c:pt idx="9343">
                  <c:v>44408</c:v>
                </c:pt>
                <c:pt idx="9344">
                  <c:v>44409</c:v>
                </c:pt>
                <c:pt idx="9345">
                  <c:v>44410</c:v>
                </c:pt>
                <c:pt idx="9346">
                  <c:v>44411</c:v>
                </c:pt>
                <c:pt idx="9347">
                  <c:v>44412</c:v>
                </c:pt>
                <c:pt idx="9348">
                  <c:v>44413</c:v>
                </c:pt>
                <c:pt idx="9349">
                  <c:v>44414</c:v>
                </c:pt>
                <c:pt idx="9350">
                  <c:v>44415</c:v>
                </c:pt>
                <c:pt idx="9351">
                  <c:v>44416</c:v>
                </c:pt>
                <c:pt idx="9352">
                  <c:v>44417</c:v>
                </c:pt>
                <c:pt idx="9353">
                  <c:v>44418</c:v>
                </c:pt>
                <c:pt idx="9354">
                  <c:v>44419</c:v>
                </c:pt>
                <c:pt idx="9355">
                  <c:v>44420</c:v>
                </c:pt>
                <c:pt idx="9356">
                  <c:v>44421</c:v>
                </c:pt>
                <c:pt idx="9357">
                  <c:v>44422</c:v>
                </c:pt>
                <c:pt idx="9358">
                  <c:v>44423</c:v>
                </c:pt>
                <c:pt idx="9359">
                  <c:v>44424</c:v>
                </c:pt>
                <c:pt idx="9360">
                  <c:v>44425</c:v>
                </c:pt>
                <c:pt idx="9361">
                  <c:v>44426</c:v>
                </c:pt>
                <c:pt idx="9362">
                  <c:v>44427</c:v>
                </c:pt>
                <c:pt idx="9363">
                  <c:v>44428</c:v>
                </c:pt>
                <c:pt idx="9364">
                  <c:v>44429</c:v>
                </c:pt>
                <c:pt idx="9365">
                  <c:v>44430</c:v>
                </c:pt>
                <c:pt idx="9366">
                  <c:v>44431</c:v>
                </c:pt>
                <c:pt idx="9367">
                  <c:v>44432</c:v>
                </c:pt>
                <c:pt idx="9368">
                  <c:v>44433</c:v>
                </c:pt>
                <c:pt idx="9369">
                  <c:v>44434</c:v>
                </c:pt>
                <c:pt idx="9370">
                  <c:v>44435</c:v>
                </c:pt>
                <c:pt idx="9371">
                  <c:v>44436</c:v>
                </c:pt>
                <c:pt idx="9372">
                  <c:v>44437</c:v>
                </c:pt>
                <c:pt idx="9373">
                  <c:v>44438</c:v>
                </c:pt>
                <c:pt idx="9374">
                  <c:v>44439</c:v>
                </c:pt>
                <c:pt idx="9375">
                  <c:v>44440</c:v>
                </c:pt>
                <c:pt idx="9376">
                  <c:v>44441</c:v>
                </c:pt>
                <c:pt idx="9377">
                  <c:v>44442</c:v>
                </c:pt>
                <c:pt idx="9378">
                  <c:v>44443</c:v>
                </c:pt>
                <c:pt idx="9379">
                  <c:v>44444</c:v>
                </c:pt>
                <c:pt idx="9380">
                  <c:v>44445</c:v>
                </c:pt>
                <c:pt idx="9381">
                  <c:v>44446</c:v>
                </c:pt>
                <c:pt idx="9382">
                  <c:v>44447</c:v>
                </c:pt>
                <c:pt idx="9383">
                  <c:v>44448</c:v>
                </c:pt>
                <c:pt idx="9384">
                  <c:v>44449</c:v>
                </c:pt>
                <c:pt idx="9385">
                  <c:v>44450</c:v>
                </c:pt>
                <c:pt idx="9386">
                  <c:v>44451</c:v>
                </c:pt>
                <c:pt idx="9387">
                  <c:v>44452</c:v>
                </c:pt>
                <c:pt idx="9388">
                  <c:v>44453</c:v>
                </c:pt>
                <c:pt idx="9389">
                  <c:v>44454</c:v>
                </c:pt>
                <c:pt idx="9390">
                  <c:v>44455</c:v>
                </c:pt>
                <c:pt idx="9391">
                  <c:v>44456</c:v>
                </c:pt>
                <c:pt idx="9392">
                  <c:v>44457</c:v>
                </c:pt>
                <c:pt idx="9393">
                  <c:v>44458</c:v>
                </c:pt>
                <c:pt idx="9394">
                  <c:v>44459</c:v>
                </c:pt>
                <c:pt idx="9395">
                  <c:v>44460</c:v>
                </c:pt>
                <c:pt idx="9396">
                  <c:v>44461</c:v>
                </c:pt>
                <c:pt idx="9397">
                  <c:v>44462</c:v>
                </c:pt>
                <c:pt idx="9398">
                  <c:v>44463</c:v>
                </c:pt>
                <c:pt idx="9399">
                  <c:v>44464</c:v>
                </c:pt>
                <c:pt idx="9400">
                  <c:v>44465</c:v>
                </c:pt>
                <c:pt idx="9401">
                  <c:v>44466</c:v>
                </c:pt>
                <c:pt idx="9402">
                  <c:v>44467</c:v>
                </c:pt>
                <c:pt idx="9403">
                  <c:v>44468</c:v>
                </c:pt>
                <c:pt idx="9404">
                  <c:v>44469</c:v>
                </c:pt>
                <c:pt idx="9405">
                  <c:v>44470</c:v>
                </c:pt>
                <c:pt idx="9406">
                  <c:v>44471</c:v>
                </c:pt>
                <c:pt idx="9407">
                  <c:v>44472</c:v>
                </c:pt>
                <c:pt idx="9408">
                  <c:v>44473</c:v>
                </c:pt>
                <c:pt idx="9409">
                  <c:v>44474</c:v>
                </c:pt>
                <c:pt idx="9410">
                  <c:v>44475</c:v>
                </c:pt>
                <c:pt idx="9411">
                  <c:v>44476</c:v>
                </c:pt>
                <c:pt idx="9412">
                  <c:v>44477</c:v>
                </c:pt>
                <c:pt idx="9413">
                  <c:v>44478</c:v>
                </c:pt>
                <c:pt idx="9414">
                  <c:v>44479</c:v>
                </c:pt>
                <c:pt idx="9415">
                  <c:v>44480</c:v>
                </c:pt>
                <c:pt idx="9416">
                  <c:v>44481</c:v>
                </c:pt>
                <c:pt idx="9417">
                  <c:v>44482</c:v>
                </c:pt>
                <c:pt idx="9418">
                  <c:v>44483</c:v>
                </c:pt>
                <c:pt idx="9419">
                  <c:v>44484</c:v>
                </c:pt>
                <c:pt idx="9420">
                  <c:v>44485</c:v>
                </c:pt>
                <c:pt idx="9421">
                  <c:v>44486</c:v>
                </c:pt>
                <c:pt idx="9422">
                  <c:v>44487</c:v>
                </c:pt>
                <c:pt idx="9423">
                  <c:v>44488</c:v>
                </c:pt>
                <c:pt idx="9424">
                  <c:v>44489</c:v>
                </c:pt>
                <c:pt idx="9425">
                  <c:v>44490</c:v>
                </c:pt>
                <c:pt idx="9426">
                  <c:v>44491</c:v>
                </c:pt>
                <c:pt idx="9427">
                  <c:v>44492</c:v>
                </c:pt>
                <c:pt idx="9428">
                  <c:v>44493</c:v>
                </c:pt>
                <c:pt idx="9429">
                  <c:v>44494</c:v>
                </c:pt>
                <c:pt idx="9430">
                  <c:v>44495</c:v>
                </c:pt>
                <c:pt idx="9431">
                  <c:v>44496</c:v>
                </c:pt>
                <c:pt idx="9432">
                  <c:v>44497</c:v>
                </c:pt>
                <c:pt idx="9433">
                  <c:v>44498</c:v>
                </c:pt>
                <c:pt idx="9434">
                  <c:v>44499</c:v>
                </c:pt>
                <c:pt idx="9435">
                  <c:v>44500</c:v>
                </c:pt>
                <c:pt idx="9436">
                  <c:v>44501</c:v>
                </c:pt>
                <c:pt idx="9437">
                  <c:v>44502</c:v>
                </c:pt>
                <c:pt idx="9438">
                  <c:v>44503</c:v>
                </c:pt>
                <c:pt idx="9439">
                  <c:v>44504</c:v>
                </c:pt>
                <c:pt idx="9440">
                  <c:v>44505</c:v>
                </c:pt>
                <c:pt idx="9441">
                  <c:v>44506</c:v>
                </c:pt>
                <c:pt idx="9442">
                  <c:v>44507</c:v>
                </c:pt>
                <c:pt idx="9443">
                  <c:v>44508</c:v>
                </c:pt>
                <c:pt idx="9444">
                  <c:v>44509</c:v>
                </c:pt>
                <c:pt idx="9445">
                  <c:v>44510</c:v>
                </c:pt>
                <c:pt idx="9446">
                  <c:v>44511</c:v>
                </c:pt>
                <c:pt idx="9447">
                  <c:v>44512</c:v>
                </c:pt>
                <c:pt idx="9448">
                  <c:v>44513</c:v>
                </c:pt>
                <c:pt idx="9449">
                  <c:v>44514</c:v>
                </c:pt>
                <c:pt idx="9450">
                  <c:v>44515</c:v>
                </c:pt>
                <c:pt idx="9451">
                  <c:v>44516</c:v>
                </c:pt>
                <c:pt idx="9452">
                  <c:v>44517</c:v>
                </c:pt>
                <c:pt idx="9453">
                  <c:v>44518</c:v>
                </c:pt>
                <c:pt idx="9454">
                  <c:v>44519</c:v>
                </c:pt>
                <c:pt idx="9455">
                  <c:v>44520</c:v>
                </c:pt>
                <c:pt idx="9456">
                  <c:v>44521</c:v>
                </c:pt>
                <c:pt idx="9457">
                  <c:v>44522</c:v>
                </c:pt>
                <c:pt idx="9458">
                  <c:v>44523</c:v>
                </c:pt>
                <c:pt idx="9459">
                  <c:v>44524</c:v>
                </c:pt>
                <c:pt idx="9460">
                  <c:v>44525</c:v>
                </c:pt>
                <c:pt idx="9461">
                  <c:v>44526</c:v>
                </c:pt>
                <c:pt idx="9462">
                  <c:v>44527</c:v>
                </c:pt>
                <c:pt idx="9463">
                  <c:v>44528</c:v>
                </c:pt>
                <c:pt idx="9464">
                  <c:v>44529</c:v>
                </c:pt>
                <c:pt idx="9465">
                  <c:v>44530</c:v>
                </c:pt>
                <c:pt idx="9466">
                  <c:v>44531</c:v>
                </c:pt>
                <c:pt idx="9467">
                  <c:v>44532</c:v>
                </c:pt>
                <c:pt idx="9468">
                  <c:v>44533</c:v>
                </c:pt>
                <c:pt idx="9469">
                  <c:v>44534</c:v>
                </c:pt>
                <c:pt idx="9470">
                  <c:v>44535</c:v>
                </c:pt>
                <c:pt idx="9471">
                  <c:v>44536</c:v>
                </c:pt>
                <c:pt idx="9472">
                  <c:v>44537</c:v>
                </c:pt>
                <c:pt idx="9473">
                  <c:v>44538</c:v>
                </c:pt>
                <c:pt idx="9474">
                  <c:v>44539</c:v>
                </c:pt>
                <c:pt idx="9475">
                  <c:v>44540</c:v>
                </c:pt>
                <c:pt idx="9476">
                  <c:v>44541</c:v>
                </c:pt>
                <c:pt idx="9477">
                  <c:v>44542</c:v>
                </c:pt>
                <c:pt idx="9478">
                  <c:v>44543</c:v>
                </c:pt>
                <c:pt idx="9479">
                  <c:v>44544</c:v>
                </c:pt>
                <c:pt idx="9480">
                  <c:v>44545</c:v>
                </c:pt>
                <c:pt idx="9481">
                  <c:v>44546</c:v>
                </c:pt>
                <c:pt idx="9482">
                  <c:v>44547</c:v>
                </c:pt>
                <c:pt idx="9483">
                  <c:v>44548</c:v>
                </c:pt>
                <c:pt idx="9484">
                  <c:v>44549</c:v>
                </c:pt>
                <c:pt idx="9485">
                  <c:v>44550</c:v>
                </c:pt>
                <c:pt idx="9486">
                  <c:v>44551</c:v>
                </c:pt>
                <c:pt idx="9487">
                  <c:v>44552</c:v>
                </c:pt>
                <c:pt idx="9488">
                  <c:v>44553</c:v>
                </c:pt>
                <c:pt idx="9489">
                  <c:v>44554</c:v>
                </c:pt>
                <c:pt idx="9490">
                  <c:v>44555</c:v>
                </c:pt>
                <c:pt idx="9491">
                  <c:v>44556</c:v>
                </c:pt>
                <c:pt idx="9492">
                  <c:v>44557</c:v>
                </c:pt>
                <c:pt idx="9493">
                  <c:v>44558</c:v>
                </c:pt>
                <c:pt idx="9494">
                  <c:v>44559</c:v>
                </c:pt>
                <c:pt idx="9495">
                  <c:v>44560</c:v>
                </c:pt>
                <c:pt idx="9496">
                  <c:v>44561</c:v>
                </c:pt>
                <c:pt idx="9497">
                  <c:v>44562</c:v>
                </c:pt>
                <c:pt idx="9498">
                  <c:v>44563</c:v>
                </c:pt>
                <c:pt idx="9499">
                  <c:v>44564</c:v>
                </c:pt>
                <c:pt idx="9500">
                  <c:v>44565</c:v>
                </c:pt>
                <c:pt idx="9501">
                  <c:v>44566</c:v>
                </c:pt>
                <c:pt idx="9502">
                  <c:v>44567</c:v>
                </c:pt>
                <c:pt idx="9503">
                  <c:v>44568</c:v>
                </c:pt>
                <c:pt idx="9504">
                  <c:v>44569</c:v>
                </c:pt>
                <c:pt idx="9505">
                  <c:v>44570</c:v>
                </c:pt>
                <c:pt idx="9506">
                  <c:v>44571</c:v>
                </c:pt>
                <c:pt idx="9507">
                  <c:v>44572</c:v>
                </c:pt>
                <c:pt idx="9508">
                  <c:v>44573</c:v>
                </c:pt>
                <c:pt idx="9509">
                  <c:v>44574</c:v>
                </c:pt>
                <c:pt idx="9510">
                  <c:v>44575</c:v>
                </c:pt>
                <c:pt idx="9511">
                  <c:v>44576</c:v>
                </c:pt>
                <c:pt idx="9512">
                  <c:v>44577</c:v>
                </c:pt>
                <c:pt idx="9513">
                  <c:v>44578</c:v>
                </c:pt>
                <c:pt idx="9514">
                  <c:v>44579</c:v>
                </c:pt>
                <c:pt idx="9515">
                  <c:v>44580</c:v>
                </c:pt>
                <c:pt idx="9516">
                  <c:v>44581</c:v>
                </c:pt>
                <c:pt idx="9517">
                  <c:v>44582</c:v>
                </c:pt>
                <c:pt idx="9518">
                  <c:v>44583</c:v>
                </c:pt>
                <c:pt idx="9519">
                  <c:v>44584</c:v>
                </c:pt>
                <c:pt idx="9520">
                  <c:v>44585</c:v>
                </c:pt>
                <c:pt idx="9521">
                  <c:v>44586</c:v>
                </c:pt>
                <c:pt idx="9522">
                  <c:v>44587</c:v>
                </c:pt>
                <c:pt idx="9523">
                  <c:v>44588</c:v>
                </c:pt>
                <c:pt idx="9524">
                  <c:v>44589</c:v>
                </c:pt>
                <c:pt idx="9525">
                  <c:v>44590</c:v>
                </c:pt>
                <c:pt idx="9526">
                  <c:v>44591</c:v>
                </c:pt>
                <c:pt idx="9527">
                  <c:v>44592</c:v>
                </c:pt>
                <c:pt idx="9528">
                  <c:v>44593</c:v>
                </c:pt>
                <c:pt idx="9529">
                  <c:v>44594</c:v>
                </c:pt>
                <c:pt idx="9530">
                  <c:v>44595</c:v>
                </c:pt>
                <c:pt idx="9531">
                  <c:v>44596</c:v>
                </c:pt>
                <c:pt idx="9532">
                  <c:v>44597</c:v>
                </c:pt>
                <c:pt idx="9533">
                  <c:v>44598</c:v>
                </c:pt>
                <c:pt idx="9534">
                  <c:v>44599</c:v>
                </c:pt>
                <c:pt idx="9535">
                  <c:v>44600</c:v>
                </c:pt>
                <c:pt idx="9536">
                  <c:v>44601</c:v>
                </c:pt>
                <c:pt idx="9537">
                  <c:v>44602</c:v>
                </c:pt>
                <c:pt idx="9538">
                  <c:v>44603</c:v>
                </c:pt>
                <c:pt idx="9539">
                  <c:v>44604</c:v>
                </c:pt>
                <c:pt idx="9540">
                  <c:v>44605</c:v>
                </c:pt>
                <c:pt idx="9541">
                  <c:v>44606</c:v>
                </c:pt>
                <c:pt idx="9542">
                  <c:v>44607</c:v>
                </c:pt>
                <c:pt idx="9543">
                  <c:v>44608</c:v>
                </c:pt>
                <c:pt idx="9544">
                  <c:v>44609</c:v>
                </c:pt>
                <c:pt idx="9545">
                  <c:v>44610</c:v>
                </c:pt>
                <c:pt idx="9546">
                  <c:v>44611</c:v>
                </c:pt>
                <c:pt idx="9547">
                  <c:v>44612</c:v>
                </c:pt>
                <c:pt idx="9548">
                  <c:v>44613</c:v>
                </c:pt>
                <c:pt idx="9549">
                  <c:v>44614</c:v>
                </c:pt>
                <c:pt idx="9550">
                  <c:v>44615</c:v>
                </c:pt>
                <c:pt idx="9551">
                  <c:v>44616</c:v>
                </c:pt>
                <c:pt idx="9552">
                  <c:v>44617</c:v>
                </c:pt>
                <c:pt idx="9553">
                  <c:v>44618</c:v>
                </c:pt>
                <c:pt idx="9554">
                  <c:v>44619</c:v>
                </c:pt>
                <c:pt idx="9555">
                  <c:v>44620</c:v>
                </c:pt>
              </c:numCache>
            </c:numRef>
          </c:cat>
          <c:val>
            <c:numRef>
              <c:f>Feuil2!$B$7:$NCP$7</c:f>
              <c:numCache>
                <c:formatCode>General</c:formatCode>
                <c:ptCount val="9557"/>
                <c:pt idx="0">
                  <c:v>-0.111235498865046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-0.179620347700086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-0.21103580661896201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-0.17145819675740001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-0.128903679702045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-0.19875342661513201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-0.121495056163305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-0.16620816341025799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-0.15710869056611401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-0.14854695300856899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-0.10747145814388499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-0.18047403362442899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-0.20248285959229401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-0.129438815772487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-0.20064103729479599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-0.186406269313967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-0.121782191063679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-0.15346661674835099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-0.14973353766426101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-0.11625788971389001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-0.17631659773477301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-0.199264285715339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-0.16388091574865199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-0.13508626417727501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-0.19919520747233099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-0.182237133510944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-0.15081921592589101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-0.14575933636604799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-0.1207717377704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-0.17585465155789901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-0.13819447955083899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-0.19552308611931299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-0.17958419097928899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-0.16390420528840699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-0.14333878565337399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-0.17026240208017801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-0.19965254185328599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-0.160598375332663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-0.13885030497366599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-0.187935500885685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-0.17190011406945899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-0.118439592333792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-0.156285569298765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-0.14089976287313299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-0.112106263152671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-0.169933602184976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-0.191014542354117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-0.15334504472594099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-0.13755433647965701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-0.1818373157516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-0.116564245889727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-0.14328007965932599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-0.12659930825822099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-0.107757329644459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-0.169860853015735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-0.18982735879000601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-0.148705855566999</c:v>
                </c:pt>
                <c:pt idx="2320">
                  <c:v>-0.135937245314529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-0.17503906115624901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-0.115758956478981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-0.138308179744322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-0.14427075274666401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-0.120796306579898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-0.110044983913899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-0.16568102880956001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-0.18395997434962499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-0.14657317245342899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-0.131919716840559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-0.16611264444111301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-0.16420250727378799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-0.118142574998315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-0.13536075522504701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-0.11846295343408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-0.11084576137134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-0.16052788482042599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-0.12597298075448399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-0.150775718365076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-0.159948427078801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-0.133021397713627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-0.12654145800585301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-0.15636472334922599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-0.120100179418286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-0.128736900076342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-0.15314183496428599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-0.118954646048507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-0.13030986192008601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-0.12410870634462801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-0.15060057673444799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-0.16913201899663899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-0.14259562856715799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-0.115547297924555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-0.120031942925776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-0.150410300962208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-0.113168673067783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-0.130091389434635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-0.11744653020177399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-0.134445645273436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-0.141409774017137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-0.16520528741278701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-0.135266506494198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-0.113417333459759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-0.116328727772989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-0.10886939360409099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-0.11998667228214201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-0.11426768717051999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-0.126482430470964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-0.130172477837009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-0.15767392904966299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-0.12925532259705899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-0.12539222289538601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-0.14799599468362501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-0.10861047643859099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-0.10766213648711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-0.11835792469359201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-0.11666566502218199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-0.13013659612258199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-0.15656701361158001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-0.12580474631553801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-0.111535104302581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-0.12971231743873901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-0.142833420525038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-9.5851095160133001E-2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-0.123018185520147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-0.10902453838449901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-0.12797463494394801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-0.107122702245585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-0.13010508429283399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-0.13927994224909401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-0.11807431935396601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-8.4782844979835306E-2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-0.13043879837969999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-0.10794977896317599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-0.12993933376531899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-0.13683329717217499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-0.108313297535321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-0.111201477926112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-8.8114998568271999E-2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-0.12664670713130599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-0.15527146713555101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-0.116826305713973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-0.10753040770698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-0.128144187777259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-0.102690016375721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-0.105690993026792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-0.113737037354825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-0.105795263946855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-0.120307418985374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-0.15285953869754401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-0.11271171422826</c:v>
                </c:pt>
                <c:pt idx="6338">
                  <c:v>-0.108646696951348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-0.124879051649569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-9.95924484783514E-2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-0.101464098159991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-9.3994514547959707E-2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-0.11342793154153499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-9.6635248519851599E-2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-0.119666037834245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-0.14904199605301299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-0.108196768706098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-0.10812452133537601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-0.124275615996154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-0.13397848267394499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-9.9123931865170795E-2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-9.8652160993519297E-2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-0.11166359452500201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-8.8175267519385203E-2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-0.115765523002985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-0.14324828144073601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-0.10655270647774499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-0.106831382573656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-0.12263052852459801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-0.12702616927048399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-0.102977765235081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-0.109277791384798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-9.0242428074930894E-2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-0.114574573308108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-0.102464581032153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-0.11925711450606501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-0.12118842604164801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-9.7724598756003894E-2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-0.101065135548791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-0.10628696617908399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-0.1154883244176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-0.13747086592711499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-0.102863720914428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-9.7905761462455401E-2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-0.117499765167002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-0.117681470010417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-9.1504850922891401E-2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-9.9713116060502302E-2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-0.100325694075449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-9.4271450941367102E-2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-0.11380562885219001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-0.13575657850432299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-9.9404245841244507E-2</c:v>
                </c:pt>
                <c:pt idx="8164">
                  <c:v>0</c:v>
                </c:pt>
                <c:pt idx="8165">
                  <c:v>-9.20627073439612E-2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-0.11459258347830199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-8.7859561082626894E-2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-0.101534042909004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-9.9203901982767795E-2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-9.4930931589485595E-2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-0.115108572469619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-0.136159786851381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-9.9662174509211096E-2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-9.0524190795180204E-2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-0.11048763769834399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-8.5588354622253296E-2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-0.102177927284887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-9.5504001203247799E-2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-9.74589961510091E-2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-9.1168006423901798E-2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-0.112152796947516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-0.127090523637233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-9.5511088801412805E-2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-8.7394666433121895E-2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-0.10547292469319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-0.11011801975925301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-9.1036125778646601E-2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-8.9954419567324403E-2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-8.9278233100476806E-2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-0.114252332977235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-8.5770048330576901E-2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-0.103094339369056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-0.11095447695577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-0.104589841715549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-8.8525483535430799E-2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DA-403A-84BE-33E762E4CA90}"/>
            </c:ext>
          </c:extLst>
        </c:ser>
        <c:ser>
          <c:idx val="1"/>
          <c:order val="1"/>
          <c:tx>
            <c:v>Extended airline (fixed)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Feuil2!$B$1:$NCP$1</c:f>
              <c:numCache>
                <c:formatCode>m/d/yyyy</c:formatCode>
                <c:ptCount val="9557"/>
                <c:pt idx="0">
                  <c:v>35065</c:v>
                </c:pt>
                <c:pt idx="1">
                  <c:v>35066</c:v>
                </c:pt>
                <c:pt idx="2">
                  <c:v>35067</c:v>
                </c:pt>
                <c:pt idx="3">
                  <c:v>35068</c:v>
                </c:pt>
                <c:pt idx="4">
                  <c:v>35069</c:v>
                </c:pt>
                <c:pt idx="5">
                  <c:v>35070</c:v>
                </c:pt>
                <c:pt idx="6">
                  <c:v>35071</c:v>
                </c:pt>
                <c:pt idx="7">
                  <c:v>35072</c:v>
                </c:pt>
                <c:pt idx="8">
                  <c:v>35073</c:v>
                </c:pt>
                <c:pt idx="9">
                  <c:v>35074</c:v>
                </c:pt>
                <c:pt idx="10">
                  <c:v>35075</c:v>
                </c:pt>
                <c:pt idx="11">
                  <c:v>35076</c:v>
                </c:pt>
                <c:pt idx="12">
                  <c:v>35077</c:v>
                </c:pt>
                <c:pt idx="13">
                  <c:v>35078</c:v>
                </c:pt>
                <c:pt idx="14">
                  <c:v>35079</c:v>
                </c:pt>
                <c:pt idx="15">
                  <c:v>35080</c:v>
                </c:pt>
                <c:pt idx="16">
                  <c:v>35081</c:v>
                </c:pt>
                <c:pt idx="17">
                  <c:v>35082</c:v>
                </c:pt>
                <c:pt idx="18">
                  <c:v>35083</c:v>
                </c:pt>
                <c:pt idx="19">
                  <c:v>35084</c:v>
                </c:pt>
                <c:pt idx="20">
                  <c:v>35085</c:v>
                </c:pt>
                <c:pt idx="21">
                  <c:v>35086</c:v>
                </c:pt>
                <c:pt idx="22">
                  <c:v>35087</c:v>
                </c:pt>
                <c:pt idx="23">
                  <c:v>35088</c:v>
                </c:pt>
                <c:pt idx="24">
                  <c:v>35089</c:v>
                </c:pt>
                <c:pt idx="25">
                  <c:v>35090</c:v>
                </c:pt>
                <c:pt idx="26">
                  <c:v>35091</c:v>
                </c:pt>
                <c:pt idx="27">
                  <c:v>35092</c:v>
                </c:pt>
                <c:pt idx="28">
                  <c:v>35093</c:v>
                </c:pt>
                <c:pt idx="29">
                  <c:v>35094</c:v>
                </c:pt>
                <c:pt idx="30">
                  <c:v>35095</c:v>
                </c:pt>
                <c:pt idx="31">
                  <c:v>35096</c:v>
                </c:pt>
                <c:pt idx="32">
                  <c:v>35097</c:v>
                </c:pt>
                <c:pt idx="33">
                  <c:v>35098</c:v>
                </c:pt>
                <c:pt idx="34">
                  <c:v>35099</c:v>
                </c:pt>
                <c:pt idx="35">
                  <c:v>35100</c:v>
                </c:pt>
                <c:pt idx="36">
                  <c:v>35101</c:v>
                </c:pt>
                <c:pt idx="37">
                  <c:v>35102</c:v>
                </c:pt>
                <c:pt idx="38">
                  <c:v>35103</c:v>
                </c:pt>
                <c:pt idx="39">
                  <c:v>35104</c:v>
                </c:pt>
                <c:pt idx="40">
                  <c:v>35105</c:v>
                </c:pt>
                <c:pt idx="41">
                  <c:v>35106</c:v>
                </c:pt>
                <c:pt idx="42">
                  <c:v>35107</c:v>
                </c:pt>
                <c:pt idx="43">
                  <c:v>35108</c:v>
                </c:pt>
                <c:pt idx="44">
                  <c:v>35109</c:v>
                </c:pt>
                <c:pt idx="45">
                  <c:v>35110</c:v>
                </c:pt>
                <c:pt idx="46">
                  <c:v>35111</c:v>
                </c:pt>
                <c:pt idx="47">
                  <c:v>35112</c:v>
                </c:pt>
                <c:pt idx="48">
                  <c:v>35113</c:v>
                </c:pt>
                <c:pt idx="49">
                  <c:v>35114</c:v>
                </c:pt>
                <c:pt idx="50">
                  <c:v>35115</c:v>
                </c:pt>
                <c:pt idx="51">
                  <c:v>35116</c:v>
                </c:pt>
                <c:pt idx="52">
                  <c:v>35117</c:v>
                </c:pt>
                <c:pt idx="53">
                  <c:v>35118</c:v>
                </c:pt>
                <c:pt idx="54">
                  <c:v>35119</c:v>
                </c:pt>
                <c:pt idx="55">
                  <c:v>35120</c:v>
                </c:pt>
                <c:pt idx="56">
                  <c:v>35121</c:v>
                </c:pt>
                <c:pt idx="57">
                  <c:v>35122</c:v>
                </c:pt>
                <c:pt idx="58">
                  <c:v>35123</c:v>
                </c:pt>
                <c:pt idx="59">
                  <c:v>35124</c:v>
                </c:pt>
                <c:pt idx="60">
                  <c:v>35125</c:v>
                </c:pt>
                <c:pt idx="61">
                  <c:v>35126</c:v>
                </c:pt>
                <c:pt idx="62">
                  <c:v>35127</c:v>
                </c:pt>
                <c:pt idx="63">
                  <c:v>35128</c:v>
                </c:pt>
                <c:pt idx="64">
                  <c:v>35129</c:v>
                </c:pt>
                <c:pt idx="65">
                  <c:v>35130</c:v>
                </c:pt>
                <c:pt idx="66">
                  <c:v>35131</c:v>
                </c:pt>
                <c:pt idx="67">
                  <c:v>35132</c:v>
                </c:pt>
                <c:pt idx="68">
                  <c:v>35133</c:v>
                </c:pt>
                <c:pt idx="69">
                  <c:v>35134</c:v>
                </c:pt>
                <c:pt idx="70">
                  <c:v>35135</c:v>
                </c:pt>
                <c:pt idx="71">
                  <c:v>35136</c:v>
                </c:pt>
                <c:pt idx="72">
                  <c:v>35137</c:v>
                </c:pt>
                <c:pt idx="73">
                  <c:v>35138</c:v>
                </c:pt>
                <c:pt idx="74">
                  <c:v>35139</c:v>
                </c:pt>
                <c:pt idx="75">
                  <c:v>35140</c:v>
                </c:pt>
                <c:pt idx="76">
                  <c:v>35141</c:v>
                </c:pt>
                <c:pt idx="77">
                  <c:v>35142</c:v>
                </c:pt>
                <c:pt idx="78">
                  <c:v>35143</c:v>
                </c:pt>
                <c:pt idx="79">
                  <c:v>35144</c:v>
                </c:pt>
                <c:pt idx="80">
                  <c:v>35145</c:v>
                </c:pt>
                <c:pt idx="81">
                  <c:v>35146</c:v>
                </c:pt>
                <c:pt idx="82">
                  <c:v>35147</c:v>
                </c:pt>
                <c:pt idx="83">
                  <c:v>35148</c:v>
                </c:pt>
                <c:pt idx="84">
                  <c:v>35149</c:v>
                </c:pt>
                <c:pt idx="85">
                  <c:v>35150</c:v>
                </c:pt>
                <c:pt idx="86">
                  <c:v>35151</c:v>
                </c:pt>
                <c:pt idx="87">
                  <c:v>35152</c:v>
                </c:pt>
                <c:pt idx="88">
                  <c:v>35153</c:v>
                </c:pt>
                <c:pt idx="89">
                  <c:v>35154</c:v>
                </c:pt>
                <c:pt idx="90">
                  <c:v>35155</c:v>
                </c:pt>
                <c:pt idx="91">
                  <c:v>35156</c:v>
                </c:pt>
                <c:pt idx="92">
                  <c:v>35157</c:v>
                </c:pt>
                <c:pt idx="93">
                  <c:v>35158</c:v>
                </c:pt>
                <c:pt idx="94">
                  <c:v>35159</c:v>
                </c:pt>
                <c:pt idx="95">
                  <c:v>35160</c:v>
                </c:pt>
                <c:pt idx="96">
                  <c:v>35161</c:v>
                </c:pt>
                <c:pt idx="97">
                  <c:v>35162</c:v>
                </c:pt>
                <c:pt idx="98">
                  <c:v>35163</c:v>
                </c:pt>
                <c:pt idx="99">
                  <c:v>35164</c:v>
                </c:pt>
                <c:pt idx="100">
                  <c:v>35165</c:v>
                </c:pt>
                <c:pt idx="101">
                  <c:v>35166</c:v>
                </c:pt>
                <c:pt idx="102">
                  <c:v>35167</c:v>
                </c:pt>
                <c:pt idx="103">
                  <c:v>35168</c:v>
                </c:pt>
                <c:pt idx="104">
                  <c:v>35169</c:v>
                </c:pt>
                <c:pt idx="105">
                  <c:v>35170</c:v>
                </c:pt>
                <c:pt idx="106">
                  <c:v>35171</c:v>
                </c:pt>
                <c:pt idx="107">
                  <c:v>35172</c:v>
                </c:pt>
                <c:pt idx="108">
                  <c:v>35173</c:v>
                </c:pt>
                <c:pt idx="109">
                  <c:v>35174</c:v>
                </c:pt>
                <c:pt idx="110">
                  <c:v>35175</c:v>
                </c:pt>
                <c:pt idx="111">
                  <c:v>35176</c:v>
                </c:pt>
                <c:pt idx="112">
                  <c:v>35177</c:v>
                </c:pt>
                <c:pt idx="113">
                  <c:v>35178</c:v>
                </c:pt>
                <c:pt idx="114">
                  <c:v>35179</c:v>
                </c:pt>
                <c:pt idx="115">
                  <c:v>35180</c:v>
                </c:pt>
                <c:pt idx="116">
                  <c:v>35181</c:v>
                </c:pt>
                <c:pt idx="117">
                  <c:v>35182</c:v>
                </c:pt>
                <c:pt idx="118">
                  <c:v>35183</c:v>
                </c:pt>
                <c:pt idx="119">
                  <c:v>35184</c:v>
                </c:pt>
                <c:pt idx="120">
                  <c:v>35185</c:v>
                </c:pt>
                <c:pt idx="121">
                  <c:v>35186</c:v>
                </c:pt>
                <c:pt idx="122">
                  <c:v>35187</c:v>
                </c:pt>
                <c:pt idx="123">
                  <c:v>35188</c:v>
                </c:pt>
                <c:pt idx="124">
                  <c:v>35189</c:v>
                </c:pt>
                <c:pt idx="125">
                  <c:v>35190</c:v>
                </c:pt>
                <c:pt idx="126">
                  <c:v>35191</c:v>
                </c:pt>
                <c:pt idx="127">
                  <c:v>35192</c:v>
                </c:pt>
                <c:pt idx="128">
                  <c:v>35193</c:v>
                </c:pt>
                <c:pt idx="129">
                  <c:v>35194</c:v>
                </c:pt>
                <c:pt idx="130">
                  <c:v>35195</c:v>
                </c:pt>
                <c:pt idx="131">
                  <c:v>35196</c:v>
                </c:pt>
                <c:pt idx="132">
                  <c:v>35197</c:v>
                </c:pt>
                <c:pt idx="133">
                  <c:v>35198</c:v>
                </c:pt>
                <c:pt idx="134">
                  <c:v>35199</c:v>
                </c:pt>
                <c:pt idx="135">
                  <c:v>35200</c:v>
                </c:pt>
                <c:pt idx="136">
                  <c:v>35201</c:v>
                </c:pt>
                <c:pt idx="137">
                  <c:v>35202</c:v>
                </c:pt>
                <c:pt idx="138">
                  <c:v>35203</c:v>
                </c:pt>
                <c:pt idx="139">
                  <c:v>35204</c:v>
                </c:pt>
                <c:pt idx="140">
                  <c:v>35205</c:v>
                </c:pt>
                <c:pt idx="141">
                  <c:v>35206</c:v>
                </c:pt>
                <c:pt idx="142">
                  <c:v>35207</c:v>
                </c:pt>
                <c:pt idx="143">
                  <c:v>35208</c:v>
                </c:pt>
                <c:pt idx="144">
                  <c:v>35209</c:v>
                </c:pt>
                <c:pt idx="145">
                  <c:v>35210</c:v>
                </c:pt>
                <c:pt idx="146">
                  <c:v>35211</c:v>
                </c:pt>
                <c:pt idx="147">
                  <c:v>35212</c:v>
                </c:pt>
                <c:pt idx="148">
                  <c:v>35213</c:v>
                </c:pt>
                <c:pt idx="149">
                  <c:v>35214</c:v>
                </c:pt>
                <c:pt idx="150">
                  <c:v>35215</c:v>
                </c:pt>
                <c:pt idx="151">
                  <c:v>35216</c:v>
                </c:pt>
                <c:pt idx="152">
                  <c:v>35217</c:v>
                </c:pt>
                <c:pt idx="153">
                  <c:v>35218</c:v>
                </c:pt>
                <c:pt idx="154">
                  <c:v>35219</c:v>
                </c:pt>
                <c:pt idx="155">
                  <c:v>35220</c:v>
                </c:pt>
                <c:pt idx="156">
                  <c:v>35221</c:v>
                </c:pt>
                <c:pt idx="157">
                  <c:v>35222</c:v>
                </c:pt>
                <c:pt idx="158">
                  <c:v>35223</c:v>
                </c:pt>
                <c:pt idx="159">
                  <c:v>35224</c:v>
                </c:pt>
                <c:pt idx="160">
                  <c:v>35225</c:v>
                </c:pt>
                <c:pt idx="161">
                  <c:v>35226</c:v>
                </c:pt>
                <c:pt idx="162">
                  <c:v>35227</c:v>
                </c:pt>
                <c:pt idx="163">
                  <c:v>35228</c:v>
                </c:pt>
                <c:pt idx="164">
                  <c:v>35229</c:v>
                </c:pt>
                <c:pt idx="165">
                  <c:v>35230</c:v>
                </c:pt>
                <c:pt idx="166">
                  <c:v>35231</c:v>
                </c:pt>
                <c:pt idx="167">
                  <c:v>35232</c:v>
                </c:pt>
                <c:pt idx="168">
                  <c:v>35233</c:v>
                </c:pt>
                <c:pt idx="169">
                  <c:v>35234</c:v>
                </c:pt>
                <c:pt idx="170">
                  <c:v>35235</c:v>
                </c:pt>
                <c:pt idx="171">
                  <c:v>35236</c:v>
                </c:pt>
                <c:pt idx="172">
                  <c:v>35237</c:v>
                </c:pt>
                <c:pt idx="173">
                  <c:v>35238</c:v>
                </c:pt>
                <c:pt idx="174">
                  <c:v>35239</c:v>
                </c:pt>
                <c:pt idx="175">
                  <c:v>35240</c:v>
                </c:pt>
                <c:pt idx="176">
                  <c:v>35241</c:v>
                </c:pt>
                <c:pt idx="177">
                  <c:v>35242</c:v>
                </c:pt>
                <c:pt idx="178">
                  <c:v>35243</c:v>
                </c:pt>
                <c:pt idx="179">
                  <c:v>35244</c:v>
                </c:pt>
                <c:pt idx="180">
                  <c:v>35245</c:v>
                </c:pt>
                <c:pt idx="181">
                  <c:v>35246</c:v>
                </c:pt>
                <c:pt idx="182">
                  <c:v>35247</c:v>
                </c:pt>
                <c:pt idx="183">
                  <c:v>35248</c:v>
                </c:pt>
                <c:pt idx="184">
                  <c:v>35249</c:v>
                </c:pt>
                <c:pt idx="185">
                  <c:v>35250</c:v>
                </c:pt>
                <c:pt idx="186">
                  <c:v>35251</c:v>
                </c:pt>
                <c:pt idx="187">
                  <c:v>35252</c:v>
                </c:pt>
                <c:pt idx="188">
                  <c:v>35253</c:v>
                </c:pt>
                <c:pt idx="189">
                  <c:v>35254</c:v>
                </c:pt>
                <c:pt idx="190">
                  <c:v>35255</c:v>
                </c:pt>
                <c:pt idx="191">
                  <c:v>35256</c:v>
                </c:pt>
                <c:pt idx="192">
                  <c:v>35257</c:v>
                </c:pt>
                <c:pt idx="193">
                  <c:v>35258</c:v>
                </c:pt>
                <c:pt idx="194">
                  <c:v>35259</c:v>
                </c:pt>
                <c:pt idx="195">
                  <c:v>35260</c:v>
                </c:pt>
                <c:pt idx="196">
                  <c:v>35261</c:v>
                </c:pt>
                <c:pt idx="197">
                  <c:v>35262</c:v>
                </c:pt>
                <c:pt idx="198">
                  <c:v>35263</c:v>
                </c:pt>
                <c:pt idx="199">
                  <c:v>35264</c:v>
                </c:pt>
                <c:pt idx="200">
                  <c:v>35265</c:v>
                </c:pt>
                <c:pt idx="201">
                  <c:v>35266</c:v>
                </c:pt>
                <c:pt idx="202">
                  <c:v>35267</c:v>
                </c:pt>
                <c:pt idx="203">
                  <c:v>35268</c:v>
                </c:pt>
                <c:pt idx="204">
                  <c:v>35269</c:v>
                </c:pt>
                <c:pt idx="205">
                  <c:v>35270</c:v>
                </c:pt>
                <c:pt idx="206">
                  <c:v>35271</c:v>
                </c:pt>
                <c:pt idx="207">
                  <c:v>35272</c:v>
                </c:pt>
                <c:pt idx="208">
                  <c:v>35273</c:v>
                </c:pt>
                <c:pt idx="209">
                  <c:v>35274</c:v>
                </c:pt>
                <c:pt idx="210">
                  <c:v>35275</c:v>
                </c:pt>
                <c:pt idx="211">
                  <c:v>35276</c:v>
                </c:pt>
                <c:pt idx="212">
                  <c:v>35277</c:v>
                </c:pt>
                <c:pt idx="213">
                  <c:v>35278</c:v>
                </c:pt>
                <c:pt idx="214">
                  <c:v>35279</c:v>
                </c:pt>
                <c:pt idx="215">
                  <c:v>35280</c:v>
                </c:pt>
                <c:pt idx="216">
                  <c:v>35281</c:v>
                </c:pt>
                <c:pt idx="217">
                  <c:v>35282</c:v>
                </c:pt>
                <c:pt idx="218">
                  <c:v>35283</c:v>
                </c:pt>
                <c:pt idx="219">
                  <c:v>35284</c:v>
                </c:pt>
                <c:pt idx="220">
                  <c:v>35285</c:v>
                </c:pt>
                <c:pt idx="221">
                  <c:v>35286</c:v>
                </c:pt>
                <c:pt idx="222">
                  <c:v>35287</c:v>
                </c:pt>
                <c:pt idx="223">
                  <c:v>35288</c:v>
                </c:pt>
                <c:pt idx="224">
                  <c:v>35289</c:v>
                </c:pt>
                <c:pt idx="225">
                  <c:v>35290</c:v>
                </c:pt>
                <c:pt idx="226">
                  <c:v>35291</c:v>
                </c:pt>
                <c:pt idx="227">
                  <c:v>35292</c:v>
                </c:pt>
                <c:pt idx="228">
                  <c:v>35293</c:v>
                </c:pt>
                <c:pt idx="229">
                  <c:v>35294</c:v>
                </c:pt>
                <c:pt idx="230">
                  <c:v>35295</c:v>
                </c:pt>
                <c:pt idx="231">
                  <c:v>35296</c:v>
                </c:pt>
                <c:pt idx="232">
                  <c:v>35297</c:v>
                </c:pt>
                <c:pt idx="233">
                  <c:v>35298</c:v>
                </c:pt>
                <c:pt idx="234">
                  <c:v>35299</c:v>
                </c:pt>
                <c:pt idx="235">
                  <c:v>35300</c:v>
                </c:pt>
                <c:pt idx="236">
                  <c:v>35301</c:v>
                </c:pt>
                <c:pt idx="237">
                  <c:v>35302</c:v>
                </c:pt>
                <c:pt idx="238">
                  <c:v>35303</c:v>
                </c:pt>
                <c:pt idx="239">
                  <c:v>35304</c:v>
                </c:pt>
                <c:pt idx="240">
                  <c:v>35305</c:v>
                </c:pt>
                <c:pt idx="241">
                  <c:v>35306</c:v>
                </c:pt>
                <c:pt idx="242">
                  <c:v>35307</c:v>
                </c:pt>
                <c:pt idx="243">
                  <c:v>35308</c:v>
                </c:pt>
                <c:pt idx="244">
                  <c:v>35309</c:v>
                </c:pt>
                <c:pt idx="245">
                  <c:v>35310</c:v>
                </c:pt>
                <c:pt idx="246">
                  <c:v>35311</c:v>
                </c:pt>
                <c:pt idx="247">
                  <c:v>35312</c:v>
                </c:pt>
                <c:pt idx="248">
                  <c:v>35313</c:v>
                </c:pt>
                <c:pt idx="249">
                  <c:v>35314</c:v>
                </c:pt>
                <c:pt idx="250">
                  <c:v>35315</c:v>
                </c:pt>
                <c:pt idx="251">
                  <c:v>35316</c:v>
                </c:pt>
                <c:pt idx="252">
                  <c:v>35317</c:v>
                </c:pt>
                <c:pt idx="253">
                  <c:v>35318</c:v>
                </c:pt>
                <c:pt idx="254">
                  <c:v>35319</c:v>
                </c:pt>
                <c:pt idx="255">
                  <c:v>35320</c:v>
                </c:pt>
                <c:pt idx="256">
                  <c:v>35321</c:v>
                </c:pt>
                <c:pt idx="257">
                  <c:v>35322</c:v>
                </c:pt>
                <c:pt idx="258">
                  <c:v>35323</c:v>
                </c:pt>
                <c:pt idx="259">
                  <c:v>35324</c:v>
                </c:pt>
                <c:pt idx="260">
                  <c:v>35325</c:v>
                </c:pt>
                <c:pt idx="261">
                  <c:v>35326</c:v>
                </c:pt>
                <c:pt idx="262">
                  <c:v>35327</c:v>
                </c:pt>
                <c:pt idx="263">
                  <c:v>35328</c:v>
                </c:pt>
                <c:pt idx="264">
                  <c:v>35329</c:v>
                </c:pt>
                <c:pt idx="265">
                  <c:v>35330</c:v>
                </c:pt>
                <c:pt idx="266">
                  <c:v>35331</c:v>
                </c:pt>
                <c:pt idx="267">
                  <c:v>35332</c:v>
                </c:pt>
                <c:pt idx="268">
                  <c:v>35333</c:v>
                </c:pt>
                <c:pt idx="269">
                  <c:v>35334</c:v>
                </c:pt>
                <c:pt idx="270">
                  <c:v>35335</c:v>
                </c:pt>
                <c:pt idx="271">
                  <c:v>35336</c:v>
                </c:pt>
                <c:pt idx="272">
                  <c:v>35337</c:v>
                </c:pt>
                <c:pt idx="273">
                  <c:v>35338</c:v>
                </c:pt>
                <c:pt idx="274">
                  <c:v>35339</c:v>
                </c:pt>
                <c:pt idx="275">
                  <c:v>35340</c:v>
                </c:pt>
                <c:pt idx="276">
                  <c:v>35341</c:v>
                </c:pt>
                <c:pt idx="277">
                  <c:v>35342</c:v>
                </c:pt>
                <c:pt idx="278">
                  <c:v>35343</c:v>
                </c:pt>
                <c:pt idx="279">
                  <c:v>35344</c:v>
                </c:pt>
                <c:pt idx="280">
                  <c:v>35345</c:v>
                </c:pt>
                <c:pt idx="281">
                  <c:v>35346</c:v>
                </c:pt>
                <c:pt idx="282">
                  <c:v>35347</c:v>
                </c:pt>
                <c:pt idx="283">
                  <c:v>35348</c:v>
                </c:pt>
                <c:pt idx="284">
                  <c:v>35349</c:v>
                </c:pt>
                <c:pt idx="285">
                  <c:v>35350</c:v>
                </c:pt>
                <c:pt idx="286">
                  <c:v>35351</c:v>
                </c:pt>
                <c:pt idx="287">
                  <c:v>35352</c:v>
                </c:pt>
                <c:pt idx="288">
                  <c:v>35353</c:v>
                </c:pt>
                <c:pt idx="289">
                  <c:v>35354</c:v>
                </c:pt>
                <c:pt idx="290">
                  <c:v>35355</c:v>
                </c:pt>
                <c:pt idx="291">
                  <c:v>35356</c:v>
                </c:pt>
                <c:pt idx="292">
                  <c:v>35357</c:v>
                </c:pt>
                <c:pt idx="293">
                  <c:v>35358</c:v>
                </c:pt>
                <c:pt idx="294">
                  <c:v>35359</c:v>
                </c:pt>
                <c:pt idx="295">
                  <c:v>35360</c:v>
                </c:pt>
                <c:pt idx="296">
                  <c:v>35361</c:v>
                </c:pt>
                <c:pt idx="297">
                  <c:v>35362</c:v>
                </c:pt>
                <c:pt idx="298">
                  <c:v>35363</c:v>
                </c:pt>
                <c:pt idx="299">
                  <c:v>35364</c:v>
                </c:pt>
                <c:pt idx="300">
                  <c:v>35365</c:v>
                </c:pt>
                <c:pt idx="301">
                  <c:v>35366</c:v>
                </c:pt>
                <c:pt idx="302">
                  <c:v>35367</c:v>
                </c:pt>
                <c:pt idx="303">
                  <c:v>35368</c:v>
                </c:pt>
                <c:pt idx="304">
                  <c:v>35369</c:v>
                </c:pt>
                <c:pt idx="305">
                  <c:v>35370</c:v>
                </c:pt>
                <c:pt idx="306">
                  <c:v>35371</c:v>
                </c:pt>
                <c:pt idx="307">
                  <c:v>35372</c:v>
                </c:pt>
                <c:pt idx="308">
                  <c:v>35373</c:v>
                </c:pt>
                <c:pt idx="309">
                  <c:v>35374</c:v>
                </c:pt>
                <c:pt idx="310">
                  <c:v>35375</c:v>
                </c:pt>
                <c:pt idx="311">
                  <c:v>35376</c:v>
                </c:pt>
                <c:pt idx="312">
                  <c:v>35377</c:v>
                </c:pt>
                <c:pt idx="313">
                  <c:v>35378</c:v>
                </c:pt>
                <c:pt idx="314">
                  <c:v>35379</c:v>
                </c:pt>
                <c:pt idx="315">
                  <c:v>35380</c:v>
                </c:pt>
                <c:pt idx="316">
                  <c:v>35381</c:v>
                </c:pt>
                <c:pt idx="317">
                  <c:v>35382</c:v>
                </c:pt>
                <c:pt idx="318">
                  <c:v>35383</c:v>
                </c:pt>
                <c:pt idx="319">
                  <c:v>35384</c:v>
                </c:pt>
                <c:pt idx="320">
                  <c:v>35385</c:v>
                </c:pt>
                <c:pt idx="321">
                  <c:v>35386</c:v>
                </c:pt>
                <c:pt idx="322">
                  <c:v>35387</c:v>
                </c:pt>
                <c:pt idx="323">
                  <c:v>35388</c:v>
                </c:pt>
                <c:pt idx="324">
                  <c:v>35389</c:v>
                </c:pt>
                <c:pt idx="325">
                  <c:v>35390</c:v>
                </c:pt>
                <c:pt idx="326">
                  <c:v>35391</c:v>
                </c:pt>
                <c:pt idx="327">
                  <c:v>35392</c:v>
                </c:pt>
                <c:pt idx="328">
                  <c:v>35393</c:v>
                </c:pt>
                <c:pt idx="329">
                  <c:v>35394</c:v>
                </c:pt>
                <c:pt idx="330">
                  <c:v>35395</c:v>
                </c:pt>
                <c:pt idx="331">
                  <c:v>35396</c:v>
                </c:pt>
                <c:pt idx="332">
                  <c:v>35397</c:v>
                </c:pt>
                <c:pt idx="333">
                  <c:v>35398</c:v>
                </c:pt>
                <c:pt idx="334">
                  <c:v>35399</c:v>
                </c:pt>
                <c:pt idx="335">
                  <c:v>35400</c:v>
                </c:pt>
                <c:pt idx="336">
                  <c:v>35401</c:v>
                </c:pt>
                <c:pt idx="337">
                  <c:v>35402</c:v>
                </c:pt>
                <c:pt idx="338">
                  <c:v>35403</c:v>
                </c:pt>
                <c:pt idx="339">
                  <c:v>35404</c:v>
                </c:pt>
                <c:pt idx="340">
                  <c:v>35405</c:v>
                </c:pt>
                <c:pt idx="341">
                  <c:v>35406</c:v>
                </c:pt>
                <c:pt idx="342">
                  <c:v>35407</c:v>
                </c:pt>
                <c:pt idx="343">
                  <c:v>35408</c:v>
                </c:pt>
                <c:pt idx="344">
                  <c:v>35409</c:v>
                </c:pt>
                <c:pt idx="345">
                  <c:v>35410</c:v>
                </c:pt>
                <c:pt idx="346">
                  <c:v>35411</c:v>
                </c:pt>
                <c:pt idx="347">
                  <c:v>35412</c:v>
                </c:pt>
                <c:pt idx="348">
                  <c:v>35413</c:v>
                </c:pt>
                <c:pt idx="349">
                  <c:v>35414</c:v>
                </c:pt>
                <c:pt idx="350">
                  <c:v>35415</c:v>
                </c:pt>
                <c:pt idx="351">
                  <c:v>35416</c:v>
                </c:pt>
                <c:pt idx="352">
                  <c:v>35417</c:v>
                </c:pt>
                <c:pt idx="353">
                  <c:v>35418</c:v>
                </c:pt>
                <c:pt idx="354">
                  <c:v>35419</c:v>
                </c:pt>
                <c:pt idx="355">
                  <c:v>35420</c:v>
                </c:pt>
                <c:pt idx="356">
                  <c:v>35421</c:v>
                </c:pt>
                <c:pt idx="357">
                  <c:v>35422</c:v>
                </c:pt>
                <c:pt idx="358">
                  <c:v>35423</c:v>
                </c:pt>
                <c:pt idx="359">
                  <c:v>35424</c:v>
                </c:pt>
                <c:pt idx="360">
                  <c:v>35425</c:v>
                </c:pt>
                <c:pt idx="361">
                  <c:v>35426</c:v>
                </c:pt>
                <c:pt idx="362">
                  <c:v>35427</c:v>
                </c:pt>
                <c:pt idx="363">
                  <c:v>35428</c:v>
                </c:pt>
                <c:pt idx="364">
                  <c:v>35429</c:v>
                </c:pt>
                <c:pt idx="365">
                  <c:v>35430</c:v>
                </c:pt>
                <c:pt idx="366">
                  <c:v>35431</c:v>
                </c:pt>
                <c:pt idx="367">
                  <c:v>35432</c:v>
                </c:pt>
                <c:pt idx="368">
                  <c:v>35433</c:v>
                </c:pt>
                <c:pt idx="369">
                  <c:v>35434</c:v>
                </c:pt>
                <c:pt idx="370">
                  <c:v>35435</c:v>
                </c:pt>
                <c:pt idx="371">
                  <c:v>35436</c:v>
                </c:pt>
                <c:pt idx="372">
                  <c:v>35437</c:v>
                </c:pt>
                <c:pt idx="373">
                  <c:v>35438</c:v>
                </c:pt>
                <c:pt idx="374">
                  <c:v>35439</c:v>
                </c:pt>
                <c:pt idx="375">
                  <c:v>35440</c:v>
                </c:pt>
                <c:pt idx="376">
                  <c:v>35441</c:v>
                </c:pt>
                <c:pt idx="377">
                  <c:v>35442</c:v>
                </c:pt>
                <c:pt idx="378">
                  <c:v>35443</c:v>
                </c:pt>
                <c:pt idx="379">
                  <c:v>35444</c:v>
                </c:pt>
                <c:pt idx="380">
                  <c:v>35445</c:v>
                </c:pt>
                <c:pt idx="381">
                  <c:v>35446</c:v>
                </c:pt>
                <c:pt idx="382">
                  <c:v>35447</c:v>
                </c:pt>
                <c:pt idx="383">
                  <c:v>35448</c:v>
                </c:pt>
                <c:pt idx="384">
                  <c:v>35449</c:v>
                </c:pt>
                <c:pt idx="385">
                  <c:v>35450</c:v>
                </c:pt>
                <c:pt idx="386">
                  <c:v>35451</c:v>
                </c:pt>
                <c:pt idx="387">
                  <c:v>35452</c:v>
                </c:pt>
                <c:pt idx="388">
                  <c:v>35453</c:v>
                </c:pt>
                <c:pt idx="389">
                  <c:v>35454</c:v>
                </c:pt>
                <c:pt idx="390">
                  <c:v>35455</c:v>
                </c:pt>
                <c:pt idx="391">
                  <c:v>35456</c:v>
                </c:pt>
                <c:pt idx="392">
                  <c:v>35457</c:v>
                </c:pt>
                <c:pt idx="393">
                  <c:v>35458</c:v>
                </c:pt>
                <c:pt idx="394">
                  <c:v>35459</c:v>
                </c:pt>
                <c:pt idx="395">
                  <c:v>35460</c:v>
                </c:pt>
                <c:pt idx="396">
                  <c:v>35461</c:v>
                </c:pt>
                <c:pt idx="397">
                  <c:v>35462</c:v>
                </c:pt>
                <c:pt idx="398">
                  <c:v>35463</c:v>
                </c:pt>
                <c:pt idx="399">
                  <c:v>35464</c:v>
                </c:pt>
                <c:pt idx="400">
                  <c:v>35465</c:v>
                </c:pt>
                <c:pt idx="401">
                  <c:v>35466</c:v>
                </c:pt>
                <c:pt idx="402">
                  <c:v>35467</c:v>
                </c:pt>
                <c:pt idx="403">
                  <c:v>35468</c:v>
                </c:pt>
                <c:pt idx="404">
                  <c:v>35469</c:v>
                </c:pt>
                <c:pt idx="405">
                  <c:v>35470</c:v>
                </c:pt>
                <c:pt idx="406">
                  <c:v>35471</c:v>
                </c:pt>
                <c:pt idx="407">
                  <c:v>35472</c:v>
                </c:pt>
                <c:pt idx="408">
                  <c:v>35473</c:v>
                </c:pt>
                <c:pt idx="409">
                  <c:v>35474</c:v>
                </c:pt>
                <c:pt idx="410">
                  <c:v>35475</c:v>
                </c:pt>
                <c:pt idx="411">
                  <c:v>35476</c:v>
                </c:pt>
                <c:pt idx="412">
                  <c:v>35477</c:v>
                </c:pt>
                <c:pt idx="413">
                  <c:v>35478</c:v>
                </c:pt>
                <c:pt idx="414">
                  <c:v>35479</c:v>
                </c:pt>
                <c:pt idx="415">
                  <c:v>35480</c:v>
                </c:pt>
                <c:pt idx="416">
                  <c:v>35481</c:v>
                </c:pt>
                <c:pt idx="417">
                  <c:v>35482</c:v>
                </c:pt>
                <c:pt idx="418">
                  <c:v>35483</c:v>
                </c:pt>
                <c:pt idx="419">
                  <c:v>35484</c:v>
                </c:pt>
                <c:pt idx="420">
                  <c:v>35485</c:v>
                </c:pt>
                <c:pt idx="421">
                  <c:v>35486</c:v>
                </c:pt>
                <c:pt idx="422">
                  <c:v>35487</c:v>
                </c:pt>
                <c:pt idx="423">
                  <c:v>35488</c:v>
                </c:pt>
                <c:pt idx="424">
                  <c:v>35489</c:v>
                </c:pt>
                <c:pt idx="425">
                  <c:v>35490</c:v>
                </c:pt>
                <c:pt idx="426">
                  <c:v>35491</c:v>
                </c:pt>
                <c:pt idx="427">
                  <c:v>35492</c:v>
                </c:pt>
                <c:pt idx="428">
                  <c:v>35493</c:v>
                </c:pt>
                <c:pt idx="429">
                  <c:v>35494</c:v>
                </c:pt>
                <c:pt idx="430">
                  <c:v>35495</c:v>
                </c:pt>
                <c:pt idx="431">
                  <c:v>35496</c:v>
                </c:pt>
                <c:pt idx="432">
                  <c:v>35497</c:v>
                </c:pt>
                <c:pt idx="433">
                  <c:v>35498</c:v>
                </c:pt>
                <c:pt idx="434">
                  <c:v>35499</c:v>
                </c:pt>
                <c:pt idx="435">
                  <c:v>35500</c:v>
                </c:pt>
                <c:pt idx="436">
                  <c:v>35501</c:v>
                </c:pt>
                <c:pt idx="437">
                  <c:v>35502</c:v>
                </c:pt>
                <c:pt idx="438">
                  <c:v>35503</c:v>
                </c:pt>
                <c:pt idx="439">
                  <c:v>35504</c:v>
                </c:pt>
                <c:pt idx="440">
                  <c:v>35505</c:v>
                </c:pt>
                <c:pt idx="441">
                  <c:v>35506</c:v>
                </c:pt>
                <c:pt idx="442">
                  <c:v>35507</c:v>
                </c:pt>
                <c:pt idx="443">
                  <c:v>35508</c:v>
                </c:pt>
                <c:pt idx="444">
                  <c:v>35509</c:v>
                </c:pt>
                <c:pt idx="445">
                  <c:v>35510</c:v>
                </c:pt>
                <c:pt idx="446">
                  <c:v>35511</c:v>
                </c:pt>
                <c:pt idx="447">
                  <c:v>35512</c:v>
                </c:pt>
                <c:pt idx="448">
                  <c:v>35513</c:v>
                </c:pt>
                <c:pt idx="449">
                  <c:v>35514</c:v>
                </c:pt>
                <c:pt idx="450">
                  <c:v>35515</c:v>
                </c:pt>
                <c:pt idx="451">
                  <c:v>35516</c:v>
                </c:pt>
                <c:pt idx="452">
                  <c:v>35517</c:v>
                </c:pt>
                <c:pt idx="453">
                  <c:v>35518</c:v>
                </c:pt>
                <c:pt idx="454">
                  <c:v>35519</c:v>
                </c:pt>
                <c:pt idx="455">
                  <c:v>35520</c:v>
                </c:pt>
                <c:pt idx="456">
                  <c:v>35521</c:v>
                </c:pt>
                <c:pt idx="457">
                  <c:v>35522</c:v>
                </c:pt>
                <c:pt idx="458">
                  <c:v>35523</c:v>
                </c:pt>
                <c:pt idx="459">
                  <c:v>35524</c:v>
                </c:pt>
                <c:pt idx="460">
                  <c:v>35525</c:v>
                </c:pt>
                <c:pt idx="461">
                  <c:v>35526</c:v>
                </c:pt>
                <c:pt idx="462">
                  <c:v>35527</c:v>
                </c:pt>
                <c:pt idx="463">
                  <c:v>35528</c:v>
                </c:pt>
                <c:pt idx="464">
                  <c:v>35529</c:v>
                </c:pt>
                <c:pt idx="465">
                  <c:v>35530</c:v>
                </c:pt>
                <c:pt idx="466">
                  <c:v>35531</c:v>
                </c:pt>
                <c:pt idx="467">
                  <c:v>35532</c:v>
                </c:pt>
                <c:pt idx="468">
                  <c:v>35533</c:v>
                </c:pt>
                <c:pt idx="469">
                  <c:v>35534</c:v>
                </c:pt>
                <c:pt idx="470">
                  <c:v>35535</c:v>
                </c:pt>
                <c:pt idx="471">
                  <c:v>35536</c:v>
                </c:pt>
                <c:pt idx="472">
                  <c:v>35537</c:v>
                </c:pt>
                <c:pt idx="473">
                  <c:v>35538</c:v>
                </c:pt>
                <c:pt idx="474">
                  <c:v>35539</c:v>
                </c:pt>
                <c:pt idx="475">
                  <c:v>35540</c:v>
                </c:pt>
                <c:pt idx="476">
                  <c:v>35541</c:v>
                </c:pt>
                <c:pt idx="477">
                  <c:v>35542</c:v>
                </c:pt>
                <c:pt idx="478">
                  <c:v>35543</c:v>
                </c:pt>
                <c:pt idx="479">
                  <c:v>35544</c:v>
                </c:pt>
                <c:pt idx="480">
                  <c:v>35545</c:v>
                </c:pt>
                <c:pt idx="481">
                  <c:v>35546</c:v>
                </c:pt>
                <c:pt idx="482">
                  <c:v>35547</c:v>
                </c:pt>
                <c:pt idx="483">
                  <c:v>35548</c:v>
                </c:pt>
                <c:pt idx="484">
                  <c:v>35549</c:v>
                </c:pt>
                <c:pt idx="485">
                  <c:v>35550</c:v>
                </c:pt>
                <c:pt idx="486">
                  <c:v>35551</c:v>
                </c:pt>
                <c:pt idx="487">
                  <c:v>35552</c:v>
                </c:pt>
                <c:pt idx="488">
                  <c:v>35553</c:v>
                </c:pt>
                <c:pt idx="489">
                  <c:v>35554</c:v>
                </c:pt>
                <c:pt idx="490">
                  <c:v>35555</c:v>
                </c:pt>
                <c:pt idx="491">
                  <c:v>35556</c:v>
                </c:pt>
                <c:pt idx="492">
                  <c:v>35557</c:v>
                </c:pt>
                <c:pt idx="493">
                  <c:v>35558</c:v>
                </c:pt>
                <c:pt idx="494">
                  <c:v>35559</c:v>
                </c:pt>
                <c:pt idx="495">
                  <c:v>35560</c:v>
                </c:pt>
                <c:pt idx="496">
                  <c:v>35561</c:v>
                </c:pt>
                <c:pt idx="497">
                  <c:v>35562</c:v>
                </c:pt>
                <c:pt idx="498">
                  <c:v>35563</c:v>
                </c:pt>
                <c:pt idx="499">
                  <c:v>35564</c:v>
                </c:pt>
                <c:pt idx="500">
                  <c:v>35565</c:v>
                </c:pt>
                <c:pt idx="501">
                  <c:v>35566</c:v>
                </c:pt>
                <c:pt idx="502">
                  <c:v>35567</c:v>
                </c:pt>
                <c:pt idx="503">
                  <c:v>35568</c:v>
                </c:pt>
                <c:pt idx="504">
                  <c:v>35569</c:v>
                </c:pt>
                <c:pt idx="505">
                  <c:v>35570</c:v>
                </c:pt>
                <c:pt idx="506">
                  <c:v>35571</c:v>
                </c:pt>
                <c:pt idx="507">
                  <c:v>35572</c:v>
                </c:pt>
                <c:pt idx="508">
                  <c:v>35573</c:v>
                </c:pt>
                <c:pt idx="509">
                  <c:v>35574</c:v>
                </c:pt>
                <c:pt idx="510">
                  <c:v>35575</c:v>
                </c:pt>
                <c:pt idx="511">
                  <c:v>35576</c:v>
                </c:pt>
                <c:pt idx="512">
                  <c:v>35577</c:v>
                </c:pt>
                <c:pt idx="513">
                  <c:v>35578</c:v>
                </c:pt>
                <c:pt idx="514">
                  <c:v>35579</c:v>
                </c:pt>
                <c:pt idx="515">
                  <c:v>35580</c:v>
                </c:pt>
                <c:pt idx="516">
                  <c:v>35581</c:v>
                </c:pt>
                <c:pt idx="517">
                  <c:v>35582</c:v>
                </c:pt>
                <c:pt idx="518">
                  <c:v>35583</c:v>
                </c:pt>
                <c:pt idx="519">
                  <c:v>35584</c:v>
                </c:pt>
                <c:pt idx="520">
                  <c:v>35585</c:v>
                </c:pt>
                <c:pt idx="521">
                  <c:v>35586</c:v>
                </c:pt>
                <c:pt idx="522">
                  <c:v>35587</c:v>
                </c:pt>
                <c:pt idx="523">
                  <c:v>35588</c:v>
                </c:pt>
                <c:pt idx="524">
                  <c:v>35589</c:v>
                </c:pt>
                <c:pt idx="525">
                  <c:v>35590</c:v>
                </c:pt>
                <c:pt idx="526">
                  <c:v>35591</c:v>
                </c:pt>
                <c:pt idx="527">
                  <c:v>35592</c:v>
                </c:pt>
                <c:pt idx="528">
                  <c:v>35593</c:v>
                </c:pt>
                <c:pt idx="529">
                  <c:v>35594</c:v>
                </c:pt>
                <c:pt idx="530">
                  <c:v>35595</c:v>
                </c:pt>
                <c:pt idx="531">
                  <c:v>35596</c:v>
                </c:pt>
                <c:pt idx="532">
                  <c:v>35597</c:v>
                </c:pt>
                <c:pt idx="533">
                  <c:v>35598</c:v>
                </c:pt>
                <c:pt idx="534">
                  <c:v>35599</c:v>
                </c:pt>
                <c:pt idx="535">
                  <c:v>35600</c:v>
                </c:pt>
                <c:pt idx="536">
                  <c:v>35601</c:v>
                </c:pt>
                <c:pt idx="537">
                  <c:v>35602</c:v>
                </c:pt>
                <c:pt idx="538">
                  <c:v>35603</c:v>
                </c:pt>
                <c:pt idx="539">
                  <c:v>35604</c:v>
                </c:pt>
                <c:pt idx="540">
                  <c:v>35605</c:v>
                </c:pt>
                <c:pt idx="541">
                  <c:v>35606</c:v>
                </c:pt>
                <c:pt idx="542">
                  <c:v>35607</c:v>
                </c:pt>
                <c:pt idx="543">
                  <c:v>35608</c:v>
                </c:pt>
                <c:pt idx="544">
                  <c:v>35609</c:v>
                </c:pt>
                <c:pt idx="545">
                  <c:v>35610</c:v>
                </c:pt>
                <c:pt idx="546">
                  <c:v>35611</c:v>
                </c:pt>
                <c:pt idx="547">
                  <c:v>35612</c:v>
                </c:pt>
                <c:pt idx="548">
                  <c:v>35613</c:v>
                </c:pt>
                <c:pt idx="549">
                  <c:v>35614</c:v>
                </c:pt>
                <c:pt idx="550">
                  <c:v>35615</c:v>
                </c:pt>
                <c:pt idx="551">
                  <c:v>35616</c:v>
                </c:pt>
                <c:pt idx="552">
                  <c:v>35617</c:v>
                </c:pt>
                <c:pt idx="553">
                  <c:v>35618</c:v>
                </c:pt>
                <c:pt idx="554">
                  <c:v>35619</c:v>
                </c:pt>
                <c:pt idx="555">
                  <c:v>35620</c:v>
                </c:pt>
                <c:pt idx="556">
                  <c:v>35621</c:v>
                </c:pt>
                <c:pt idx="557">
                  <c:v>35622</c:v>
                </c:pt>
                <c:pt idx="558">
                  <c:v>35623</c:v>
                </c:pt>
                <c:pt idx="559">
                  <c:v>35624</c:v>
                </c:pt>
                <c:pt idx="560">
                  <c:v>35625</c:v>
                </c:pt>
                <c:pt idx="561">
                  <c:v>35626</c:v>
                </c:pt>
                <c:pt idx="562">
                  <c:v>35627</c:v>
                </c:pt>
                <c:pt idx="563">
                  <c:v>35628</c:v>
                </c:pt>
                <c:pt idx="564">
                  <c:v>35629</c:v>
                </c:pt>
                <c:pt idx="565">
                  <c:v>35630</c:v>
                </c:pt>
                <c:pt idx="566">
                  <c:v>35631</c:v>
                </c:pt>
                <c:pt idx="567">
                  <c:v>35632</c:v>
                </c:pt>
                <c:pt idx="568">
                  <c:v>35633</c:v>
                </c:pt>
                <c:pt idx="569">
                  <c:v>35634</c:v>
                </c:pt>
                <c:pt idx="570">
                  <c:v>35635</c:v>
                </c:pt>
                <c:pt idx="571">
                  <c:v>35636</c:v>
                </c:pt>
                <c:pt idx="572">
                  <c:v>35637</c:v>
                </c:pt>
                <c:pt idx="573">
                  <c:v>35638</c:v>
                </c:pt>
                <c:pt idx="574">
                  <c:v>35639</c:v>
                </c:pt>
                <c:pt idx="575">
                  <c:v>35640</c:v>
                </c:pt>
                <c:pt idx="576">
                  <c:v>35641</c:v>
                </c:pt>
                <c:pt idx="577">
                  <c:v>35642</c:v>
                </c:pt>
                <c:pt idx="578">
                  <c:v>35643</c:v>
                </c:pt>
                <c:pt idx="579">
                  <c:v>35644</c:v>
                </c:pt>
                <c:pt idx="580">
                  <c:v>35645</c:v>
                </c:pt>
                <c:pt idx="581">
                  <c:v>35646</c:v>
                </c:pt>
                <c:pt idx="582">
                  <c:v>35647</c:v>
                </c:pt>
                <c:pt idx="583">
                  <c:v>35648</c:v>
                </c:pt>
                <c:pt idx="584">
                  <c:v>35649</c:v>
                </c:pt>
                <c:pt idx="585">
                  <c:v>35650</c:v>
                </c:pt>
                <c:pt idx="586">
                  <c:v>35651</c:v>
                </c:pt>
                <c:pt idx="587">
                  <c:v>35652</c:v>
                </c:pt>
                <c:pt idx="588">
                  <c:v>35653</c:v>
                </c:pt>
                <c:pt idx="589">
                  <c:v>35654</c:v>
                </c:pt>
                <c:pt idx="590">
                  <c:v>35655</c:v>
                </c:pt>
                <c:pt idx="591">
                  <c:v>35656</c:v>
                </c:pt>
                <c:pt idx="592">
                  <c:v>35657</c:v>
                </c:pt>
                <c:pt idx="593">
                  <c:v>35658</c:v>
                </c:pt>
                <c:pt idx="594">
                  <c:v>35659</c:v>
                </c:pt>
                <c:pt idx="595">
                  <c:v>35660</c:v>
                </c:pt>
                <c:pt idx="596">
                  <c:v>35661</c:v>
                </c:pt>
                <c:pt idx="597">
                  <c:v>35662</c:v>
                </c:pt>
                <c:pt idx="598">
                  <c:v>35663</c:v>
                </c:pt>
                <c:pt idx="599">
                  <c:v>35664</c:v>
                </c:pt>
                <c:pt idx="600">
                  <c:v>35665</c:v>
                </c:pt>
                <c:pt idx="601">
                  <c:v>35666</c:v>
                </c:pt>
                <c:pt idx="602">
                  <c:v>35667</c:v>
                </c:pt>
                <c:pt idx="603">
                  <c:v>35668</c:v>
                </c:pt>
                <c:pt idx="604">
                  <c:v>35669</c:v>
                </c:pt>
                <c:pt idx="605">
                  <c:v>35670</c:v>
                </c:pt>
                <c:pt idx="606">
                  <c:v>35671</c:v>
                </c:pt>
                <c:pt idx="607">
                  <c:v>35672</c:v>
                </c:pt>
                <c:pt idx="608">
                  <c:v>35673</c:v>
                </c:pt>
                <c:pt idx="609">
                  <c:v>35674</c:v>
                </c:pt>
                <c:pt idx="610">
                  <c:v>35675</c:v>
                </c:pt>
                <c:pt idx="611">
                  <c:v>35676</c:v>
                </c:pt>
                <c:pt idx="612">
                  <c:v>35677</c:v>
                </c:pt>
                <c:pt idx="613">
                  <c:v>35678</c:v>
                </c:pt>
                <c:pt idx="614">
                  <c:v>35679</c:v>
                </c:pt>
                <c:pt idx="615">
                  <c:v>35680</c:v>
                </c:pt>
                <c:pt idx="616">
                  <c:v>35681</c:v>
                </c:pt>
                <c:pt idx="617">
                  <c:v>35682</c:v>
                </c:pt>
                <c:pt idx="618">
                  <c:v>35683</c:v>
                </c:pt>
                <c:pt idx="619">
                  <c:v>35684</c:v>
                </c:pt>
                <c:pt idx="620">
                  <c:v>35685</c:v>
                </c:pt>
                <c:pt idx="621">
                  <c:v>35686</c:v>
                </c:pt>
                <c:pt idx="622">
                  <c:v>35687</c:v>
                </c:pt>
                <c:pt idx="623">
                  <c:v>35688</c:v>
                </c:pt>
                <c:pt idx="624">
                  <c:v>35689</c:v>
                </c:pt>
                <c:pt idx="625">
                  <c:v>35690</c:v>
                </c:pt>
                <c:pt idx="626">
                  <c:v>35691</c:v>
                </c:pt>
                <c:pt idx="627">
                  <c:v>35692</c:v>
                </c:pt>
                <c:pt idx="628">
                  <c:v>35693</c:v>
                </c:pt>
                <c:pt idx="629">
                  <c:v>35694</c:v>
                </c:pt>
                <c:pt idx="630">
                  <c:v>35695</c:v>
                </c:pt>
                <c:pt idx="631">
                  <c:v>35696</c:v>
                </c:pt>
                <c:pt idx="632">
                  <c:v>35697</c:v>
                </c:pt>
                <c:pt idx="633">
                  <c:v>35698</c:v>
                </c:pt>
                <c:pt idx="634">
                  <c:v>35699</c:v>
                </c:pt>
                <c:pt idx="635">
                  <c:v>35700</c:v>
                </c:pt>
                <c:pt idx="636">
                  <c:v>35701</c:v>
                </c:pt>
                <c:pt idx="637">
                  <c:v>35702</c:v>
                </c:pt>
                <c:pt idx="638">
                  <c:v>35703</c:v>
                </c:pt>
                <c:pt idx="639">
                  <c:v>35704</c:v>
                </c:pt>
                <c:pt idx="640">
                  <c:v>35705</c:v>
                </c:pt>
                <c:pt idx="641">
                  <c:v>35706</c:v>
                </c:pt>
                <c:pt idx="642">
                  <c:v>35707</c:v>
                </c:pt>
                <c:pt idx="643">
                  <c:v>35708</c:v>
                </c:pt>
                <c:pt idx="644">
                  <c:v>35709</c:v>
                </c:pt>
                <c:pt idx="645">
                  <c:v>35710</c:v>
                </c:pt>
                <c:pt idx="646">
                  <c:v>35711</c:v>
                </c:pt>
                <c:pt idx="647">
                  <c:v>35712</c:v>
                </c:pt>
                <c:pt idx="648">
                  <c:v>35713</c:v>
                </c:pt>
                <c:pt idx="649">
                  <c:v>35714</c:v>
                </c:pt>
                <c:pt idx="650">
                  <c:v>35715</c:v>
                </c:pt>
                <c:pt idx="651">
                  <c:v>35716</c:v>
                </c:pt>
                <c:pt idx="652">
                  <c:v>35717</c:v>
                </c:pt>
                <c:pt idx="653">
                  <c:v>35718</c:v>
                </c:pt>
                <c:pt idx="654">
                  <c:v>35719</c:v>
                </c:pt>
                <c:pt idx="655">
                  <c:v>35720</c:v>
                </c:pt>
                <c:pt idx="656">
                  <c:v>35721</c:v>
                </c:pt>
                <c:pt idx="657">
                  <c:v>35722</c:v>
                </c:pt>
                <c:pt idx="658">
                  <c:v>35723</c:v>
                </c:pt>
                <c:pt idx="659">
                  <c:v>35724</c:v>
                </c:pt>
                <c:pt idx="660">
                  <c:v>35725</c:v>
                </c:pt>
                <c:pt idx="661">
                  <c:v>35726</c:v>
                </c:pt>
                <c:pt idx="662">
                  <c:v>35727</c:v>
                </c:pt>
                <c:pt idx="663">
                  <c:v>35728</c:v>
                </c:pt>
                <c:pt idx="664">
                  <c:v>35729</c:v>
                </c:pt>
                <c:pt idx="665">
                  <c:v>35730</c:v>
                </c:pt>
                <c:pt idx="666">
                  <c:v>35731</c:v>
                </c:pt>
                <c:pt idx="667">
                  <c:v>35732</c:v>
                </c:pt>
                <c:pt idx="668">
                  <c:v>35733</c:v>
                </c:pt>
                <c:pt idx="669">
                  <c:v>35734</c:v>
                </c:pt>
                <c:pt idx="670">
                  <c:v>35735</c:v>
                </c:pt>
                <c:pt idx="671">
                  <c:v>35736</c:v>
                </c:pt>
                <c:pt idx="672">
                  <c:v>35737</c:v>
                </c:pt>
                <c:pt idx="673">
                  <c:v>35738</c:v>
                </c:pt>
                <c:pt idx="674">
                  <c:v>35739</c:v>
                </c:pt>
                <c:pt idx="675">
                  <c:v>35740</c:v>
                </c:pt>
                <c:pt idx="676">
                  <c:v>35741</c:v>
                </c:pt>
                <c:pt idx="677">
                  <c:v>35742</c:v>
                </c:pt>
                <c:pt idx="678">
                  <c:v>35743</c:v>
                </c:pt>
                <c:pt idx="679">
                  <c:v>35744</c:v>
                </c:pt>
                <c:pt idx="680">
                  <c:v>35745</c:v>
                </c:pt>
                <c:pt idx="681">
                  <c:v>35746</c:v>
                </c:pt>
                <c:pt idx="682">
                  <c:v>35747</c:v>
                </c:pt>
                <c:pt idx="683">
                  <c:v>35748</c:v>
                </c:pt>
                <c:pt idx="684">
                  <c:v>35749</c:v>
                </c:pt>
                <c:pt idx="685">
                  <c:v>35750</c:v>
                </c:pt>
                <c:pt idx="686">
                  <c:v>35751</c:v>
                </c:pt>
                <c:pt idx="687">
                  <c:v>35752</c:v>
                </c:pt>
                <c:pt idx="688">
                  <c:v>35753</c:v>
                </c:pt>
                <c:pt idx="689">
                  <c:v>35754</c:v>
                </c:pt>
                <c:pt idx="690">
                  <c:v>35755</c:v>
                </c:pt>
                <c:pt idx="691">
                  <c:v>35756</c:v>
                </c:pt>
                <c:pt idx="692">
                  <c:v>35757</c:v>
                </c:pt>
                <c:pt idx="693">
                  <c:v>35758</c:v>
                </c:pt>
                <c:pt idx="694">
                  <c:v>35759</c:v>
                </c:pt>
                <c:pt idx="695">
                  <c:v>35760</c:v>
                </c:pt>
                <c:pt idx="696">
                  <c:v>35761</c:v>
                </c:pt>
                <c:pt idx="697">
                  <c:v>35762</c:v>
                </c:pt>
                <c:pt idx="698">
                  <c:v>35763</c:v>
                </c:pt>
                <c:pt idx="699">
                  <c:v>35764</c:v>
                </c:pt>
                <c:pt idx="700">
                  <c:v>35765</c:v>
                </c:pt>
                <c:pt idx="701">
                  <c:v>35766</c:v>
                </c:pt>
                <c:pt idx="702">
                  <c:v>35767</c:v>
                </c:pt>
                <c:pt idx="703">
                  <c:v>35768</c:v>
                </c:pt>
                <c:pt idx="704">
                  <c:v>35769</c:v>
                </c:pt>
                <c:pt idx="705">
                  <c:v>35770</c:v>
                </c:pt>
                <c:pt idx="706">
                  <c:v>35771</c:v>
                </c:pt>
                <c:pt idx="707">
                  <c:v>35772</c:v>
                </c:pt>
                <c:pt idx="708">
                  <c:v>35773</c:v>
                </c:pt>
                <c:pt idx="709">
                  <c:v>35774</c:v>
                </c:pt>
                <c:pt idx="710">
                  <c:v>35775</c:v>
                </c:pt>
                <c:pt idx="711">
                  <c:v>35776</c:v>
                </c:pt>
                <c:pt idx="712">
                  <c:v>35777</c:v>
                </c:pt>
                <c:pt idx="713">
                  <c:v>35778</c:v>
                </c:pt>
                <c:pt idx="714">
                  <c:v>35779</c:v>
                </c:pt>
                <c:pt idx="715">
                  <c:v>35780</c:v>
                </c:pt>
                <c:pt idx="716">
                  <c:v>35781</c:v>
                </c:pt>
                <c:pt idx="717">
                  <c:v>35782</c:v>
                </c:pt>
                <c:pt idx="718">
                  <c:v>35783</c:v>
                </c:pt>
                <c:pt idx="719">
                  <c:v>35784</c:v>
                </c:pt>
                <c:pt idx="720">
                  <c:v>35785</c:v>
                </c:pt>
                <c:pt idx="721">
                  <c:v>35786</c:v>
                </c:pt>
                <c:pt idx="722">
                  <c:v>35787</c:v>
                </c:pt>
                <c:pt idx="723">
                  <c:v>35788</c:v>
                </c:pt>
                <c:pt idx="724">
                  <c:v>35789</c:v>
                </c:pt>
                <c:pt idx="725">
                  <c:v>35790</c:v>
                </c:pt>
                <c:pt idx="726">
                  <c:v>35791</c:v>
                </c:pt>
                <c:pt idx="727">
                  <c:v>35792</c:v>
                </c:pt>
                <c:pt idx="728">
                  <c:v>35793</c:v>
                </c:pt>
                <c:pt idx="729">
                  <c:v>35794</c:v>
                </c:pt>
                <c:pt idx="730">
                  <c:v>35795</c:v>
                </c:pt>
                <c:pt idx="731">
                  <c:v>35796</c:v>
                </c:pt>
                <c:pt idx="732">
                  <c:v>35797</c:v>
                </c:pt>
                <c:pt idx="733">
                  <c:v>35798</c:v>
                </c:pt>
                <c:pt idx="734">
                  <c:v>35799</c:v>
                </c:pt>
                <c:pt idx="735">
                  <c:v>35800</c:v>
                </c:pt>
                <c:pt idx="736">
                  <c:v>35801</c:v>
                </c:pt>
                <c:pt idx="737">
                  <c:v>35802</c:v>
                </c:pt>
                <c:pt idx="738">
                  <c:v>35803</c:v>
                </c:pt>
                <c:pt idx="739">
                  <c:v>35804</c:v>
                </c:pt>
                <c:pt idx="740">
                  <c:v>35805</c:v>
                </c:pt>
                <c:pt idx="741">
                  <c:v>35806</c:v>
                </c:pt>
                <c:pt idx="742">
                  <c:v>35807</c:v>
                </c:pt>
                <c:pt idx="743">
                  <c:v>35808</c:v>
                </c:pt>
                <c:pt idx="744">
                  <c:v>35809</c:v>
                </c:pt>
                <c:pt idx="745">
                  <c:v>35810</c:v>
                </c:pt>
                <c:pt idx="746">
                  <c:v>35811</c:v>
                </c:pt>
                <c:pt idx="747">
                  <c:v>35812</c:v>
                </c:pt>
                <c:pt idx="748">
                  <c:v>35813</c:v>
                </c:pt>
                <c:pt idx="749">
                  <c:v>35814</c:v>
                </c:pt>
                <c:pt idx="750">
                  <c:v>35815</c:v>
                </c:pt>
                <c:pt idx="751">
                  <c:v>35816</c:v>
                </c:pt>
                <c:pt idx="752">
                  <c:v>35817</c:v>
                </c:pt>
                <c:pt idx="753">
                  <c:v>35818</c:v>
                </c:pt>
                <c:pt idx="754">
                  <c:v>35819</c:v>
                </c:pt>
                <c:pt idx="755">
                  <c:v>35820</c:v>
                </c:pt>
                <c:pt idx="756">
                  <c:v>35821</c:v>
                </c:pt>
                <c:pt idx="757">
                  <c:v>35822</c:v>
                </c:pt>
                <c:pt idx="758">
                  <c:v>35823</c:v>
                </c:pt>
                <c:pt idx="759">
                  <c:v>35824</c:v>
                </c:pt>
                <c:pt idx="760">
                  <c:v>35825</c:v>
                </c:pt>
                <c:pt idx="761">
                  <c:v>35826</c:v>
                </c:pt>
                <c:pt idx="762">
                  <c:v>35827</c:v>
                </c:pt>
                <c:pt idx="763">
                  <c:v>35828</c:v>
                </c:pt>
                <c:pt idx="764">
                  <c:v>35829</c:v>
                </c:pt>
                <c:pt idx="765">
                  <c:v>35830</c:v>
                </c:pt>
                <c:pt idx="766">
                  <c:v>35831</c:v>
                </c:pt>
                <c:pt idx="767">
                  <c:v>35832</c:v>
                </c:pt>
                <c:pt idx="768">
                  <c:v>35833</c:v>
                </c:pt>
                <c:pt idx="769">
                  <c:v>35834</c:v>
                </c:pt>
                <c:pt idx="770">
                  <c:v>35835</c:v>
                </c:pt>
                <c:pt idx="771">
                  <c:v>35836</c:v>
                </c:pt>
                <c:pt idx="772">
                  <c:v>35837</c:v>
                </c:pt>
                <c:pt idx="773">
                  <c:v>35838</c:v>
                </c:pt>
                <c:pt idx="774">
                  <c:v>35839</c:v>
                </c:pt>
                <c:pt idx="775">
                  <c:v>35840</c:v>
                </c:pt>
                <c:pt idx="776">
                  <c:v>35841</c:v>
                </c:pt>
                <c:pt idx="777">
                  <c:v>35842</c:v>
                </c:pt>
                <c:pt idx="778">
                  <c:v>35843</c:v>
                </c:pt>
                <c:pt idx="779">
                  <c:v>35844</c:v>
                </c:pt>
                <c:pt idx="780">
                  <c:v>35845</c:v>
                </c:pt>
                <c:pt idx="781">
                  <c:v>35846</c:v>
                </c:pt>
                <c:pt idx="782">
                  <c:v>35847</c:v>
                </c:pt>
                <c:pt idx="783">
                  <c:v>35848</c:v>
                </c:pt>
                <c:pt idx="784">
                  <c:v>35849</c:v>
                </c:pt>
                <c:pt idx="785">
                  <c:v>35850</c:v>
                </c:pt>
                <c:pt idx="786">
                  <c:v>35851</c:v>
                </c:pt>
                <c:pt idx="787">
                  <c:v>35852</c:v>
                </c:pt>
                <c:pt idx="788">
                  <c:v>35853</c:v>
                </c:pt>
                <c:pt idx="789">
                  <c:v>35854</c:v>
                </c:pt>
                <c:pt idx="790">
                  <c:v>35855</c:v>
                </c:pt>
                <c:pt idx="791">
                  <c:v>35856</c:v>
                </c:pt>
                <c:pt idx="792">
                  <c:v>35857</c:v>
                </c:pt>
                <c:pt idx="793">
                  <c:v>35858</c:v>
                </c:pt>
                <c:pt idx="794">
                  <c:v>35859</c:v>
                </c:pt>
                <c:pt idx="795">
                  <c:v>35860</c:v>
                </c:pt>
                <c:pt idx="796">
                  <c:v>35861</c:v>
                </c:pt>
                <c:pt idx="797">
                  <c:v>35862</c:v>
                </c:pt>
                <c:pt idx="798">
                  <c:v>35863</c:v>
                </c:pt>
                <c:pt idx="799">
                  <c:v>35864</c:v>
                </c:pt>
                <c:pt idx="800">
                  <c:v>35865</c:v>
                </c:pt>
                <c:pt idx="801">
                  <c:v>35866</c:v>
                </c:pt>
                <c:pt idx="802">
                  <c:v>35867</c:v>
                </c:pt>
                <c:pt idx="803">
                  <c:v>35868</c:v>
                </c:pt>
                <c:pt idx="804">
                  <c:v>35869</c:v>
                </c:pt>
                <c:pt idx="805">
                  <c:v>35870</c:v>
                </c:pt>
                <c:pt idx="806">
                  <c:v>35871</c:v>
                </c:pt>
                <c:pt idx="807">
                  <c:v>35872</c:v>
                </c:pt>
                <c:pt idx="808">
                  <c:v>35873</c:v>
                </c:pt>
                <c:pt idx="809">
                  <c:v>35874</c:v>
                </c:pt>
                <c:pt idx="810">
                  <c:v>35875</c:v>
                </c:pt>
                <c:pt idx="811">
                  <c:v>35876</c:v>
                </c:pt>
                <c:pt idx="812">
                  <c:v>35877</c:v>
                </c:pt>
                <c:pt idx="813">
                  <c:v>35878</c:v>
                </c:pt>
                <c:pt idx="814">
                  <c:v>35879</c:v>
                </c:pt>
                <c:pt idx="815">
                  <c:v>35880</c:v>
                </c:pt>
                <c:pt idx="816">
                  <c:v>35881</c:v>
                </c:pt>
                <c:pt idx="817">
                  <c:v>35882</c:v>
                </c:pt>
                <c:pt idx="818">
                  <c:v>35883</c:v>
                </c:pt>
                <c:pt idx="819">
                  <c:v>35884</c:v>
                </c:pt>
                <c:pt idx="820">
                  <c:v>35885</c:v>
                </c:pt>
                <c:pt idx="821">
                  <c:v>35886</c:v>
                </c:pt>
                <c:pt idx="822">
                  <c:v>35887</c:v>
                </c:pt>
                <c:pt idx="823">
                  <c:v>35888</c:v>
                </c:pt>
                <c:pt idx="824">
                  <c:v>35889</c:v>
                </c:pt>
                <c:pt idx="825">
                  <c:v>35890</c:v>
                </c:pt>
                <c:pt idx="826">
                  <c:v>35891</c:v>
                </c:pt>
                <c:pt idx="827">
                  <c:v>35892</c:v>
                </c:pt>
                <c:pt idx="828">
                  <c:v>35893</c:v>
                </c:pt>
                <c:pt idx="829">
                  <c:v>35894</c:v>
                </c:pt>
                <c:pt idx="830">
                  <c:v>35895</c:v>
                </c:pt>
                <c:pt idx="831">
                  <c:v>35896</c:v>
                </c:pt>
                <c:pt idx="832">
                  <c:v>35897</c:v>
                </c:pt>
                <c:pt idx="833">
                  <c:v>35898</c:v>
                </c:pt>
                <c:pt idx="834">
                  <c:v>35899</c:v>
                </c:pt>
                <c:pt idx="835">
                  <c:v>35900</c:v>
                </c:pt>
                <c:pt idx="836">
                  <c:v>35901</c:v>
                </c:pt>
                <c:pt idx="837">
                  <c:v>35902</c:v>
                </c:pt>
                <c:pt idx="838">
                  <c:v>35903</c:v>
                </c:pt>
                <c:pt idx="839">
                  <c:v>35904</c:v>
                </c:pt>
                <c:pt idx="840">
                  <c:v>35905</c:v>
                </c:pt>
                <c:pt idx="841">
                  <c:v>35906</c:v>
                </c:pt>
                <c:pt idx="842">
                  <c:v>35907</c:v>
                </c:pt>
                <c:pt idx="843">
                  <c:v>35908</c:v>
                </c:pt>
                <c:pt idx="844">
                  <c:v>35909</c:v>
                </c:pt>
                <c:pt idx="845">
                  <c:v>35910</c:v>
                </c:pt>
                <c:pt idx="846">
                  <c:v>35911</c:v>
                </c:pt>
                <c:pt idx="847">
                  <c:v>35912</c:v>
                </c:pt>
                <c:pt idx="848">
                  <c:v>35913</c:v>
                </c:pt>
                <c:pt idx="849">
                  <c:v>35914</c:v>
                </c:pt>
                <c:pt idx="850">
                  <c:v>35915</c:v>
                </c:pt>
                <c:pt idx="851">
                  <c:v>35916</c:v>
                </c:pt>
                <c:pt idx="852">
                  <c:v>35917</c:v>
                </c:pt>
                <c:pt idx="853">
                  <c:v>35918</c:v>
                </c:pt>
                <c:pt idx="854">
                  <c:v>35919</c:v>
                </c:pt>
                <c:pt idx="855">
                  <c:v>35920</c:v>
                </c:pt>
                <c:pt idx="856">
                  <c:v>35921</c:v>
                </c:pt>
                <c:pt idx="857">
                  <c:v>35922</c:v>
                </c:pt>
                <c:pt idx="858">
                  <c:v>35923</c:v>
                </c:pt>
                <c:pt idx="859">
                  <c:v>35924</c:v>
                </c:pt>
                <c:pt idx="860">
                  <c:v>35925</c:v>
                </c:pt>
                <c:pt idx="861">
                  <c:v>35926</c:v>
                </c:pt>
                <c:pt idx="862">
                  <c:v>35927</c:v>
                </c:pt>
                <c:pt idx="863">
                  <c:v>35928</c:v>
                </c:pt>
                <c:pt idx="864">
                  <c:v>35929</c:v>
                </c:pt>
                <c:pt idx="865">
                  <c:v>35930</c:v>
                </c:pt>
                <c:pt idx="866">
                  <c:v>35931</c:v>
                </c:pt>
                <c:pt idx="867">
                  <c:v>35932</c:v>
                </c:pt>
                <c:pt idx="868">
                  <c:v>35933</c:v>
                </c:pt>
                <c:pt idx="869">
                  <c:v>35934</c:v>
                </c:pt>
                <c:pt idx="870">
                  <c:v>35935</c:v>
                </c:pt>
                <c:pt idx="871">
                  <c:v>35936</c:v>
                </c:pt>
                <c:pt idx="872">
                  <c:v>35937</c:v>
                </c:pt>
                <c:pt idx="873">
                  <c:v>35938</c:v>
                </c:pt>
                <c:pt idx="874">
                  <c:v>35939</c:v>
                </c:pt>
                <c:pt idx="875">
                  <c:v>35940</c:v>
                </c:pt>
                <c:pt idx="876">
                  <c:v>35941</c:v>
                </c:pt>
                <c:pt idx="877">
                  <c:v>35942</c:v>
                </c:pt>
                <c:pt idx="878">
                  <c:v>35943</c:v>
                </c:pt>
                <c:pt idx="879">
                  <c:v>35944</c:v>
                </c:pt>
                <c:pt idx="880">
                  <c:v>35945</c:v>
                </c:pt>
                <c:pt idx="881">
                  <c:v>35946</c:v>
                </c:pt>
                <c:pt idx="882">
                  <c:v>35947</c:v>
                </c:pt>
                <c:pt idx="883">
                  <c:v>35948</c:v>
                </c:pt>
                <c:pt idx="884">
                  <c:v>35949</c:v>
                </c:pt>
                <c:pt idx="885">
                  <c:v>35950</c:v>
                </c:pt>
                <c:pt idx="886">
                  <c:v>35951</c:v>
                </c:pt>
                <c:pt idx="887">
                  <c:v>35952</c:v>
                </c:pt>
                <c:pt idx="888">
                  <c:v>35953</c:v>
                </c:pt>
                <c:pt idx="889">
                  <c:v>35954</c:v>
                </c:pt>
                <c:pt idx="890">
                  <c:v>35955</c:v>
                </c:pt>
                <c:pt idx="891">
                  <c:v>35956</c:v>
                </c:pt>
                <c:pt idx="892">
                  <c:v>35957</c:v>
                </c:pt>
                <c:pt idx="893">
                  <c:v>35958</c:v>
                </c:pt>
                <c:pt idx="894">
                  <c:v>35959</c:v>
                </c:pt>
                <c:pt idx="895">
                  <c:v>35960</c:v>
                </c:pt>
                <c:pt idx="896">
                  <c:v>35961</c:v>
                </c:pt>
                <c:pt idx="897">
                  <c:v>35962</c:v>
                </c:pt>
                <c:pt idx="898">
                  <c:v>35963</c:v>
                </c:pt>
                <c:pt idx="899">
                  <c:v>35964</c:v>
                </c:pt>
                <c:pt idx="900">
                  <c:v>35965</c:v>
                </c:pt>
                <c:pt idx="901">
                  <c:v>35966</c:v>
                </c:pt>
                <c:pt idx="902">
                  <c:v>35967</c:v>
                </c:pt>
                <c:pt idx="903">
                  <c:v>35968</c:v>
                </c:pt>
                <c:pt idx="904">
                  <c:v>35969</c:v>
                </c:pt>
                <c:pt idx="905">
                  <c:v>35970</c:v>
                </c:pt>
                <c:pt idx="906">
                  <c:v>35971</c:v>
                </c:pt>
                <c:pt idx="907">
                  <c:v>35972</c:v>
                </c:pt>
                <c:pt idx="908">
                  <c:v>35973</c:v>
                </c:pt>
                <c:pt idx="909">
                  <c:v>35974</c:v>
                </c:pt>
                <c:pt idx="910">
                  <c:v>35975</c:v>
                </c:pt>
                <c:pt idx="911">
                  <c:v>35976</c:v>
                </c:pt>
                <c:pt idx="912">
                  <c:v>35977</c:v>
                </c:pt>
                <c:pt idx="913">
                  <c:v>35978</c:v>
                </c:pt>
                <c:pt idx="914">
                  <c:v>35979</c:v>
                </c:pt>
                <c:pt idx="915">
                  <c:v>35980</c:v>
                </c:pt>
                <c:pt idx="916">
                  <c:v>35981</c:v>
                </c:pt>
                <c:pt idx="917">
                  <c:v>35982</c:v>
                </c:pt>
                <c:pt idx="918">
                  <c:v>35983</c:v>
                </c:pt>
                <c:pt idx="919">
                  <c:v>35984</c:v>
                </c:pt>
                <c:pt idx="920">
                  <c:v>35985</c:v>
                </c:pt>
                <c:pt idx="921">
                  <c:v>35986</c:v>
                </c:pt>
                <c:pt idx="922">
                  <c:v>35987</c:v>
                </c:pt>
                <c:pt idx="923">
                  <c:v>35988</c:v>
                </c:pt>
                <c:pt idx="924">
                  <c:v>35989</c:v>
                </c:pt>
                <c:pt idx="925">
                  <c:v>35990</c:v>
                </c:pt>
                <c:pt idx="926">
                  <c:v>35991</c:v>
                </c:pt>
                <c:pt idx="927">
                  <c:v>35992</c:v>
                </c:pt>
                <c:pt idx="928">
                  <c:v>35993</c:v>
                </c:pt>
                <c:pt idx="929">
                  <c:v>35994</c:v>
                </c:pt>
                <c:pt idx="930">
                  <c:v>35995</c:v>
                </c:pt>
                <c:pt idx="931">
                  <c:v>35996</c:v>
                </c:pt>
                <c:pt idx="932">
                  <c:v>35997</c:v>
                </c:pt>
                <c:pt idx="933">
                  <c:v>35998</c:v>
                </c:pt>
                <c:pt idx="934">
                  <c:v>35999</c:v>
                </c:pt>
                <c:pt idx="935">
                  <c:v>36000</c:v>
                </c:pt>
                <c:pt idx="936">
                  <c:v>36001</c:v>
                </c:pt>
                <c:pt idx="937">
                  <c:v>36002</c:v>
                </c:pt>
                <c:pt idx="938">
                  <c:v>36003</c:v>
                </c:pt>
                <c:pt idx="939">
                  <c:v>36004</c:v>
                </c:pt>
                <c:pt idx="940">
                  <c:v>36005</c:v>
                </c:pt>
                <c:pt idx="941">
                  <c:v>36006</c:v>
                </c:pt>
                <c:pt idx="942">
                  <c:v>36007</c:v>
                </c:pt>
                <c:pt idx="943">
                  <c:v>36008</c:v>
                </c:pt>
                <c:pt idx="944">
                  <c:v>36009</c:v>
                </c:pt>
                <c:pt idx="945">
                  <c:v>36010</c:v>
                </c:pt>
                <c:pt idx="946">
                  <c:v>36011</c:v>
                </c:pt>
                <c:pt idx="947">
                  <c:v>36012</c:v>
                </c:pt>
                <c:pt idx="948">
                  <c:v>36013</c:v>
                </c:pt>
                <c:pt idx="949">
                  <c:v>36014</c:v>
                </c:pt>
                <c:pt idx="950">
                  <c:v>36015</c:v>
                </c:pt>
                <c:pt idx="951">
                  <c:v>36016</c:v>
                </c:pt>
                <c:pt idx="952">
                  <c:v>36017</c:v>
                </c:pt>
                <c:pt idx="953">
                  <c:v>36018</c:v>
                </c:pt>
                <c:pt idx="954">
                  <c:v>36019</c:v>
                </c:pt>
                <c:pt idx="955">
                  <c:v>36020</c:v>
                </c:pt>
                <c:pt idx="956">
                  <c:v>36021</c:v>
                </c:pt>
                <c:pt idx="957">
                  <c:v>36022</c:v>
                </c:pt>
                <c:pt idx="958">
                  <c:v>36023</c:v>
                </c:pt>
                <c:pt idx="959">
                  <c:v>36024</c:v>
                </c:pt>
                <c:pt idx="960">
                  <c:v>36025</c:v>
                </c:pt>
                <c:pt idx="961">
                  <c:v>36026</c:v>
                </c:pt>
                <c:pt idx="962">
                  <c:v>36027</c:v>
                </c:pt>
                <c:pt idx="963">
                  <c:v>36028</c:v>
                </c:pt>
                <c:pt idx="964">
                  <c:v>36029</c:v>
                </c:pt>
                <c:pt idx="965">
                  <c:v>36030</c:v>
                </c:pt>
                <c:pt idx="966">
                  <c:v>36031</c:v>
                </c:pt>
                <c:pt idx="967">
                  <c:v>36032</c:v>
                </c:pt>
                <c:pt idx="968">
                  <c:v>36033</c:v>
                </c:pt>
                <c:pt idx="969">
                  <c:v>36034</c:v>
                </c:pt>
                <c:pt idx="970">
                  <c:v>36035</c:v>
                </c:pt>
                <c:pt idx="971">
                  <c:v>36036</c:v>
                </c:pt>
                <c:pt idx="972">
                  <c:v>36037</c:v>
                </c:pt>
                <c:pt idx="973">
                  <c:v>36038</c:v>
                </c:pt>
                <c:pt idx="974">
                  <c:v>36039</c:v>
                </c:pt>
                <c:pt idx="975">
                  <c:v>36040</c:v>
                </c:pt>
                <c:pt idx="976">
                  <c:v>36041</c:v>
                </c:pt>
                <c:pt idx="977">
                  <c:v>36042</c:v>
                </c:pt>
                <c:pt idx="978">
                  <c:v>36043</c:v>
                </c:pt>
                <c:pt idx="979">
                  <c:v>36044</c:v>
                </c:pt>
                <c:pt idx="980">
                  <c:v>36045</c:v>
                </c:pt>
                <c:pt idx="981">
                  <c:v>36046</c:v>
                </c:pt>
                <c:pt idx="982">
                  <c:v>36047</c:v>
                </c:pt>
                <c:pt idx="983">
                  <c:v>36048</c:v>
                </c:pt>
                <c:pt idx="984">
                  <c:v>36049</c:v>
                </c:pt>
                <c:pt idx="985">
                  <c:v>36050</c:v>
                </c:pt>
                <c:pt idx="986">
                  <c:v>36051</c:v>
                </c:pt>
                <c:pt idx="987">
                  <c:v>36052</c:v>
                </c:pt>
                <c:pt idx="988">
                  <c:v>36053</c:v>
                </c:pt>
                <c:pt idx="989">
                  <c:v>36054</c:v>
                </c:pt>
                <c:pt idx="990">
                  <c:v>36055</c:v>
                </c:pt>
                <c:pt idx="991">
                  <c:v>36056</c:v>
                </c:pt>
                <c:pt idx="992">
                  <c:v>36057</c:v>
                </c:pt>
                <c:pt idx="993">
                  <c:v>36058</c:v>
                </c:pt>
                <c:pt idx="994">
                  <c:v>36059</c:v>
                </c:pt>
                <c:pt idx="995">
                  <c:v>36060</c:v>
                </c:pt>
                <c:pt idx="996">
                  <c:v>36061</c:v>
                </c:pt>
                <c:pt idx="997">
                  <c:v>36062</c:v>
                </c:pt>
                <c:pt idx="998">
                  <c:v>36063</c:v>
                </c:pt>
                <c:pt idx="999">
                  <c:v>36064</c:v>
                </c:pt>
                <c:pt idx="1000">
                  <c:v>36065</c:v>
                </c:pt>
                <c:pt idx="1001">
                  <c:v>36066</c:v>
                </c:pt>
                <c:pt idx="1002">
                  <c:v>36067</c:v>
                </c:pt>
                <c:pt idx="1003">
                  <c:v>36068</c:v>
                </c:pt>
                <c:pt idx="1004">
                  <c:v>36069</c:v>
                </c:pt>
                <c:pt idx="1005">
                  <c:v>36070</c:v>
                </c:pt>
                <c:pt idx="1006">
                  <c:v>36071</c:v>
                </c:pt>
                <c:pt idx="1007">
                  <c:v>36072</c:v>
                </c:pt>
                <c:pt idx="1008">
                  <c:v>36073</c:v>
                </c:pt>
                <c:pt idx="1009">
                  <c:v>36074</c:v>
                </c:pt>
                <c:pt idx="1010">
                  <c:v>36075</c:v>
                </c:pt>
                <c:pt idx="1011">
                  <c:v>36076</c:v>
                </c:pt>
                <c:pt idx="1012">
                  <c:v>36077</c:v>
                </c:pt>
                <c:pt idx="1013">
                  <c:v>36078</c:v>
                </c:pt>
                <c:pt idx="1014">
                  <c:v>36079</c:v>
                </c:pt>
                <c:pt idx="1015">
                  <c:v>36080</c:v>
                </c:pt>
                <c:pt idx="1016">
                  <c:v>36081</c:v>
                </c:pt>
                <c:pt idx="1017">
                  <c:v>36082</c:v>
                </c:pt>
                <c:pt idx="1018">
                  <c:v>36083</c:v>
                </c:pt>
                <c:pt idx="1019">
                  <c:v>36084</c:v>
                </c:pt>
                <c:pt idx="1020">
                  <c:v>36085</c:v>
                </c:pt>
                <c:pt idx="1021">
                  <c:v>36086</c:v>
                </c:pt>
                <c:pt idx="1022">
                  <c:v>36087</c:v>
                </c:pt>
                <c:pt idx="1023">
                  <c:v>36088</c:v>
                </c:pt>
                <c:pt idx="1024">
                  <c:v>36089</c:v>
                </c:pt>
                <c:pt idx="1025">
                  <c:v>36090</c:v>
                </c:pt>
                <c:pt idx="1026">
                  <c:v>36091</c:v>
                </c:pt>
                <c:pt idx="1027">
                  <c:v>36092</c:v>
                </c:pt>
                <c:pt idx="1028">
                  <c:v>36093</c:v>
                </c:pt>
                <c:pt idx="1029">
                  <c:v>36094</c:v>
                </c:pt>
                <c:pt idx="1030">
                  <c:v>36095</c:v>
                </c:pt>
                <c:pt idx="1031">
                  <c:v>36096</c:v>
                </c:pt>
                <c:pt idx="1032">
                  <c:v>36097</c:v>
                </c:pt>
                <c:pt idx="1033">
                  <c:v>36098</c:v>
                </c:pt>
                <c:pt idx="1034">
                  <c:v>36099</c:v>
                </c:pt>
                <c:pt idx="1035">
                  <c:v>36100</c:v>
                </c:pt>
                <c:pt idx="1036">
                  <c:v>36101</c:v>
                </c:pt>
                <c:pt idx="1037">
                  <c:v>36102</c:v>
                </c:pt>
                <c:pt idx="1038">
                  <c:v>36103</c:v>
                </c:pt>
                <c:pt idx="1039">
                  <c:v>36104</c:v>
                </c:pt>
                <c:pt idx="1040">
                  <c:v>36105</c:v>
                </c:pt>
                <c:pt idx="1041">
                  <c:v>36106</c:v>
                </c:pt>
                <c:pt idx="1042">
                  <c:v>36107</c:v>
                </c:pt>
                <c:pt idx="1043">
                  <c:v>36108</c:v>
                </c:pt>
                <c:pt idx="1044">
                  <c:v>36109</c:v>
                </c:pt>
                <c:pt idx="1045">
                  <c:v>36110</c:v>
                </c:pt>
                <c:pt idx="1046">
                  <c:v>36111</c:v>
                </c:pt>
                <c:pt idx="1047">
                  <c:v>36112</c:v>
                </c:pt>
                <c:pt idx="1048">
                  <c:v>36113</c:v>
                </c:pt>
                <c:pt idx="1049">
                  <c:v>36114</c:v>
                </c:pt>
                <c:pt idx="1050">
                  <c:v>36115</c:v>
                </c:pt>
                <c:pt idx="1051">
                  <c:v>36116</c:v>
                </c:pt>
                <c:pt idx="1052">
                  <c:v>36117</c:v>
                </c:pt>
                <c:pt idx="1053">
                  <c:v>36118</c:v>
                </c:pt>
                <c:pt idx="1054">
                  <c:v>36119</c:v>
                </c:pt>
                <c:pt idx="1055">
                  <c:v>36120</c:v>
                </c:pt>
                <c:pt idx="1056">
                  <c:v>36121</c:v>
                </c:pt>
                <c:pt idx="1057">
                  <c:v>36122</c:v>
                </c:pt>
                <c:pt idx="1058">
                  <c:v>36123</c:v>
                </c:pt>
                <c:pt idx="1059">
                  <c:v>36124</c:v>
                </c:pt>
                <c:pt idx="1060">
                  <c:v>36125</c:v>
                </c:pt>
                <c:pt idx="1061">
                  <c:v>36126</c:v>
                </c:pt>
                <c:pt idx="1062">
                  <c:v>36127</c:v>
                </c:pt>
                <c:pt idx="1063">
                  <c:v>36128</c:v>
                </c:pt>
                <c:pt idx="1064">
                  <c:v>36129</c:v>
                </c:pt>
                <c:pt idx="1065">
                  <c:v>36130</c:v>
                </c:pt>
                <c:pt idx="1066">
                  <c:v>36131</c:v>
                </c:pt>
                <c:pt idx="1067">
                  <c:v>36132</c:v>
                </c:pt>
                <c:pt idx="1068">
                  <c:v>36133</c:v>
                </c:pt>
                <c:pt idx="1069">
                  <c:v>36134</c:v>
                </c:pt>
                <c:pt idx="1070">
                  <c:v>36135</c:v>
                </c:pt>
                <c:pt idx="1071">
                  <c:v>36136</c:v>
                </c:pt>
                <c:pt idx="1072">
                  <c:v>36137</c:v>
                </c:pt>
                <c:pt idx="1073">
                  <c:v>36138</c:v>
                </c:pt>
                <c:pt idx="1074">
                  <c:v>36139</c:v>
                </c:pt>
                <c:pt idx="1075">
                  <c:v>36140</c:v>
                </c:pt>
                <c:pt idx="1076">
                  <c:v>36141</c:v>
                </c:pt>
                <c:pt idx="1077">
                  <c:v>36142</c:v>
                </c:pt>
                <c:pt idx="1078">
                  <c:v>36143</c:v>
                </c:pt>
                <c:pt idx="1079">
                  <c:v>36144</c:v>
                </c:pt>
                <c:pt idx="1080">
                  <c:v>36145</c:v>
                </c:pt>
                <c:pt idx="1081">
                  <c:v>36146</c:v>
                </c:pt>
                <c:pt idx="1082">
                  <c:v>36147</c:v>
                </c:pt>
                <c:pt idx="1083">
                  <c:v>36148</c:v>
                </c:pt>
                <c:pt idx="1084">
                  <c:v>36149</c:v>
                </c:pt>
                <c:pt idx="1085">
                  <c:v>36150</c:v>
                </c:pt>
                <c:pt idx="1086">
                  <c:v>36151</c:v>
                </c:pt>
                <c:pt idx="1087">
                  <c:v>36152</c:v>
                </c:pt>
                <c:pt idx="1088">
                  <c:v>36153</c:v>
                </c:pt>
                <c:pt idx="1089">
                  <c:v>36154</c:v>
                </c:pt>
                <c:pt idx="1090">
                  <c:v>36155</c:v>
                </c:pt>
                <c:pt idx="1091">
                  <c:v>36156</c:v>
                </c:pt>
                <c:pt idx="1092">
                  <c:v>36157</c:v>
                </c:pt>
                <c:pt idx="1093">
                  <c:v>36158</c:v>
                </c:pt>
                <c:pt idx="1094">
                  <c:v>36159</c:v>
                </c:pt>
                <c:pt idx="1095">
                  <c:v>36160</c:v>
                </c:pt>
                <c:pt idx="1096">
                  <c:v>36161</c:v>
                </c:pt>
                <c:pt idx="1097">
                  <c:v>36162</c:v>
                </c:pt>
                <c:pt idx="1098">
                  <c:v>36163</c:v>
                </c:pt>
                <c:pt idx="1099">
                  <c:v>36164</c:v>
                </c:pt>
                <c:pt idx="1100">
                  <c:v>36165</c:v>
                </c:pt>
                <c:pt idx="1101">
                  <c:v>36166</c:v>
                </c:pt>
                <c:pt idx="1102">
                  <c:v>36167</c:v>
                </c:pt>
                <c:pt idx="1103">
                  <c:v>36168</c:v>
                </c:pt>
                <c:pt idx="1104">
                  <c:v>36169</c:v>
                </c:pt>
                <c:pt idx="1105">
                  <c:v>36170</c:v>
                </c:pt>
                <c:pt idx="1106">
                  <c:v>36171</c:v>
                </c:pt>
                <c:pt idx="1107">
                  <c:v>36172</c:v>
                </c:pt>
                <c:pt idx="1108">
                  <c:v>36173</c:v>
                </c:pt>
                <c:pt idx="1109">
                  <c:v>36174</c:v>
                </c:pt>
                <c:pt idx="1110">
                  <c:v>36175</c:v>
                </c:pt>
                <c:pt idx="1111">
                  <c:v>36176</c:v>
                </c:pt>
                <c:pt idx="1112">
                  <c:v>36177</c:v>
                </c:pt>
                <c:pt idx="1113">
                  <c:v>36178</c:v>
                </c:pt>
                <c:pt idx="1114">
                  <c:v>36179</c:v>
                </c:pt>
                <c:pt idx="1115">
                  <c:v>36180</c:v>
                </c:pt>
                <c:pt idx="1116">
                  <c:v>36181</c:v>
                </c:pt>
                <c:pt idx="1117">
                  <c:v>36182</c:v>
                </c:pt>
                <c:pt idx="1118">
                  <c:v>36183</c:v>
                </c:pt>
                <c:pt idx="1119">
                  <c:v>36184</c:v>
                </c:pt>
                <c:pt idx="1120">
                  <c:v>36185</c:v>
                </c:pt>
                <c:pt idx="1121">
                  <c:v>36186</c:v>
                </c:pt>
                <c:pt idx="1122">
                  <c:v>36187</c:v>
                </c:pt>
                <c:pt idx="1123">
                  <c:v>36188</c:v>
                </c:pt>
                <c:pt idx="1124">
                  <c:v>36189</c:v>
                </c:pt>
                <c:pt idx="1125">
                  <c:v>36190</c:v>
                </c:pt>
                <c:pt idx="1126">
                  <c:v>36191</c:v>
                </c:pt>
                <c:pt idx="1127">
                  <c:v>36192</c:v>
                </c:pt>
                <c:pt idx="1128">
                  <c:v>36193</c:v>
                </c:pt>
                <c:pt idx="1129">
                  <c:v>36194</c:v>
                </c:pt>
                <c:pt idx="1130">
                  <c:v>36195</c:v>
                </c:pt>
                <c:pt idx="1131">
                  <c:v>36196</c:v>
                </c:pt>
                <c:pt idx="1132">
                  <c:v>36197</c:v>
                </c:pt>
                <c:pt idx="1133">
                  <c:v>36198</c:v>
                </c:pt>
                <c:pt idx="1134">
                  <c:v>36199</c:v>
                </c:pt>
                <c:pt idx="1135">
                  <c:v>36200</c:v>
                </c:pt>
                <c:pt idx="1136">
                  <c:v>36201</c:v>
                </c:pt>
                <c:pt idx="1137">
                  <c:v>36202</c:v>
                </c:pt>
                <c:pt idx="1138">
                  <c:v>36203</c:v>
                </c:pt>
                <c:pt idx="1139">
                  <c:v>36204</c:v>
                </c:pt>
                <c:pt idx="1140">
                  <c:v>36205</c:v>
                </c:pt>
                <c:pt idx="1141">
                  <c:v>36206</c:v>
                </c:pt>
                <c:pt idx="1142">
                  <c:v>36207</c:v>
                </c:pt>
                <c:pt idx="1143">
                  <c:v>36208</c:v>
                </c:pt>
                <c:pt idx="1144">
                  <c:v>36209</c:v>
                </c:pt>
                <c:pt idx="1145">
                  <c:v>36210</c:v>
                </c:pt>
                <c:pt idx="1146">
                  <c:v>36211</c:v>
                </c:pt>
                <c:pt idx="1147">
                  <c:v>36212</c:v>
                </c:pt>
                <c:pt idx="1148">
                  <c:v>36213</c:v>
                </c:pt>
                <c:pt idx="1149">
                  <c:v>36214</c:v>
                </c:pt>
                <c:pt idx="1150">
                  <c:v>36215</c:v>
                </c:pt>
                <c:pt idx="1151">
                  <c:v>36216</c:v>
                </c:pt>
                <c:pt idx="1152">
                  <c:v>36217</c:v>
                </c:pt>
                <c:pt idx="1153">
                  <c:v>36218</c:v>
                </c:pt>
                <c:pt idx="1154">
                  <c:v>36219</c:v>
                </c:pt>
                <c:pt idx="1155">
                  <c:v>36220</c:v>
                </c:pt>
                <c:pt idx="1156">
                  <c:v>36221</c:v>
                </c:pt>
                <c:pt idx="1157">
                  <c:v>36222</c:v>
                </c:pt>
                <c:pt idx="1158">
                  <c:v>36223</c:v>
                </c:pt>
                <c:pt idx="1159">
                  <c:v>36224</c:v>
                </c:pt>
                <c:pt idx="1160">
                  <c:v>36225</c:v>
                </c:pt>
                <c:pt idx="1161">
                  <c:v>36226</c:v>
                </c:pt>
                <c:pt idx="1162">
                  <c:v>36227</c:v>
                </c:pt>
                <c:pt idx="1163">
                  <c:v>36228</c:v>
                </c:pt>
                <c:pt idx="1164">
                  <c:v>36229</c:v>
                </c:pt>
                <c:pt idx="1165">
                  <c:v>36230</c:v>
                </c:pt>
                <c:pt idx="1166">
                  <c:v>36231</c:v>
                </c:pt>
                <c:pt idx="1167">
                  <c:v>36232</c:v>
                </c:pt>
                <c:pt idx="1168">
                  <c:v>36233</c:v>
                </c:pt>
                <c:pt idx="1169">
                  <c:v>36234</c:v>
                </c:pt>
                <c:pt idx="1170">
                  <c:v>36235</c:v>
                </c:pt>
                <c:pt idx="1171">
                  <c:v>36236</c:v>
                </c:pt>
                <c:pt idx="1172">
                  <c:v>36237</c:v>
                </c:pt>
                <c:pt idx="1173">
                  <c:v>36238</c:v>
                </c:pt>
                <c:pt idx="1174">
                  <c:v>36239</c:v>
                </c:pt>
                <c:pt idx="1175">
                  <c:v>36240</c:v>
                </c:pt>
                <c:pt idx="1176">
                  <c:v>36241</c:v>
                </c:pt>
                <c:pt idx="1177">
                  <c:v>36242</c:v>
                </c:pt>
                <c:pt idx="1178">
                  <c:v>36243</c:v>
                </c:pt>
                <c:pt idx="1179">
                  <c:v>36244</c:v>
                </c:pt>
                <c:pt idx="1180">
                  <c:v>36245</c:v>
                </c:pt>
                <c:pt idx="1181">
                  <c:v>36246</c:v>
                </c:pt>
                <c:pt idx="1182">
                  <c:v>36247</c:v>
                </c:pt>
                <c:pt idx="1183">
                  <c:v>36248</c:v>
                </c:pt>
                <c:pt idx="1184">
                  <c:v>36249</c:v>
                </c:pt>
                <c:pt idx="1185">
                  <c:v>36250</c:v>
                </c:pt>
                <c:pt idx="1186">
                  <c:v>36251</c:v>
                </c:pt>
                <c:pt idx="1187">
                  <c:v>36252</c:v>
                </c:pt>
                <c:pt idx="1188">
                  <c:v>36253</c:v>
                </c:pt>
                <c:pt idx="1189">
                  <c:v>36254</c:v>
                </c:pt>
                <c:pt idx="1190">
                  <c:v>36255</c:v>
                </c:pt>
                <c:pt idx="1191">
                  <c:v>36256</c:v>
                </c:pt>
                <c:pt idx="1192">
                  <c:v>36257</c:v>
                </c:pt>
                <c:pt idx="1193">
                  <c:v>36258</c:v>
                </c:pt>
                <c:pt idx="1194">
                  <c:v>36259</c:v>
                </c:pt>
                <c:pt idx="1195">
                  <c:v>36260</c:v>
                </c:pt>
                <c:pt idx="1196">
                  <c:v>36261</c:v>
                </c:pt>
                <c:pt idx="1197">
                  <c:v>36262</c:v>
                </c:pt>
                <c:pt idx="1198">
                  <c:v>36263</c:v>
                </c:pt>
                <c:pt idx="1199">
                  <c:v>36264</c:v>
                </c:pt>
                <c:pt idx="1200">
                  <c:v>36265</c:v>
                </c:pt>
                <c:pt idx="1201">
                  <c:v>36266</c:v>
                </c:pt>
                <c:pt idx="1202">
                  <c:v>36267</c:v>
                </c:pt>
                <c:pt idx="1203">
                  <c:v>36268</c:v>
                </c:pt>
                <c:pt idx="1204">
                  <c:v>36269</c:v>
                </c:pt>
                <c:pt idx="1205">
                  <c:v>36270</c:v>
                </c:pt>
                <c:pt idx="1206">
                  <c:v>36271</c:v>
                </c:pt>
                <c:pt idx="1207">
                  <c:v>36272</c:v>
                </c:pt>
                <c:pt idx="1208">
                  <c:v>36273</c:v>
                </c:pt>
                <c:pt idx="1209">
                  <c:v>36274</c:v>
                </c:pt>
                <c:pt idx="1210">
                  <c:v>36275</c:v>
                </c:pt>
                <c:pt idx="1211">
                  <c:v>36276</c:v>
                </c:pt>
                <c:pt idx="1212">
                  <c:v>36277</c:v>
                </c:pt>
                <c:pt idx="1213">
                  <c:v>36278</c:v>
                </c:pt>
                <c:pt idx="1214">
                  <c:v>36279</c:v>
                </c:pt>
                <c:pt idx="1215">
                  <c:v>36280</c:v>
                </c:pt>
                <c:pt idx="1216">
                  <c:v>36281</c:v>
                </c:pt>
                <c:pt idx="1217">
                  <c:v>36282</c:v>
                </c:pt>
                <c:pt idx="1218">
                  <c:v>36283</c:v>
                </c:pt>
                <c:pt idx="1219">
                  <c:v>36284</c:v>
                </c:pt>
                <c:pt idx="1220">
                  <c:v>36285</c:v>
                </c:pt>
                <c:pt idx="1221">
                  <c:v>36286</c:v>
                </c:pt>
                <c:pt idx="1222">
                  <c:v>36287</c:v>
                </c:pt>
                <c:pt idx="1223">
                  <c:v>36288</c:v>
                </c:pt>
                <c:pt idx="1224">
                  <c:v>36289</c:v>
                </c:pt>
                <c:pt idx="1225">
                  <c:v>36290</c:v>
                </c:pt>
                <c:pt idx="1226">
                  <c:v>36291</c:v>
                </c:pt>
                <c:pt idx="1227">
                  <c:v>36292</c:v>
                </c:pt>
                <c:pt idx="1228">
                  <c:v>36293</c:v>
                </c:pt>
                <c:pt idx="1229">
                  <c:v>36294</c:v>
                </c:pt>
                <c:pt idx="1230">
                  <c:v>36295</c:v>
                </c:pt>
                <c:pt idx="1231">
                  <c:v>36296</c:v>
                </c:pt>
                <c:pt idx="1232">
                  <c:v>36297</c:v>
                </c:pt>
                <c:pt idx="1233">
                  <c:v>36298</c:v>
                </c:pt>
                <c:pt idx="1234">
                  <c:v>36299</c:v>
                </c:pt>
                <c:pt idx="1235">
                  <c:v>36300</c:v>
                </c:pt>
                <c:pt idx="1236">
                  <c:v>36301</c:v>
                </c:pt>
                <c:pt idx="1237">
                  <c:v>36302</c:v>
                </c:pt>
                <c:pt idx="1238">
                  <c:v>36303</c:v>
                </c:pt>
                <c:pt idx="1239">
                  <c:v>36304</c:v>
                </c:pt>
                <c:pt idx="1240">
                  <c:v>36305</c:v>
                </c:pt>
                <c:pt idx="1241">
                  <c:v>36306</c:v>
                </c:pt>
                <c:pt idx="1242">
                  <c:v>36307</c:v>
                </c:pt>
                <c:pt idx="1243">
                  <c:v>36308</c:v>
                </c:pt>
                <c:pt idx="1244">
                  <c:v>36309</c:v>
                </c:pt>
                <c:pt idx="1245">
                  <c:v>36310</c:v>
                </c:pt>
                <c:pt idx="1246">
                  <c:v>36311</c:v>
                </c:pt>
                <c:pt idx="1247">
                  <c:v>36312</c:v>
                </c:pt>
                <c:pt idx="1248">
                  <c:v>36313</c:v>
                </c:pt>
                <c:pt idx="1249">
                  <c:v>36314</c:v>
                </c:pt>
                <c:pt idx="1250">
                  <c:v>36315</c:v>
                </c:pt>
                <c:pt idx="1251">
                  <c:v>36316</c:v>
                </c:pt>
                <c:pt idx="1252">
                  <c:v>36317</c:v>
                </c:pt>
                <c:pt idx="1253">
                  <c:v>36318</c:v>
                </c:pt>
                <c:pt idx="1254">
                  <c:v>36319</c:v>
                </c:pt>
                <c:pt idx="1255">
                  <c:v>36320</c:v>
                </c:pt>
                <c:pt idx="1256">
                  <c:v>36321</c:v>
                </c:pt>
                <c:pt idx="1257">
                  <c:v>36322</c:v>
                </c:pt>
                <c:pt idx="1258">
                  <c:v>36323</c:v>
                </c:pt>
                <c:pt idx="1259">
                  <c:v>36324</c:v>
                </c:pt>
                <c:pt idx="1260">
                  <c:v>36325</c:v>
                </c:pt>
                <c:pt idx="1261">
                  <c:v>36326</c:v>
                </c:pt>
                <c:pt idx="1262">
                  <c:v>36327</c:v>
                </c:pt>
                <c:pt idx="1263">
                  <c:v>36328</c:v>
                </c:pt>
                <c:pt idx="1264">
                  <c:v>36329</c:v>
                </c:pt>
                <c:pt idx="1265">
                  <c:v>36330</c:v>
                </c:pt>
                <c:pt idx="1266">
                  <c:v>36331</c:v>
                </c:pt>
                <c:pt idx="1267">
                  <c:v>36332</c:v>
                </c:pt>
                <c:pt idx="1268">
                  <c:v>36333</c:v>
                </c:pt>
                <c:pt idx="1269">
                  <c:v>36334</c:v>
                </c:pt>
                <c:pt idx="1270">
                  <c:v>36335</c:v>
                </c:pt>
                <c:pt idx="1271">
                  <c:v>36336</c:v>
                </c:pt>
                <c:pt idx="1272">
                  <c:v>36337</c:v>
                </c:pt>
                <c:pt idx="1273">
                  <c:v>36338</c:v>
                </c:pt>
                <c:pt idx="1274">
                  <c:v>36339</c:v>
                </c:pt>
                <c:pt idx="1275">
                  <c:v>36340</c:v>
                </c:pt>
                <c:pt idx="1276">
                  <c:v>36341</c:v>
                </c:pt>
                <c:pt idx="1277">
                  <c:v>36342</c:v>
                </c:pt>
                <c:pt idx="1278">
                  <c:v>36343</c:v>
                </c:pt>
                <c:pt idx="1279">
                  <c:v>36344</c:v>
                </c:pt>
                <c:pt idx="1280">
                  <c:v>36345</c:v>
                </c:pt>
                <c:pt idx="1281">
                  <c:v>36346</c:v>
                </c:pt>
                <c:pt idx="1282">
                  <c:v>36347</c:v>
                </c:pt>
                <c:pt idx="1283">
                  <c:v>36348</c:v>
                </c:pt>
                <c:pt idx="1284">
                  <c:v>36349</c:v>
                </c:pt>
                <c:pt idx="1285">
                  <c:v>36350</c:v>
                </c:pt>
                <c:pt idx="1286">
                  <c:v>36351</c:v>
                </c:pt>
                <c:pt idx="1287">
                  <c:v>36352</c:v>
                </c:pt>
                <c:pt idx="1288">
                  <c:v>36353</c:v>
                </c:pt>
                <c:pt idx="1289">
                  <c:v>36354</c:v>
                </c:pt>
                <c:pt idx="1290">
                  <c:v>36355</c:v>
                </c:pt>
                <c:pt idx="1291">
                  <c:v>36356</c:v>
                </c:pt>
                <c:pt idx="1292">
                  <c:v>36357</c:v>
                </c:pt>
                <c:pt idx="1293">
                  <c:v>36358</c:v>
                </c:pt>
                <c:pt idx="1294">
                  <c:v>36359</c:v>
                </c:pt>
                <c:pt idx="1295">
                  <c:v>36360</c:v>
                </c:pt>
                <c:pt idx="1296">
                  <c:v>36361</c:v>
                </c:pt>
                <c:pt idx="1297">
                  <c:v>36362</c:v>
                </c:pt>
                <c:pt idx="1298">
                  <c:v>36363</c:v>
                </c:pt>
                <c:pt idx="1299">
                  <c:v>36364</c:v>
                </c:pt>
                <c:pt idx="1300">
                  <c:v>36365</c:v>
                </c:pt>
                <c:pt idx="1301">
                  <c:v>36366</c:v>
                </c:pt>
                <c:pt idx="1302">
                  <c:v>36367</c:v>
                </c:pt>
                <c:pt idx="1303">
                  <c:v>36368</c:v>
                </c:pt>
                <c:pt idx="1304">
                  <c:v>36369</c:v>
                </c:pt>
                <c:pt idx="1305">
                  <c:v>36370</c:v>
                </c:pt>
                <c:pt idx="1306">
                  <c:v>36371</c:v>
                </c:pt>
                <c:pt idx="1307">
                  <c:v>36372</c:v>
                </c:pt>
                <c:pt idx="1308">
                  <c:v>36373</c:v>
                </c:pt>
                <c:pt idx="1309">
                  <c:v>36374</c:v>
                </c:pt>
                <c:pt idx="1310">
                  <c:v>36375</c:v>
                </c:pt>
                <c:pt idx="1311">
                  <c:v>36376</c:v>
                </c:pt>
                <c:pt idx="1312">
                  <c:v>36377</c:v>
                </c:pt>
                <c:pt idx="1313">
                  <c:v>36378</c:v>
                </c:pt>
                <c:pt idx="1314">
                  <c:v>36379</c:v>
                </c:pt>
                <c:pt idx="1315">
                  <c:v>36380</c:v>
                </c:pt>
                <c:pt idx="1316">
                  <c:v>36381</c:v>
                </c:pt>
                <c:pt idx="1317">
                  <c:v>36382</c:v>
                </c:pt>
                <c:pt idx="1318">
                  <c:v>36383</c:v>
                </c:pt>
                <c:pt idx="1319">
                  <c:v>36384</c:v>
                </c:pt>
                <c:pt idx="1320">
                  <c:v>36385</c:v>
                </c:pt>
                <c:pt idx="1321">
                  <c:v>36386</c:v>
                </c:pt>
                <c:pt idx="1322">
                  <c:v>36387</c:v>
                </c:pt>
                <c:pt idx="1323">
                  <c:v>36388</c:v>
                </c:pt>
                <c:pt idx="1324">
                  <c:v>36389</c:v>
                </c:pt>
                <c:pt idx="1325">
                  <c:v>36390</c:v>
                </c:pt>
                <c:pt idx="1326">
                  <c:v>36391</c:v>
                </c:pt>
                <c:pt idx="1327">
                  <c:v>36392</c:v>
                </c:pt>
                <c:pt idx="1328">
                  <c:v>36393</c:v>
                </c:pt>
                <c:pt idx="1329">
                  <c:v>36394</c:v>
                </c:pt>
                <c:pt idx="1330">
                  <c:v>36395</c:v>
                </c:pt>
                <c:pt idx="1331">
                  <c:v>36396</c:v>
                </c:pt>
                <c:pt idx="1332">
                  <c:v>36397</c:v>
                </c:pt>
                <c:pt idx="1333">
                  <c:v>36398</c:v>
                </c:pt>
                <c:pt idx="1334">
                  <c:v>36399</c:v>
                </c:pt>
                <c:pt idx="1335">
                  <c:v>36400</c:v>
                </c:pt>
                <c:pt idx="1336">
                  <c:v>36401</c:v>
                </c:pt>
                <c:pt idx="1337">
                  <c:v>36402</c:v>
                </c:pt>
                <c:pt idx="1338">
                  <c:v>36403</c:v>
                </c:pt>
                <c:pt idx="1339">
                  <c:v>36404</c:v>
                </c:pt>
                <c:pt idx="1340">
                  <c:v>36405</c:v>
                </c:pt>
                <c:pt idx="1341">
                  <c:v>36406</c:v>
                </c:pt>
                <c:pt idx="1342">
                  <c:v>36407</c:v>
                </c:pt>
                <c:pt idx="1343">
                  <c:v>36408</c:v>
                </c:pt>
                <c:pt idx="1344">
                  <c:v>36409</c:v>
                </c:pt>
                <c:pt idx="1345">
                  <c:v>36410</c:v>
                </c:pt>
                <c:pt idx="1346">
                  <c:v>36411</c:v>
                </c:pt>
                <c:pt idx="1347">
                  <c:v>36412</c:v>
                </c:pt>
                <c:pt idx="1348">
                  <c:v>36413</c:v>
                </c:pt>
                <c:pt idx="1349">
                  <c:v>36414</c:v>
                </c:pt>
                <c:pt idx="1350">
                  <c:v>36415</c:v>
                </c:pt>
                <c:pt idx="1351">
                  <c:v>36416</c:v>
                </c:pt>
                <c:pt idx="1352">
                  <c:v>36417</c:v>
                </c:pt>
                <c:pt idx="1353">
                  <c:v>36418</c:v>
                </c:pt>
                <c:pt idx="1354">
                  <c:v>36419</c:v>
                </c:pt>
                <c:pt idx="1355">
                  <c:v>36420</c:v>
                </c:pt>
                <c:pt idx="1356">
                  <c:v>36421</c:v>
                </c:pt>
                <c:pt idx="1357">
                  <c:v>36422</c:v>
                </c:pt>
                <c:pt idx="1358">
                  <c:v>36423</c:v>
                </c:pt>
                <c:pt idx="1359">
                  <c:v>36424</c:v>
                </c:pt>
                <c:pt idx="1360">
                  <c:v>36425</c:v>
                </c:pt>
                <c:pt idx="1361">
                  <c:v>36426</c:v>
                </c:pt>
                <c:pt idx="1362">
                  <c:v>36427</c:v>
                </c:pt>
                <c:pt idx="1363">
                  <c:v>36428</c:v>
                </c:pt>
                <c:pt idx="1364">
                  <c:v>36429</c:v>
                </c:pt>
                <c:pt idx="1365">
                  <c:v>36430</c:v>
                </c:pt>
                <c:pt idx="1366">
                  <c:v>36431</c:v>
                </c:pt>
                <c:pt idx="1367">
                  <c:v>36432</c:v>
                </c:pt>
                <c:pt idx="1368">
                  <c:v>36433</c:v>
                </c:pt>
                <c:pt idx="1369">
                  <c:v>36434</c:v>
                </c:pt>
                <c:pt idx="1370">
                  <c:v>36435</c:v>
                </c:pt>
                <c:pt idx="1371">
                  <c:v>36436</c:v>
                </c:pt>
                <c:pt idx="1372">
                  <c:v>36437</c:v>
                </c:pt>
                <c:pt idx="1373">
                  <c:v>36438</c:v>
                </c:pt>
                <c:pt idx="1374">
                  <c:v>36439</c:v>
                </c:pt>
                <c:pt idx="1375">
                  <c:v>36440</c:v>
                </c:pt>
                <c:pt idx="1376">
                  <c:v>36441</c:v>
                </c:pt>
                <c:pt idx="1377">
                  <c:v>36442</c:v>
                </c:pt>
                <c:pt idx="1378">
                  <c:v>36443</c:v>
                </c:pt>
                <c:pt idx="1379">
                  <c:v>36444</c:v>
                </c:pt>
                <c:pt idx="1380">
                  <c:v>36445</c:v>
                </c:pt>
                <c:pt idx="1381">
                  <c:v>36446</c:v>
                </c:pt>
                <c:pt idx="1382">
                  <c:v>36447</c:v>
                </c:pt>
                <c:pt idx="1383">
                  <c:v>36448</c:v>
                </c:pt>
                <c:pt idx="1384">
                  <c:v>36449</c:v>
                </c:pt>
                <c:pt idx="1385">
                  <c:v>36450</c:v>
                </c:pt>
                <c:pt idx="1386">
                  <c:v>36451</c:v>
                </c:pt>
                <c:pt idx="1387">
                  <c:v>36452</c:v>
                </c:pt>
                <c:pt idx="1388">
                  <c:v>36453</c:v>
                </c:pt>
                <c:pt idx="1389">
                  <c:v>36454</c:v>
                </c:pt>
                <c:pt idx="1390">
                  <c:v>36455</c:v>
                </c:pt>
                <c:pt idx="1391">
                  <c:v>36456</c:v>
                </c:pt>
                <c:pt idx="1392">
                  <c:v>36457</c:v>
                </c:pt>
                <c:pt idx="1393">
                  <c:v>36458</c:v>
                </c:pt>
                <c:pt idx="1394">
                  <c:v>36459</c:v>
                </c:pt>
                <c:pt idx="1395">
                  <c:v>36460</c:v>
                </c:pt>
                <c:pt idx="1396">
                  <c:v>36461</c:v>
                </c:pt>
                <c:pt idx="1397">
                  <c:v>36462</c:v>
                </c:pt>
                <c:pt idx="1398">
                  <c:v>36463</c:v>
                </c:pt>
                <c:pt idx="1399">
                  <c:v>36464</c:v>
                </c:pt>
                <c:pt idx="1400">
                  <c:v>36465</c:v>
                </c:pt>
                <c:pt idx="1401">
                  <c:v>36466</c:v>
                </c:pt>
                <c:pt idx="1402">
                  <c:v>36467</c:v>
                </c:pt>
                <c:pt idx="1403">
                  <c:v>36468</c:v>
                </c:pt>
                <c:pt idx="1404">
                  <c:v>36469</c:v>
                </c:pt>
                <c:pt idx="1405">
                  <c:v>36470</c:v>
                </c:pt>
                <c:pt idx="1406">
                  <c:v>36471</c:v>
                </c:pt>
                <c:pt idx="1407">
                  <c:v>36472</c:v>
                </c:pt>
                <c:pt idx="1408">
                  <c:v>36473</c:v>
                </c:pt>
                <c:pt idx="1409">
                  <c:v>36474</c:v>
                </c:pt>
                <c:pt idx="1410">
                  <c:v>36475</c:v>
                </c:pt>
                <c:pt idx="1411">
                  <c:v>36476</c:v>
                </c:pt>
                <c:pt idx="1412">
                  <c:v>36477</c:v>
                </c:pt>
                <c:pt idx="1413">
                  <c:v>36478</c:v>
                </c:pt>
                <c:pt idx="1414">
                  <c:v>36479</c:v>
                </c:pt>
                <c:pt idx="1415">
                  <c:v>36480</c:v>
                </c:pt>
                <c:pt idx="1416">
                  <c:v>36481</c:v>
                </c:pt>
                <c:pt idx="1417">
                  <c:v>36482</c:v>
                </c:pt>
                <c:pt idx="1418">
                  <c:v>36483</c:v>
                </c:pt>
                <c:pt idx="1419">
                  <c:v>36484</c:v>
                </c:pt>
                <c:pt idx="1420">
                  <c:v>36485</c:v>
                </c:pt>
                <c:pt idx="1421">
                  <c:v>36486</c:v>
                </c:pt>
                <c:pt idx="1422">
                  <c:v>36487</c:v>
                </c:pt>
                <c:pt idx="1423">
                  <c:v>36488</c:v>
                </c:pt>
                <c:pt idx="1424">
                  <c:v>36489</c:v>
                </c:pt>
                <c:pt idx="1425">
                  <c:v>36490</c:v>
                </c:pt>
                <c:pt idx="1426">
                  <c:v>36491</c:v>
                </c:pt>
                <c:pt idx="1427">
                  <c:v>36492</c:v>
                </c:pt>
                <c:pt idx="1428">
                  <c:v>36493</c:v>
                </c:pt>
                <c:pt idx="1429">
                  <c:v>36494</c:v>
                </c:pt>
                <c:pt idx="1430">
                  <c:v>36495</c:v>
                </c:pt>
                <c:pt idx="1431">
                  <c:v>36496</c:v>
                </c:pt>
                <c:pt idx="1432">
                  <c:v>36497</c:v>
                </c:pt>
                <c:pt idx="1433">
                  <c:v>36498</c:v>
                </c:pt>
                <c:pt idx="1434">
                  <c:v>36499</c:v>
                </c:pt>
                <c:pt idx="1435">
                  <c:v>36500</c:v>
                </c:pt>
                <c:pt idx="1436">
                  <c:v>36501</c:v>
                </c:pt>
                <c:pt idx="1437">
                  <c:v>36502</c:v>
                </c:pt>
                <c:pt idx="1438">
                  <c:v>36503</c:v>
                </c:pt>
                <c:pt idx="1439">
                  <c:v>36504</c:v>
                </c:pt>
                <c:pt idx="1440">
                  <c:v>36505</c:v>
                </c:pt>
                <c:pt idx="1441">
                  <c:v>36506</c:v>
                </c:pt>
                <c:pt idx="1442">
                  <c:v>36507</c:v>
                </c:pt>
                <c:pt idx="1443">
                  <c:v>36508</c:v>
                </c:pt>
                <c:pt idx="1444">
                  <c:v>36509</c:v>
                </c:pt>
                <c:pt idx="1445">
                  <c:v>36510</c:v>
                </c:pt>
                <c:pt idx="1446">
                  <c:v>36511</c:v>
                </c:pt>
                <c:pt idx="1447">
                  <c:v>36512</c:v>
                </c:pt>
                <c:pt idx="1448">
                  <c:v>36513</c:v>
                </c:pt>
                <c:pt idx="1449">
                  <c:v>36514</c:v>
                </c:pt>
                <c:pt idx="1450">
                  <c:v>36515</c:v>
                </c:pt>
                <c:pt idx="1451">
                  <c:v>36516</c:v>
                </c:pt>
                <c:pt idx="1452">
                  <c:v>36517</c:v>
                </c:pt>
                <c:pt idx="1453">
                  <c:v>36518</c:v>
                </c:pt>
                <c:pt idx="1454">
                  <c:v>36519</c:v>
                </c:pt>
                <c:pt idx="1455">
                  <c:v>36520</c:v>
                </c:pt>
                <c:pt idx="1456">
                  <c:v>36521</c:v>
                </c:pt>
                <c:pt idx="1457">
                  <c:v>36522</c:v>
                </c:pt>
                <c:pt idx="1458">
                  <c:v>36523</c:v>
                </c:pt>
                <c:pt idx="1459">
                  <c:v>36524</c:v>
                </c:pt>
                <c:pt idx="1460">
                  <c:v>36525</c:v>
                </c:pt>
                <c:pt idx="1461">
                  <c:v>36526</c:v>
                </c:pt>
                <c:pt idx="1462">
                  <c:v>36527</c:v>
                </c:pt>
                <c:pt idx="1463">
                  <c:v>36528</c:v>
                </c:pt>
                <c:pt idx="1464">
                  <c:v>36529</c:v>
                </c:pt>
                <c:pt idx="1465">
                  <c:v>36530</c:v>
                </c:pt>
                <c:pt idx="1466">
                  <c:v>36531</c:v>
                </c:pt>
                <c:pt idx="1467">
                  <c:v>36532</c:v>
                </c:pt>
                <c:pt idx="1468">
                  <c:v>36533</c:v>
                </c:pt>
                <c:pt idx="1469">
                  <c:v>36534</c:v>
                </c:pt>
                <c:pt idx="1470">
                  <c:v>36535</c:v>
                </c:pt>
                <c:pt idx="1471">
                  <c:v>36536</c:v>
                </c:pt>
                <c:pt idx="1472">
                  <c:v>36537</c:v>
                </c:pt>
                <c:pt idx="1473">
                  <c:v>36538</c:v>
                </c:pt>
                <c:pt idx="1474">
                  <c:v>36539</c:v>
                </c:pt>
                <c:pt idx="1475">
                  <c:v>36540</c:v>
                </c:pt>
                <c:pt idx="1476">
                  <c:v>36541</c:v>
                </c:pt>
                <c:pt idx="1477">
                  <c:v>36542</c:v>
                </c:pt>
                <c:pt idx="1478">
                  <c:v>36543</c:v>
                </c:pt>
                <c:pt idx="1479">
                  <c:v>36544</c:v>
                </c:pt>
                <c:pt idx="1480">
                  <c:v>36545</c:v>
                </c:pt>
                <c:pt idx="1481">
                  <c:v>36546</c:v>
                </c:pt>
                <c:pt idx="1482">
                  <c:v>36547</c:v>
                </c:pt>
                <c:pt idx="1483">
                  <c:v>36548</c:v>
                </c:pt>
                <c:pt idx="1484">
                  <c:v>36549</c:v>
                </c:pt>
                <c:pt idx="1485">
                  <c:v>36550</c:v>
                </c:pt>
                <c:pt idx="1486">
                  <c:v>36551</c:v>
                </c:pt>
                <c:pt idx="1487">
                  <c:v>36552</c:v>
                </c:pt>
                <c:pt idx="1488">
                  <c:v>36553</c:v>
                </c:pt>
                <c:pt idx="1489">
                  <c:v>36554</c:v>
                </c:pt>
                <c:pt idx="1490">
                  <c:v>36555</c:v>
                </c:pt>
                <c:pt idx="1491">
                  <c:v>36556</c:v>
                </c:pt>
                <c:pt idx="1492">
                  <c:v>36557</c:v>
                </c:pt>
                <c:pt idx="1493">
                  <c:v>36558</c:v>
                </c:pt>
                <c:pt idx="1494">
                  <c:v>36559</c:v>
                </c:pt>
                <c:pt idx="1495">
                  <c:v>36560</c:v>
                </c:pt>
                <c:pt idx="1496">
                  <c:v>36561</c:v>
                </c:pt>
                <c:pt idx="1497">
                  <c:v>36562</c:v>
                </c:pt>
                <c:pt idx="1498">
                  <c:v>36563</c:v>
                </c:pt>
                <c:pt idx="1499">
                  <c:v>36564</c:v>
                </c:pt>
                <c:pt idx="1500">
                  <c:v>36565</c:v>
                </c:pt>
                <c:pt idx="1501">
                  <c:v>36566</c:v>
                </c:pt>
                <c:pt idx="1502">
                  <c:v>36567</c:v>
                </c:pt>
                <c:pt idx="1503">
                  <c:v>36568</c:v>
                </c:pt>
                <c:pt idx="1504">
                  <c:v>36569</c:v>
                </c:pt>
                <c:pt idx="1505">
                  <c:v>36570</c:v>
                </c:pt>
                <c:pt idx="1506">
                  <c:v>36571</c:v>
                </c:pt>
                <c:pt idx="1507">
                  <c:v>36572</c:v>
                </c:pt>
                <c:pt idx="1508">
                  <c:v>36573</c:v>
                </c:pt>
                <c:pt idx="1509">
                  <c:v>36574</c:v>
                </c:pt>
                <c:pt idx="1510">
                  <c:v>36575</c:v>
                </c:pt>
                <c:pt idx="1511">
                  <c:v>36576</c:v>
                </c:pt>
                <c:pt idx="1512">
                  <c:v>36577</c:v>
                </c:pt>
                <c:pt idx="1513">
                  <c:v>36578</c:v>
                </c:pt>
                <c:pt idx="1514">
                  <c:v>36579</c:v>
                </c:pt>
                <c:pt idx="1515">
                  <c:v>36580</c:v>
                </c:pt>
                <c:pt idx="1516">
                  <c:v>36581</c:v>
                </c:pt>
                <c:pt idx="1517">
                  <c:v>36582</c:v>
                </c:pt>
                <c:pt idx="1518">
                  <c:v>36583</c:v>
                </c:pt>
                <c:pt idx="1519">
                  <c:v>36584</c:v>
                </c:pt>
                <c:pt idx="1520">
                  <c:v>36585</c:v>
                </c:pt>
                <c:pt idx="1521">
                  <c:v>36586</c:v>
                </c:pt>
                <c:pt idx="1522">
                  <c:v>36587</c:v>
                </c:pt>
                <c:pt idx="1523">
                  <c:v>36588</c:v>
                </c:pt>
                <c:pt idx="1524">
                  <c:v>36589</c:v>
                </c:pt>
                <c:pt idx="1525">
                  <c:v>36590</c:v>
                </c:pt>
                <c:pt idx="1526">
                  <c:v>36591</c:v>
                </c:pt>
                <c:pt idx="1527">
                  <c:v>36592</c:v>
                </c:pt>
                <c:pt idx="1528">
                  <c:v>36593</c:v>
                </c:pt>
                <c:pt idx="1529">
                  <c:v>36594</c:v>
                </c:pt>
                <c:pt idx="1530">
                  <c:v>36595</c:v>
                </c:pt>
                <c:pt idx="1531">
                  <c:v>36596</c:v>
                </c:pt>
                <c:pt idx="1532">
                  <c:v>36597</c:v>
                </c:pt>
                <c:pt idx="1533">
                  <c:v>36598</c:v>
                </c:pt>
                <c:pt idx="1534">
                  <c:v>36599</c:v>
                </c:pt>
                <c:pt idx="1535">
                  <c:v>36600</c:v>
                </c:pt>
                <c:pt idx="1536">
                  <c:v>36601</c:v>
                </c:pt>
                <c:pt idx="1537">
                  <c:v>36602</c:v>
                </c:pt>
                <c:pt idx="1538">
                  <c:v>36603</c:v>
                </c:pt>
                <c:pt idx="1539">
                  <c:v>36604</c:v>
                </c:pt>
                <c:pt idx="1540">
                  <c:v>36605</c:v>
                </c:pt>
                <c:pt idx="1541">
                  <c:v>36606</c:v>
                </c:pt>
                <c:pt idx="1542">
                  <c:v>36607</c:v>
                </c:pt>
                <c:pt idx="1543">
                  <c:v>36608</c:v>
                </c:pt>
                <c:pt idx="1544">
                  <c:v>36609</c:v>
                </c:pt>
                <c:pt idx="1545">
                  <c:v>36610</c:v>
                </c:pt>
                <c:pt idx="1546">
                  <c:v>36611</c:v>
                </c:pt>
                <c:pt idx="1547">
                  <c:v>36612</c:v>
                </c:pt>
                <c:pt idx="1548">
                  <c:v>36613</c:v>
                </c:pt>
                <c:pt idx="1549">
                  <c:v>36614</c:v>
                </c:pt>
                <c:pt idx="1550">
                  <c:v>36615</c:v>
                </c:pt>
                <c:pt idx="1551">
                  <c:v>36616</c:v>
                </c:pt>
                <c:pt idx="1552">
                  <c:v>36617</c:v>
                </c:pt>
                <c:pt idx="1553">
                  <c:v>36618</c:v>
                </c:pt>
                <c:pt idx="1554">
                  <c:v>36619</c:v>
                </c:pt>
                <c:pt idx="1555">
                  <c:v>36620</c:v>
                </c:pt>
                <c:pt idx="1556">
                  <c:v>36621</c:v>
                </c:pt>
                <c:pt idx="1557">
                  <c:v>36622</c:v>
                </c:pt>
                <c:pt idx="1558">
                  <c:v>36623</c:v>
                </c:pt>
                <c:pt idx="1559">
                  <c:v>36624</c:v>
                </c:pt>
                <c:pt idx="1560">
                  <c:v>36625</c:v>
                </c:pt>
                <c:pt idx="1561">
                  <c:v>36626</c:v>
                </c:pt>
                <c:pt idx="1562">
                  <c:v>36627</c:v>
                </c:pt>
                <c:pt idx="1563">
                  <c:v>36628</c:v>
                </c:pt>
                <c:pt idx="1564">
                  <c:v>36629</c:v>
                </c:pt>
                <c:pt idx="1565">
                  <c:v>36630</c:v>
                </c:pt>
                <c:pt idx="1566">
                  <c:v>36631</c:v>
                </c:pt>
                <c:pt idx="1567">
                  <c:v>36632</c:v>
                </c:pt>
                <c:pt idx="1568">
                  <c:v>36633</c:v>
                </c:pt>
                <c:pt idx="1569">
                  <c:v>36634</c:v>
                </c:pt>
                <c:pt idx="1570">
                  <c:v>36635</c:v>
                </c:pt>
                <c:pt idx="1571">
                  <c:v>36636</c:v>
                </c:pt>
                <c:pt idx="1572">
                  <c:v>36637</c:v>
                </c:pt>
                <c:pt idx="1573">
                  <c:v>36638</c:v>
                </c:pt>
                <c:pt idx="1574">
                  <c:v>36639</c:v>
                </c:pt>
                <c:pt idx="1575">
                  <c:v>36640</c:v>
                </c:pt>
                <c:pt idx="1576">
                  <c:v>36641</c:v>
                </c:pt>
                <c:pt idx="1577">
                  <c:v>36642</c:v>
                </c:pt>
                <c:pt idx="1578">
                  <c:v>36643</c:v>
                </c:pt>
                <c:pt idx="1579">
                  <c:v>36644</c:v>
                </c:pt>
                <c:pt idx="1580">
                  <c:v>36645</c:v>
                </c:pt>
                <c:pt idx="1581">
                  <c:v>36646</c:v>
                </c:pt>
                <c:pt idx="1582">
                  <c:v>36647</c:v>
                </c:pt>
                <c:pt idx="1583">
                  <c:v>36648</c:v>
                </c:pt>
                <c:pt idx="1584">
                  <c:v>36649</c:v>
                </c:pt>
                <c:pt idx="1585">
                  <c:v>36650</c:v>
                </c:pt>
                <c:pt idx="1586">
                  <c:v>36651</c:v>
                </c:pt>
                <c:pt idx="1587">
                  <c:v>36652</c:v>
                </c:pt>
                <c:pt idx="1588">
                  <c:v>36653</c:v>
                </c:pt>
                <c:pt idx="1589">
                  <c:v>36654</c:v>
                </c:pt>
                <c:pt idx="1590">
                  <c:v>36655</c:v>
                </c:pt>
                <c:pt idx="1591">
                  <c:v>36656</c:v>
                </c:pt>
                <c:pt idx="1592">
                  <c:v>36657</c:v>
                </c:pt>
                <c:pt idx="1593">
                  <c:v>36658</c:v>
                </c:pt>
                <c:pt idx="1594">
                  <c:v>36659</c:v>
                </c:pt>
                <c:pt idx="1595">
                  <c:v>36660</c:v>
                </c:pt>
                <c:pt idx="1596">
                  <c:v>36661</c:v>
                </c:pt>
                <c:pt idx="1597">
                  <c:v>36662</c:v>
                </c:pt>
                <c:pt idx="1598">
                  <c:v>36663</c:v>
                </c:pt>
                <c:pt idx="1599">
                  <c:v>36664</c:v>
                </c:pt>
                <c:pt idx="1600">
                  <c:v>36665</c:v>
                </c:pt>
                <c:pt idx="1601">
                  <c:v>36666</c:v>
                </c:pt>
                <c:pt idx="1602">
                  <c:v>36667</c:v>
                </c:pt>
                <c:pt idx="1603">
                  <c:v>36668</c:v>
                </c:pt>
                <c:pt idx="1604">
                  <c:v>36669</c:v>
                </c:pt>
                <c:pt idx="1605">
                  <c:v>36670</c:v>
                </c:pt>
                <c:pt idx="1606">
                  <c:v>36671</c:v>
                </c:pt>
                <c:pt idx="1607">
                  <c:v>36672</c:v>
                </c:pt>
                <c:pt idx="1608">
                  <c:v>36673</c:v>
                </c:pt>
                <c:pt idx="1609">
                  <c:v>36674</c:v>
                </c:pt>
                <c:pt idx="1610">
                  <c:v>36675</c:v>
                </c:pt>
                <c:pt idx="1611">
                  <c:v>36676</c:v>
                </c:pt>
                <c:pt idx="1612">
                  <c:v>36677</c:v>
                </c:pt>
                <c:pt idx="1613">
                  <c:v>36678</c:v>
                </c:pt>
                <c:pt idx="1614">
                  <c:v>36679</c:v>
                </c:pt>
                <c:pt idx="1615">
                  <c:v>36680</c:v>
                </c:pt>
                <c:pt idx="1616">
                  <c:v>36681</c:v>
                </c:pt>
                <c:pt idx="1617">
                  <c:v>36682</c:v>
                </c:pt>
                <c:pt idx="1618">
                  <c:v>36683</c:v>
                </c:pt>
                <c:pt idx="1619">
                  <c:v>36684</c:v>
                </c:pt>
                <c:pt idx="1620">
                  <c:v>36685</c:v>
                </c:pt>
                <c:pt idx="1621">
                  <c:v>36686</c:v>
                </c:pt>
                <c:pt idx="1622">
                  <c:v>36687</c:v>
                </c:pt>
                <c:pt idx="1623">
                  <c:v>36688</c:v>
                </c:pt>
                <c:pt idx="1624">
                  <c:v>36689</c:v>
                </c:pt>
                <c:pt idx="1625">
                  <c:v>36690</c:v>
                </c:pt>
                <c:pt idx="1626">
                  <c:v>36691</c:v>
                </c:pt>
                <c:pt idx="1627">
                  <c:v>36692</c:v>
                </c:pt>
                <c:pt idx="1628">
                  <c:v>36693</c:v>
                </c:pt>
                <c:pt idx="1629">
                  <c:v>36694</c:v>
                </c:pt>
                <c:pt idx="1630">
                  <c:v>36695</c:v>
                </c:pt>
                <c:pt idx="1631">
                  <c:v>36696</c:v>
                </c:pt>
                <c:pt idx="1632">
                  <c:v>36697</c:v>
                </c:pt>
                <c:pt idx="1633">
                  <c:v>36698</c:v>
                </c:pt>
                <c:pt idx="1634">
                  <c:v>36699</c:v>
                </c:pt>
                <c:pt idx="1635">
                  <c:v>36700</c:v>
                </c:pt>
                <c:pt idx="1636">
                  <c:v>36701</c:v>
                </c:pt>
                <c:pt idx="1637">
                  <c:v>36702</c:v>
                </c:pt>
                <c:pt idx="1638">
                  <c:v>36703</c:v>
                </c:pt>
                <c:pt idx="1639">
                  <c:v>36704</c:v>
                </c:pt>
                <c:pt idx="1640">
                  <c:v>36705</c:v>
                </c:pt>
                <c:pt idx="1641">
                  <c:v>36706</c:v>
                </c:pt>
                <c:pt idx="1642">
                  <c:v>36707</c:v>
                </c:pt>
                <c:pt idx="1643">
                  <c:v>36708</c:v>
                </c:pt>
                <c:pt idx="1644">
                  <c:v>36709</c:v>
                </c:pt>
                <c:pt idx="1645">
                  <c:v>36710</c:v>
                </c:pt>
                <c:pt idx="1646">
                  <c:v>36711</c:v>
                </c:pt>
                <c:pt idx="1647">
                  <c:v>36712</c:v>
                </c:pt>
                <c:pt idx="1648">
                  <c:v>36713</c:v>
                </c:pt>
                <c:pt idx="1649">
                  <c:v>36714</c:v>
                </c:pt>
                <c:pt idx="1650">
                  <c:v>36715</c:v>
                </c:pt>
                <c:pt idx="1651">
                  <c:v>36716</c:v>
                </c:pt>
                <c:pt idx="1652">
                  <c:v>36717</c:v>
                </c:pt>
                <c:pt idx="1653">
                  <c:v>36718</c:v>
                </c:pt>
                <c:pt idx="1654">
                  <c:v>36719</c:v>
                </c:pt>
                <c:pt idx="1655">
                  <c:v>36720</c:v>
                </c:pt>
                <c:pt idx="1656">
                  <c:v>36721</c:v>
                </c:pt>
                <c:pt idx="1657">
                  <c:v>36722</c:v>
                </c:pt>
                <c:pt idx="1658">
                  <c:v>36723</c:v>
                </c:pt>
                <c:pt idx="1659">
                  <c:v>36724</c:v>
                </c:pt>
                <c:pt idx="1660">
                  <c:v>36725</c:v>
                </c:pt>
                <c:pt idx="1661">
                  <c:v>36726</c:v>
                </c:pt>
                <c:pt idx="1662">
                  <c:v>36727</c:v>
                </c:pt>
                <c:pt idx="1663">
                  <c:v>36728</c:v>
                </c:pt>
                <c:pt idx="1664">
                  <c:v>36729</c:v>
                </c:pt>
                <c:pt idx="1665">
                  <c:v>36730</c:v>
                </c:pt>
                <c:pt idx="1666">
                  <c:v>36731</c:v>
                </c:pt>
                <c:pt idx="1667">
                  <c:v>36732</c:v>
                </c:pt>
                <c:pt idx="1668">
                  <c:v>36733</c:v>
                </c:pt>
                <c:pt idx="1669">
                  <c:v>36734</c:v>
                </c:pt>
                <c:pt idx="1670">
                  <c:v>36735</c:v>
                </c:pt>
                <c:pt idx="1671">
                  <c:v>36736</c:v>
                </c:pt>
                <c:pt idx="1672">
                  <c:v>36737</c:v>
                </c:pt>
                <c:pt idx="1673">
                  <c:v>36738</c:v>
                </c:pt>
                <c:pt idx="1674">
                  <c:v>36739</c:v>
                </c:pt>
                <c:pt idx="1675">
                  <c:v>36740</c:v>
                </c:pt>
                <c:pt idx="1676">
                  <c:v>36741</c:v>
                </c:pt>
                <c:pt idx="1677">
                  <c:v>36742</c:v>
                </c:pt>
                <c:pt idx="1678">
                  <c:v>36743</c:v>
                </c:pt>
                <c:pt idx="1679">
                  <c:v>36744</c:v>
                </c:pt>
                <c:pt idx="1680">
                  <c:v>36745</c:v>
                </c:pt>
                <c:pt idx="1681">
                  <c:v>36746</c:v>
                </c:pt>
                <c:pt idx="1682">
                  <c:v>36747</c:v>
                </c:pt>
                <c:pt idx="1683">
                  <c:v>36748</c:v>
                </c:pt>
                <c:pt idx="1684">
                  <c:v>36749</c:v>
                </c:pt>
                <c:pt idx="1685">
                  <c:v>36750</c:v>
                </c:pt>
                <c:pt idx="1686">
                  <c:v>36751</c:v>
                </c:pt>
                <c:pt idx="1687">
                  <c:v>36752</c:v>
                </c:pt>
                <c:pt idx="1688">
                  <c:v>36753</c:v>
                </c:pt>
                <c:pt idx="1689">
                  <c:v>36754</c:v>
                </c:pt>
                <c:pt idx="1690">
                  <c:v>36755</c:v>
                </c:pt>
                <c:pt idx="1691">
                  <c:v>36756</c:v>
                </c:pt>
                <c:pt idx="1692">
                  <c:v>36757</c:v>
                </c:pt>
                <c:pt idx="1693">
                  <c:v>36758</c:v>
                </c:pt>
                <c:pt idx="1694">
                  <c:v>36759</c:v>
                </c:pt>
                <c:pt idx="1695">
                  <c:v>36760</c:v>
                </c:pt>
                <c:pt idx="1696">
                  <c:v>36761</c:v>
                </c:pt>
                <c:pt idx="1697">
                  <c:v>36762</c:v>
                </c:pt>
                <c:pt idx="1698">
                  <c:v>36763</c:v>
                </c:pt>
                <c:pt idx="1699">
                  <c:v>36764</c:v>
                </c:pt>
                <c:pt idx="1700">
                  <c:v>36765</c:v>
                </c:pt>
                <c:pt idx="1701">
                  <c:v>36766</c:v>
                </c:pt>
                <c:pt idx="1702">
                  <c:v>36767</c:v>
                </c:pt>
                <c:pt idx="1703">
                  <c:v>36768</c:v>
                </c:pt>
                <c:pt idx="1704">
                  <c:v>36769</c:v>
                </c:pt>
                <c:pt idx="1705">
                  <c:v>36770</c:v>
                </c:pt>
                <c:pt idx="1706">
                  <c:v>36771</c:v>
                </c:pt>
                <c:pt idx="1707">
                  <c:v>36772</c:v>
                </c:pt>
                <c:pt idx="1708">
                  <c:v>36773</c:v>
                </c:pt>
                <c:pt idx="1709">
                  <c:v>36774</c:v>
                </c:pt>
                <c:pt idx="1710">
                  <c:v>36775</c:v>
                </c:pt>
                <c:pt idx="1711">
                  <c:v>36776</c:v>
                </c:pt>
                <c:pt idx="1712">
                  <c:v>36777</c:v>
                </c:pt>
                <c:pt idx="1713">
                  <c:v>36778</c:v>
                </c:pt>
                <c:pt idx="1714">
                  <c:v>36779</c:v>
                </c:pt>
                <c:pt idx="1715">
                  <c:v>36780</c:v>
                </c:pt>
                <c:pt idx="1716">
                  <c:v>36781</c:v>
                </c:pt>
                <c:pt idx="1717">
                  <c:v>36782</c:v>
                </c:pt>
                <c:pt idx="1718">
                  <c:v>36783</c:v>
                </c:pt>
                <c:pt idx="1719">
                  <c:v>36784</c:v>
                </c:pt>
                <c:pt idx="1720">
                  <c:v>36785</c:v>
                </c:pt>
                <c:pt idx="1721">
                  <c:v>36786</c:v>
                </c:pt>
                <c:pt idx="1722">
                  <c:v>36787</c:v>
                </c:pt>
                <c:pt idx="1723">
                  <c:v>36788</c:v>
                </c:pt>
                <c:pt idx="1724">
                  <c:v>36789</c:v>
                </c:pt>
                <c:pt idx="1725">
                  <c:v>36790</c:v>
                </c:pt>
                <c:pt idx="1726">
                  <c:v>36791</c:v>
                </c:pt>
                <c:pt idx="1727">
                  <c:v>36792</c:v>
                </c:pt>
                <c:pt idx="1728">
                  <c:v>36793</c:v>
                </c:pt>
                <c:pt idx="1729">
                  <c:v>36794</c:v>
                </c:pt>
                <c:pt idx="1730">
                  <c:v>36795</c:v>
                </c:pt>
                <c:pt idx="1731">
                  <c:v>36796</c:v>
                </c:pt>
                <c:pt idx="1732">
                  <c:v>36797</c:v>
                </c:pt>
                <c:pt idx="1733">
                  <c:v>36798</c:v>
                </c:pt>
                <c:pt idx="1734">
                  <c:v>36799</c:v>
                </c:pt>
                <c:pt idx="1735">
                  <c:v>36800</c:v>
                </c:pt>
                <c:pt idx="1736">
                  <c:v>36801</c:v>
                </c:pt>
                <c:pt idx="1737">
                  <c:v>36802</c:v>
                </c:pt>
                <c:pt idx="1738">
                  <c:v>36803</c:v>
                </c:pt>
                <c:pt idx="1739">
                  <c:v>36804</c:v>
                </c:pt>
                <c:pt idx="1740">
                  <c:v>36805</c:v>
                </c:pt>
                <c:pt idx="1741">
                  <c:v>36806</c:v>
                </c:pt>
                <c:pt idx="1742">
                  <c:v>36807</c:v>
                </c:pt>
                <c:pt idx="1743">
                  <c:v>36808</c:v>
                </c:pt>
                <c:pt idx="1744">
                  <c:v>36809</c:v>
                </c:pt>
                <c:pt idx="1745">
                  <c:v>36810</c:v>
                </c:pt>
                <c:pt idx="1746">
                  <c:v>36811</c:v>
                </c:pt>
                <c:pt idx="1747">
                  <c:v>36812</c:v>
                </c:pt>
                <c:pt idx="1748">
                  <c:v>36813</c:v>
                </c:pt>
                <c:pt idx="1749">
                  <c:v>36814</c:v>
                </c:pt>
                <c:pt idx="1750">
                  <c:v>36815</c:v>
                </c:pt>
                <c:pt idx="1751">
                  <c:v>36816</c:v>
                </c:pt>
                <c:pt idx="1752">
                  <c:v>36817</c:v>
                </c:pt>
                <c:pt idx="1753">
                  <c:v>36818</c:v>
                </c:pt>
                <c:pt idx="1754">
                  <c:v>36819</c:v>
                </c:pt>
                <c:pt idx="1755">
                  <c:v>36820</c:v>
                </c:pt>
                <c:pt idx="1756">
                  <c:v>36821</c:v>
                </c:pt>
                <c:pt idx="1757">
                  <c:v>36822</c:v>
                </c:pt>
                <c:pt idx="1758">
                  <c:v>36823</c:v>
                </c:pt>
                <c:pt idx="1759">
                  <c:v>36824</c:v>
                </c:pt>
                <c:pt idx="1760">
                  <c:v>36825</c:v>
                </c:pt>
                <c:pt idx="1761">
                  <c:v>36826</c:v>
                </c:pt>
                <c:pt idx="1762">
                  <c:v>36827</c:v>
                </c:pt>
                <c:pt idx="1763">
                  <c:v>36828</c:v>
                </c:pt>
                <c:pt idx="1764">
                  <c:v>36829</c:v>
                </c:pt>
                <c:pt idx="1765">
                  <c:v>36830</c:v>
                </c:pt>
                <c:pt idx="1766">
                  <c:v>36831</c:v>
                </c:pt>
                <c:pt idx="1767">
                  <c:v>36832</c:v>
                </c:pt>
                <c:pt idx="1768">
                  <c:v>36833</c:v>
                </c:pt>
                <c:pt idx="1769">
                  <c:v>36834</c:v>
                </c:pt>
                <c:pt idx="1770">
                  <c:v>36835</c:v>
                </c:pt>
                <c:pt idx="1771">
                  <c:v>36836</c:v>
                </c:pt>
                <c:pt idx="1772">
                  <c:v>36837</c:v>
                </c:pt>
                <c:pt idx="1773">
                  <c:v>36838</c:v>
                </c:pt>
                <c:pt idx="1774">
                  <c:v>36839</c:v>
                </c:pt>
                <c:pt idx="1775">
                  <c:v>36840</c:v>
                </c:pt>
                <c:pt idx="1776">
                  <c:v>36841</c:v>
                </c:pt>
                <c:pt idx="1777">
                  <c:v>36842</c:v>
                </c:pt>
                <c:pt idx="1778">
                  <c:v>36843</c:v>
                </c:pt>
                <c:pt idx="1779">
                  <c:v>36844</c:v>
                </c:pt>
                <c:pt idx="1780">
                  <c:v>36845</c:v>
                </c:pt>
                <c:pt idx="1781">
                  <c:v>36846</c:v>
                </c:pt>
                <c:pt idx="1782">
                  <c:v>36847</c:v>
                </c:pt>
                <c:pt idx="1783">
                  <c:v>36848</c:v>
                </c:pt>
                <c:pt idx="1784">
                  <c:v>36849</c:v>
                </c:pt>
                <c:pt idx="1785">
                  <c:v>36850</c:v>
                </c:pt>
                <c:pt idx="1786">
                  <c:v>36851</c:v>
                </c:pt>
                <c:pt idx="1787">
                  <c:v>36852</c:v>
                </c:pt>
                <c:pt idx="1788">
                  <c:v>36853</c:v>
                </c:pt>
                <c:pt idx="1789">
                  <c:v>36854</c:v>
                </c:pt>
                <c:pt idx="1790">
                  <c:v>36855</c:v>
                </c:pt>
                <c:pt idx="1791">
                  <c:v>36856</c:v>
                </c:pt>
                <c:pt idx="1792">
                  <c:v>36857</c:v>
                </c:pt>
                <c:pt idx="1793">
                  <c:v>36858</c:v>
                </c:pt>
                <c:pt idx="1794">
                  <c:v>36859</c:v>
                </c:pt>
                <c:pt idx="1795">
                  <c:v>36860</c:v>
                </c:pt>
                <c:pt idx="1796">
                  <c:v>36861</c:v>
                </c:pt>
                <c:pt idx="1797">
                  <c:v>36862</c:v>
                </c:pt>
                <c:pt idx="1798">
                  <c:v>36863</c:v>
                </c:pt>
                <c:pt idx="1799">
                  <c:v>36864</c:v>
                </c:pt>
                <c:pt idx="1800">
                  <c:v>36865</c:v>
                </c:pt>
                <c:pt idx="1801">
                  <c:v>36866</c:v>
                </c:pt>
                <c:pt idx="1802">
                  <c:v>36867</c:v>
                </c:pt>
                <c:pt idx="1803">
                  <c:v>36868</c:v>
                </c:pt>
                <c:pt idx="1804">
                  <c:v>36869</c:v>
                </c:pt>
                <c:pt idx="1805">
                  <c:v>36870</c:v>
                </c:pt>
                <c:pt idx="1806">
                  <c:v>36871</c:v>
                </c:pt>
                <c:pt idx="1807">
                  <c:v>36872</c:v>
                </c:pt>
                <c:pt idx="1808">
                  <c:v>36873</c:v>
                </c:pt>
                <c:pt idx="1809">
                  <c:v>36874</c:v>
                </c:pt>
                <c:pt idx="1810">
                  <c:v>36875</c:v>
                </c:pt>
                <c:pt idx="1811">
                  <c:v>36876</c:v>
                </c:pt>
                <c:pt idx="1812">
                  <c:v>36877</c:v>
                </c:pt>
                <c:pt idx="1813">
                  <c:v>36878</c:v>
                </c:pt>
                <c:pt idx="1814">
                  <c:v>36879</c:v>
                </c:pt>
                <c:pt idx="1815">
                  <c:v>36880</c:v>
                </c:pt>
                <c:pt idx="1816">
                  <c:v>36881</c:v>
                </c:pt>
                <c:pt idx="1817">
                  <c:v>36882</c:v>
                </c:pt>
                <c:pt idx="1818">
                  <c:v>36883</c:v>
                </c:pt>
                <c:pt idx="1819">
                  <c:v>36884</c:v>
                </c:pt>
                <c:pt idx="1820">
                  <c:v>36885</c:v>
                </c:pt>
                <c:pt idx="1821">
                  <c:v>36886</c:v>
                </c:pt>
                <c:pt idx="1822">
                  <c:v>36887</c:v>
                </c:pt>
                <c:pt idx="1823">
                  <c:v>36888</c:v>
                </c:pt>
                <c:pt idx="1824">
                  <c:v>36889</c:v>
                </c:pt>
                <c:pt idx="1825">
                  <c:v>36890</c:v>
                </c:pt>
                <c:pt idx="1826">
                  <c:v>36891</c:v>
                </c:pt>
                <c:pt idx="1827">
                  <c:v>36892</c:v>
                </c:pt>
                <c:pt idx="1828">
                  <c:v>36893</c:v>
                </c:pt>
                <c:pt idx="1829">
                  <c:v>36894</c:v>
                </c:pt>
                <c:pt idx="1830">
                  <c:v>36895</c:v>
                </c:pt>
                <c:pt idx="1831">
                  <c:v>36896</c:v>
                </c:pt>
                <c:pt idx="1832">
                  <c:v>36897</c:v>
                </c:pt>
                <c:pt idx="1833">
                  <c:v>36898</c:v>
                </c:pt>
                <c:pt idx="1834">
                  <c:v>36899</c:v>
                </c:pt>
                <c:pt idx="1835">
                  <c:v>36900</c:v>
                </c:pt>
                <c:pt idx="1836">
                  <c:v>36901</c:v>
                </c:pt>
                <c:pt idx="1837">
                  <c:v>36902</c:v>
                </c:pt>
                <c:pt idx="1838">
                  <c:v>36903</c:v>
                </c:pt>
                <c:pt idx="1839">
                  <c:v>36904</c:v>
                </c:pt>
                <c:pt idx="1840">
                  <c:v>36905</c:v>
                </c:pt>
                <c:pt idx="1841">
                  <c:v>36906</c:v>
                </c:pt>
                <c:pt idx="1842">
                  <c:v>36907</c:v>
                </c:pt>
                <c:pt idx="1843">
                  <c:v>36908</c:v>
                </c:pt>
                <c:pt idx="1844">
                  <c:v>36909</c:v>
                </c:pt>
                <c:pt idx="1845">
                  <c:v>36910</c:v>
                </c:pt>
                <c:pt idx="1846">
                  <c:v>36911</c:v>
                </c:pt>
                <c:pt idx="1847">
                  <c:v>36912</c:v>
                </c:pt>
                <c:pt idx="1848">
                  <c:v>36913</c:v>
                </c:pt>
                <c:pt idx="1849">
                  <c:v>36914</c:v>
                </c:pt>
                <c:pt idx="1850">
                  <c:v>36915</c:v>
                </c:pt>
                <c:pt idx="1851">
                  <c:v>36916</c:v>
                </c:pt>
                <c:pt idx="1852">
                  <c:v>36917</c:v>
                </c:pt>
                <c:pt idx="1853">
                  <c:v>36918</c:v>
                </c:pt>
                <c:pt idx="1854">
                  <c:v>36919</c:v>
                </c:pt>
                <c:pt idx="1855">
                  <c:v>36920</c:v>
                </c:pt>
                <c:pt idx="1856">
                  <c:v>36921</c:v>
                </c:pt>
                <c:pt idx="1857">
                  <c:v>36922</c:v>
                </c:pt>
                <c:pt idx="1858">
                  <c:v>36923</c:v>
                </c:pt>
                <c:pt idx="1859">
                  <c:v>36924</c:v>
                </c:pt>
                <c:pt idx="1860">
                  <c:v>36925</c:v>
                </c:pt>
                <c:pt idx="1861">
                  <c:v>36926</c:v>
                </c:pt>
                <c:pt idx="1862">
                  <c:v>36927</c:v>
                </c:pt>
                <c:pt idx="1863">
                  <c:v>36928</c:v>
                </c:pt>
                <c:pt idx="1864">
                  <c:v>36929</c:v>
                </c:pt>
                <c:pt idx="1865">
                  <c:v>36930</c:v>
                </c:pt>
                <c:pt idx="1866">
                  <c:v>36931</c:v>
                </c:pt>
                <c:pt idx="1867">
                  <c:v>36932</c:v>
                </c:pt>
                <c:pt idx="1868">
                  <c:v>36933</c:v>
                </c:pt>
                <c:pt idx="1869">
                  <c:v>36934</c:v>
                </c:pt>
                <c:pt idx="1870">
                  <c:v>36935</c:v>
                </c:pt>
                <c:pt idx="1871">
                  <c:v>36936</c:v>
                </c:pt>
                <c:pt idx="1872">
                  <c:v>36937</c:v>
                </c:pt>
                <c:pt idx="1873">
                  <c:v>36938</c:v>
                </c:pt>
                <c:pt idx="1874">
                  <c:v>36939</c:v>
                </c:pt>
                <c:pt idx="1875">
                  <c:v>36940</c:v>
                </c:pt>
                <c:pt idx="1876">
                  <c:v>36941</c:v>
                </c:pt>
                <c:pt idx="1877">
                  <c:v>36942</c:v>
                </c:pt>
                <c:pt idx="1878">
                  <c:v>36943</c:v>
                </c:pt>
                <c:pt idx="1879">
                  <c:v>36944</c:v>
                </c:pt>
                <c:pt idx="1880">
                  <c:v>36945</c:v>
                </c:pt>
                <c:pt idx="1881">
                  <c:v>36946</c:v>
                </c:pt>
                <c:pt idx="1882">
                  <c:v>36947</c:v>
                </c:pt>
                <c:pt idx="1883">
                  <c:v>36948</c:v>
                </c:pt>
                <c:pt idx="1884">
                  <c:v>36949</c:v>
                </c:pt>
                <c:pt idx="1885">
                  <c:v>36950</c:v>
                </c:pt>
                <c:pt idx="1886">
                  <c:v>36951</c:v>
                </c:pt>
                <c:pt idx="1887">
                  <c:v>36952</c:v>
                </c:pt>
                <c:pt idx="1888">
                  <c:v>36953</c:v>
                </c:pt>
                <c:pt idx="1889">
                  <c:v>36954</c:v>
                </c:pt>
                <c:pt idx="1890">
                  <c:v>36955</c:v>
                </c:pt>
                <c:pt idx="1891">
                  <c:v>36956</c:v>
                </c:pt>
                <c:pt idx="1892">
                  <c:v>36957</c:v>
                </c:pt>
                <c:pt idx="1893">
                  <c:v>36958</c:v>
                </c:pt>
                <c:pt idx="1894">
                  <c:v>36959</c:v>
                </c:pt>
                <c:pt idx="1895">
                  <c:v>36960</c:v>
                </c:pt>
                <c:pt idx="1896">
                  <c:v>36961</c:v>
                </c:pt>
                <c:pt idx="1897">
                  <c:v>36962</c:v>
                </c:pt>
                <c:pt idx="1898">
                  <c:v>36963</c:v>
                </c:pt>
                <c:pt idx="1899">
                  <c:v>36964</c:v>
                </c:pt>
                <c:pt idx="1900">
                  <c:v>36965</c:v>
                </c:pt>
                <c:pt idx="1901">
                  <c:v>36966</c:v>
                </c:pt>
                <c:pt idx="1902">
                  <c:v>36967</c:v>
                </c:pt>
                <c:pt idx="1903">
                  <c:v>36968</c:v>
                </c:pt>
                <c:pt idx="1904">
                  <c:v>36969</c:v>
                </c:pt>
                <c:pt idx="1905">
                  <c:v>36970</c:v>
                </c:pt>
                <c:pt idx="1906">
                  <c:v>36971</c:v>
                </c:pt>
                <c:pt idx="1907">
                  <c:v>36972</c:v>
                </c:pt>
                <c:pt idx="1908">
                  <c:v>36973</c:v>
                </c:pt>
                <c:pt idx="1909">
                  <c:v>36974</c:v>
                </c:pt>
                <c:pt idx="1910">
                  <c:v>36975</c:v>
                </c:pt>
                <c:pt idx="1911">
                  <c:v>36976</c:v>
                </c:pt>
                <c:pt idx="1912">
                  <c:v>36977</c:v>
                </c:pt>
                <c:pt idx="1913">
                  <c:v>36978</c:v>
                </c:pt>
                <c:pt idx="1914">
                  <c:v>36979</c:v>
                </c:pt>
                <c:pt idx="1915">
                  <c:v>36980</c:v>
                </c:pt>
                <c:pt idx="1916">
                  <c:v>36981</c:v>
                </c:pt>
                <c:pt idx="1917">
                  <c:v>36982</c:v>
                </c:pt>
                <c:pt idx="1918">
                  <c:v>36983</c:v>
                </c:pt>
                <c:pt idx="1919">
                  <c:v>36984</c:v>
                </c:pt>
                <c:pt idx="1920">
                  <c:v>36985</c:v>
                </c:pt>
                <c:pt idx="1921">
                  <c:v>36986</c:v>
                </c:pt>
                <c:pt idx="1922">
                  <c:v>36987</c:v>
                </c:pt>
                <c:pt idx="1923">
                  <c:v>36988</c:v>
                </c:pt>
                <c:pt idx="1924">
                  <c:v>36989</c:v>
                </c:pt>
                <c:pt idx="1925">
                  <c:v>36990</c:v>
                </c:pt>
                <c:pt idx="1926">
                  <c:v>36991</c:v>
                </c:pt>
                <c:pt idx="1927">
                  <c:v>36992</c:v>
                </c:pt>
                <c:pt idx="1928">
                  <c:v>36993</c:v>
                </c:pt>
                <c:pt idx="1929">
                  <c:v>36994</c:v>
                </c:pt>
                <c:pt idx="1930">
                  <c:v>36995</c:v>
                </c:pt>
                <c:pt idx="1931">
                  <c:v>36996</c:v>
                </c:pt>
                <c:pt idx="1932">
                  <c:v>36997</c:v>
                </c:pt>
                <c:pt idx="1933">
                  <c:v>36998</c:v>
                </c:pt>
                <c:pt idx="1934">
                  <c:v>36999</c:v>
                </c:pt>
                <c:pt idx="1935">
                  <c:v>37000</c:v>
                </c:pt>
                <c:pt idx="1936">
                  <c:v>37001</c:v>
                </c:pt>
                <c:pt idx="1937">
                  <c:v>37002</c:v>
                </c:pt>
                <c:pt idx="1938">
                  <c:v>37003</c:v>
                </c:pt>
                <c:pt idx="1939">
                  <c:v>37004</c:v>
                </c:pt>
                <c:pt idx="1940">
                  <c:v>37005</c:v>
                </c:pt>
                <c:pt idx="1941">
                  <c:v>37006</c:v>
                </c:pt>
                <c:pt idx="1942">
                  <c:v>37007</c:v>
                </c:pt>
                <c:pt idx="1943">
                  <c:v>37008</c:v>
                </c:pt>
                <c:pt idx="1944">
                  <c:v>37009</c:v>
                </c:pt>
                <c:pt idx="1945">
                  <c:v>37010</c:v>
                </c:pt>
                <c:pt idx="1946">
                  <c:v>37011</c:v>
                </c:pt>
                <c:pt idx="1947">
                  <c:v>37012</c:v>
                </c:pt>
                <c:pt idx="1948">
                  <c:v>37013</c:v>
                </c:pt>
                <c:pt idx="1949">
                  <c:v>37014</c:v>
                </c:pt>
                <c:pt idx="1950">
                  <c:v>37015</c:v>
                </c:pt>
                <c:pt idx="1951">
                  <c:v>37016</c:v>
                </c:pt>
                <c:pt idx="1952">
                  <c:v>37017</c:v>
                </c:pt>
                <c:pt idx="1953">
                  <c:v>37018</c:v>
                </c:pt>
                <c:pt idx="1954">
                  <c:v>37019</c:v>
                </c:pt>
                <c:pt idx="1955">
                  <c:v>37020</c:v>
                </c:pt>
                <c:pt idx="1956">
                  <c:v>37021</c:v>
                </c:pt>
                <c:pt idx="1957">
                  <c:v>37022</c:v>
                </c:pt>
                <c:pt idx="1958">
                  <c:v>37023</c:v>
                </c:pt>
                <c:pt idx="1959">
                  <c:v>37024</c:v>
                </c:pt>
                <c:pt idx="1960">
                  <c:v>37025</c:v>
                </c:pt>
                <c:pt idx="1961">
                  <c:v>37026</c:v>
                </c:pt>
                <c:pt idx="1962">
                  <c:v>37027</c:v>
                </c:pt>
                <c:pt idx="1963">
                  <c:v>37028</c:v>
                </c:pt>
                <c:pt idx="1964">
                  <c:v>37029</c:v>
                </c:pt>
                <c:pt idx="1965">
                  <c:v>37030</c:v>
                </c:pt>
                <c:pt idx="1966">
                  <c:v>37031</c:v>
                </c:pt>
                <c:pt idx="1967">
                  <c:v>37032</c:v>
                </c:pt>
                <c:pt idx="1968">
                  <c:v>37033</c:v>
                </c:pt>
                <c:pt idx="1969">
                  <c:v>37034</c:v>
                </c:pt>
                <c:pt idx="1970">
                  <c:v>37035</c:v>
                </c:pt>
                <c:pt idx="1971">
                  <c:v>37036</c:v>
                </c:pt>
                <c:pt idx="1972">
                  <c:v>37037</c:v>
                </c:pt>
                <c:pt idx="1973">
                  <c:v>37038</c:v>
                </c:pt>
                <c:pt idx="1974">
                  <c:v>37039</c:v>
                </c:pt>
                <c:pt idx="1975">
                  <c:v>37040</c:v>
                </c:pt>
                <c:pt idx="1976">
                  <c:v>37041</c:v>
                </c:pt>
                <c:pt idx="1977">
                  <c:v>37042</c:v>
                </c:pt>
                <c:pt idx="1978">
                  <c:v>37043</c:v>
                </c:pt>
                <c:pt idx="1979">
                  <c:v>37044</c:v>
                </c:pt>
                <c:pt idx="1980">
                  <c:v>37045</c:v>
                </c:pt>
                <c:pt idx="1981">
                  <c:v>37046</c:v>
                </c:pt>
                <c:pt idx="1982">
                  <c:v>37047</c:v>
                </c:pt>
                <c:pt idx="1983">
                  <c:v>37048</c:v>
                </c:pt>
                <c:pt idx="1984">
                  <c:v>37049</c:v>
                </c:pt>
                <c:pt idx="1985">
                  <c:v>37050</c:v>
                </c:pt>
                <c:pt idx="1986">
                  <c:v>37051</c:v>
                </c:pt>
                <c:pt idx="1987">
                  <c:v>37052</c:v>
                </c:pt>
                <c:pt idx="1988">
                  <c:v>37053</c:v>
                </c:pt>
                <c:pt idx="1989">
                  <c:v>37054</c:v>
                </c:pt>
                <c:pt idx="1990">
                  <c:v>37055</c:v>
                </c:pt>
                <c:pt idx="1991">
                  <c:v>37056</c:v>
                </c:pt>
                <c:pt idx="1992">
                  <c:v>37057</c:v>
                </c:pt>
                <c:pt idx="1993">
                  <c:v>37058</c:v>
                </c:pt>
                <c:pt idx="1994">
                  <c:v>37059</c:v>
                </c:pt>
                <c:pt idx="1995">
                  <c:v>37060</c:v>
                </c:pt>
                <c:pt idx="1996">
                  <c:v>37061</c:v>
                </c:pt>
                <c:pt idx="1997">
                  <c:v>37062</c:v>
                </c:pt>
                <c:pt idx="1998">
                  <c:v>37063</c:v>
                </c:pt>
                <c:pt idx="1999">
                  <c:v>37064</c:v>
                </c:pt>
                <c:pt idx="2000">
                  <c:v>37065</c:v>
                </c:pt>
                <c:pt idx="2001">
                  <c:v>37066</c:v>
                </c:pt>
                <c:pt idx="2002">
                  <c:v>37067</c:v>
                </c:pt>
                <c:pt idx="2003">
                  <c:v>37068</c:v>
                </c:pt>
                <c:pt idx="2004">
                  <c:v>37069</c:v>
                </c:pt>
                <c:pt idx="2005">
                  <c:v>37070</c:v>
                </c:pt>
                <c:pt idx="2006">
                  <c:v>37071</c:v>
                </c:pt>
                <c:pt idx="2007">
                  <c:v>37072</c:v>
                </c:pt>
                <c:pt idx="2008">
                  <c:v>37073</c:v>
                </c:pt>
                <c:pt idx="2009">
                  <c:v>37074</c:v>
                </c:pt>
                <c:pt idx="2010">
                  <c:v>37075</c:v>
                </c:pt>
                <c:pt idx="2011">
                  <c:v>37076</c:v>
                </c:pt>
                <c:pt idx="2012">
                  <c:v>37077</c:v>
                </c:pt>
                <c:pt idx="2013">
                  <c:v>37078</c:v>
                </c:pt>
                <c:pt idx="2014">
                  <c:v>37079</c:v>
                </c:pt>
                <c:pt idx="2015">
                  <c:v>37080</c:v>
                </c:pt>
                <c:pt idx="2016">
                  <c:v>37081</c:v>
                </c:pt>
                <c:pt idx="2017">
                  <c:v>37082</c:v>
                </c:pt>
                <c:pt idx="2018">
                  <c:v>37083</c:v>
                </c:pt>
                <c:pt idx="2019">
                  <c:v>37084</c:v>
                </c:pt>
                <c:pt idx="2020">
                  <c:v>37085</c:v>
                </c:pt>
                <c:pt idx="2021">
                  <c:v>37086</c:v>
                </c:pt>
                <c:pt idx="2022">
                  <c:v>37087</c:v>
                </c:pt>
                <c:pt idx="2023">
                  <c:v>37088</c:v>
                </c:pt>
                <c:pt idx="2024">
                  <c:v>37089</c:v>
                </c:pt>
                <c:pt idx="2025">
                  <c:v>37090</c:v>
                </c:pt>
                <c:pt idx="2026">
                  <c:v>37091</c:v>
                </c:pt>
                <c:pt idx="2027">
                  <c:v>37092</c:v>
                </c:pt>
                <c:pt idx="2028">
                  <c:v>37093</c:v>
                </c:pt>
                <c:pt idx="2029">
                  <c:v>37094</c:v>
                </c:pt>
                <c:pt idx="2030">
                  <c:v>37095</c:v>
                </c:pt>
                <c:pt idx="2031">
                  <c:v>37096</c:v>
                </c:pt>
                <c:pt idx="2032">
                  <c:v>37097</c:v>
                </c:pt>
                <c:pt idx="2033">
                  <c:v>37098</c:v>
                </c:pt>
                <c:pt idx="2034">
                  <c:v>37099</c:v>
                </c:pt>
                <c:pt idx="2035">
                  <c:v>37100</c:v>
                </c:pt>
                <c:pt idx="2036">
                  <c:v>37101</c:v>
                </c:pt>
                <c:pt idx="2037">
                  <c:v>37102</c:v>
                </c:pt>
                <c:pt idx="2038">
                  <c:v>37103</c:v>
                </c:pt>
                <c:pt idx="2039">
                  <c:v>37104</c:v>
                </c:pt>
                <c:pt idx="2040">
                  <c:v>37105</c:v>
                </c:pt>
                <c:pt idx="2041">
                  <c:v>37106</c:v>
                </c:pt>
                <c:pt idx="2042">
                  <c:v>37107</c:v>
                </c:pt>
                <c:pt idx="2043">
                  <c:v>37108</c:v>
                </c:pt>
                <c:pt idx="2044">
                  <c:v>37109</c:v>
                </c:pt>
                <c:pt idx="2045">
                  <c:v>37110</c:v>
                </c:pt>
                <c:pt idx="2046">
                  <c:v>37111</c:v>
                </c:pt>
                <c:pt idx="2047">
                  <c:v>37112</c:v>
                </c:pt>
                <c:pt idx="2048">
                  <c:v>37113</c:v>
                </c:pt>
                <c:pt idx="2049">
                  <c:v>37114</c:v>
                </c:pt>
                <c:pt idx="2050">
                  <c:v>37115</c:v>
                </c:pt>
                <c:pt idx="2051">
                  <c:v>37116</c:v>
                </c:pt>
                <c:pt idx="2052">
                  <c:v>37117</c:v>
                </c:pt>
                <c:pt idx="2053">
                  <c:v>37118</c:v>
                </c:pt>
                <c:pt idx="2054">
                  <c:v>37119</c:v>
                </c:pt>
                <c:pt idx="2055">
                  <c:v>37120</c:v>
                </c:pt>
                <c:pt idx="2056">
                  <c:v>37121</c:v>
                </c:pt>
                <c:pt idx="2057">
                  <c:v>37122</c:v>
                </c:pt>
                <c:pt idx="2058">
                  <c:v>37123</c:v>
                </c:pt>
                <c:pt idx="2059">
                  <c:v>37124</c:v>
                </c:pt>
                <c:pt idx="2060">
                  <c:v>37125</c:v>
                </c:pt>
                <c:pt idx="2061">
                  <c:v>37126</c:v>
                </c:pt>
                <c:pt idx="2062">
                  <c:v>37127</c:v>
                </c:pt>
                <c:pt idx="2063">
                  <c:v>37128</c:v>
                </c:pt>
                <c:pt idx="2064">
                  <c:v>37129</c:v>
                </c:pt>
                <c:pt idx="2065">
                  <c:v>37130</c:v>
                </c:pt>
                <c:pt idx="2066">
                  <c:v>37131</c:v>
                </c:pt>
                <c:pt idx="2067">
                  <c:v>37132</c:v>
                </c:pt>
                <c:pt idx="2068">
                  <c:v>37133</c:v>
                </c:pt>
                <c:pt idx="2069">
                  <c:v>37134</c:v>
                </c:pt>
                <c:pt idx="2070">
                  <c:v>37135</c:v>
                </c:pt>
                <c:pt idx="2071">
                  <c:v>37136</c:v>
                </c:pt>
                <c:pt idx="2072">
                  <c:v>37137</c:v>
                </c:pt>
                <c:pt idx="2073">
                  <c:v>37138</c:v>
                </c:pt>
                <c:pt idx="2074">
                  <c:v>37139</c:v>
                </c:pt>
                <c:pt idx="2075">
                  <c:v>37140</c:v>
                </c:pt>
                <c:pt idx="2076">
                  <c:v>37141</c:v>
                </c:pt>
                <c:pt idx="2077">
                  <c:v>37142</c:v>
                </c:pt>
                <c:pt idx="2078">
                  <c:v>37143</c:v>
                </c:pt>
                <c:pt idx="2079">
                  <c:v>37144</c:v>
                </c:pt>
                <c:pt idx="2080">
                  <c:v>37145</c:v>
                </c:pt>
                <c:pt idx="2081">
                  <c:v>37146</c:v>
                </c:pt>
                <c:pt idx="2082">
                  <c:v>37147</c:v>
                </c:pt>
                <c:pt idx="2083">
                  <c:v>37148</c:v>
                </c:pt>
                <c:pt idx="2084">
                  <c:v>37149</c:v>
                </c:pt>
                <c:pt idx="2085">
                  <c:v>37150</c:v>
                </c:pt>
                <c:pt idx="2086">
                  <c:v>37151</c:v>
                </c:pt>
                <c:pt idx="2087">
                  <c:v>37152</c:v>
                </c:pt>
                <c:pt idx="2088">
                  <c:v>37153</c:v>
                </c:pt>
                <c:pt idx="2089">
                  <c:v>37154</c:v>
                </c:pt>
                <c:pt idx="2090">
                  <c:v>37155</c:v>
                </c:pt>
                <c:pt idx="2091">
                  <c:v>37156</c:v>
                </c:pt>
                <c:pt idx="2092">
                  <c:v>37157</c:v>
                </c:pt>
                <c:pt idx="2093">
                  <c:v>37158</c:v>
                </c:pt>
                <c:pt idx="2094">
                  <c:v>37159</c:v>
                </c:pt>
                <c:pt idx="2095">
                  <c:v>37160</c:v>
                </c:pt>
                <c:pt idx="2096">
                  <c:v>37161</c:v>
                </c:pt>
                <c:pt idx="2097">
                  <c:v>37162</c:v>
                </c:pt>
                <c:pt idx="2098">
                  <c:v>37163</c:v>
                </c:pt>
                <c:pt idx="2099">
                  <c:v>37164</c:v>
                </c:pt>
                <c:pt idx="2100">
                  <c:v>37165</c:v>
                </c:pt>
                <c:pt idx="2101">
                  <c:v>37166</c:v>
                </c:pt>
                <c:pt idx="2102">
                  <c:v>37167</c:v>
                </c:pt>
                <c:pt idx="2103">
                  <c:v>37168</c:v>
                </c:pt>
                <c:pt idx="2104">
                  <c:v>37169</c:v>
                </c:pt>
                <c:pt idx="2105">
                  <c:v>37170</c:v>
                </c:pt>
                <c:pt idx="2106">
                  <c:v>37171</c:v>
                </c:pt>
                <c:pt idx="2107">
                  <c:v>37172</c:v>
                </c:pt>
                <c:pt idx="2108">
                  <c:v>37173</c:v>
                </c:pt>
                <c:pt idx="2109">
                  <c:v>37174</c:v>
                </c:pt>
                <c:pt idx="2110">
                  <c:v>37175</c:v>
                </c:pt>
                <c:pt idx="2111">
                  <c:v>37176</c:v>
                </c:pt>
                <c:pt idx="2112">
                  <c:v>37177</c:v>
                </c:pt>
                <c:pt idx="2113">
                  <c:v>37178</c:v>
                </c:pt>
                <c:pt idx="2114">
                  <c:v>37179</c:v>
                </c:pt>
                <c:pt idx="2115">
                  <c:v>37180</c:v>
                </c:pt>
                <c:pt idx="2116">
                  <c:v>37181</c:v>
                </c:pt>
                <c:pt idx="2117">
                  <c:v>37182</c:v>
                </c:pt>
                <c:pt idx="2118">
                  <c:v>37183</c:v>
                </c:pt>
                <c:pt idx="2119">
                  <c:v>37184</c:v>
                </c:pt>
                <c:pt idx="2120">
                  <c:v>37185</c:v>
                </c:pt>
                <c:pt idx="2121">
                  <c:v>37186</c:v>
                </c:pt>
                <c:pt idx="2122">
                  <c:v>37187</c:v>
                </c:pt>
                <c:pt idx="2123">
                  <c:v>37188</c:v>
                </c:pt>
                <c:pt idx="2124">
                  <c:v>37189</c:v>
                </c:pt>
                <c:pt idx="2125">
                  <c:v>37190</c:v>
                </c:pt>
                <c:pt idx="2126">
                  <c:v>37191</c:v>
                </c:pt>
                <c:pt idx="2127">
                  <c:v>37192</c:v>
                </c:pt>
                <c:pt idx="2128">
                  <c:v>37193</c:v>
                </c:pt>
                <c:pt idx="2129">
                  <c:v>37194</c:v>
                </c:pt>
                <c:pt idx="2130">
                  <c:v>37195</c:v>
                </c:pt>
                <c:pt idx="2131">
                  <c:v>37196</c:v>
                </c:pt>
                <c:pt idx="2132">
                  <c:v>37197</c:v>
                </c:pt>
                <c:pt idx="2133">
                  <c:v>37198</c:v>
                </c:pt>
                <c:pt idx="2134">
                  <c:v>37199</c:v>
                </c:pt>
                <c:pt idx="2135">
                  <c:v>37200</c:v>
                </c:pt>
                <c:pt idx="2136">
                  <c:v>37201</c:v>
                </c:pt>
                <c:pt idx="2137">
                  <c:v>37202</c:v>
                </c:pt>
                <c:pt idx="2138">
                  <c:v>37203</c:v>
                </c:pt>
                <c:pt idx="2139">
                  <c:v>37204</c:v>
                </c:pt>
                <c:pt idx="2140">
                  <c:v>37205</c:v>
                </c:pt>
                <c:pt idx="2141">
                  <c:v>37206</c:v>
                </c:pt>
                <c:pt idx="2142">
                  <c:v>37207</c:v>
                </c:pt>
                <c:pt idx="2143">
                  <c:v>37208</c:v>
                </c:pt>
                <c:pt idx="2144">
                  <c:v>37209</c:v>
                </c:pt>
                <c:pt idx="2145">
                  <c:v>37210</c:v>
                </c:pt>
                <c:pt idx="2146">
                  <c:v>37211</c:v>
                </c:pt>
                <c:pt idx="2147">
                  <c:v>37212</c:v>
                </c:pt>
                <c:pt idx="2148">
                  <c:v>37213</c:v>
                </c:pt>
                <c:pt idx="2149">
                  <c:v>37214</c:v>
                </c:pt>
                <c:pt idx="2150">
                  <c:v>37215</c:v>
                </c:pt>
                <c:pt idx="2151">
                  <c:v>37216</c:v>
                </c:pt>
                <c:pt idx="2152">
                  <c:v>37217</c:v>
                </c:pt>
                <c:pt idx="2153">
                  <c:v>37218</c:v>
                </c:pt>
                <c:pt idx="2154">
                  <c:v>37219</c:v>
                </c:pt>
                <c:pt idx="2155">
                  <c:v>37220</c:v>
                </c:pt>
                <c:pt idx="2156">
                  <c:v>37221</c:v>
                </c:pt>
                <c:pt idx="2157">
                  <c:v>37222</c:v>
                </c:pt>
                <c:pt idx="2158">
                  <c:v>37223</c:v>
                </c:pt>
                <c:pt idx="2159">
                  <c:v>37224</c:v>
                </c:pt>
                <c:pt idx="2160">
                  <c:v>37225</c:v>
                </c:pt>
                <c:pt idx="2161">
                  <c:v>37226</c:v>
                </c:pt>
                <c:pt idx="2162">
                  <c:v>37227</c:v>
                </c:pt>
                <c:pt idx="2163">
                  <c:v>37228</c:v>
                </c:pt>
                <c:pt idx="2164">
                  <c:v>37229</c:v>
                </c:pt>
                <c:pt idx="2165">
                  <c:v>37230</c:v>
                </c:pt>
                <c:pt idx="2166">
                  <c:v>37231</c:v>
                </c:pt>
                <c:pt idx="2167">
                  <c:v>37232</c:v>
                </c:pt>
                <c:pt idx="2168">
                  <c:v>37233</c:v>
                </c:pt>
                <c:pt idx="2169">
                  <c:v>37234</c:v>
                </c:pt>
                <c:pt idx="2170">
                  <c:v>37235</c:v>
                </c:pt>
                <c:pt idx="2171">
                  <c:v>37236</c:v>
                </c:pt>
                <c:pt idx="2172">
                  <c:v>37237</c:v>
                </c:pt>
                <c:pt idx="2173">
                  <c:v>37238</c:v>
                </c:pt>
                <c:pt idx="2174">
                  <c:v>37239</c:v>
                </c:pt>
                <c:pt idx="2175">
                  <c:v>37240</c:v>
                </c:pt>
                <c:pt idx="2176">
                  <c:v>37241</c:v>
                </c:pt>
                <c:pt idx="2177">
                  <c:v>37242</c:v>
                </c:pt>
                <c:pt idx="2178">
                  <c:v>37243</c:v>
                </c:pt>
                <c:pt idx="2179">
                  <c:v>37244</c:v>
                </c:pt>
                <c:pt idx="2180">
                  <c:v>37245</c:v>
                </c:pt>
                <c:pt idx="2181">
                  <c:v>37246</c:v>
                </c:pt>
                <c:pt idx="2182">
                  <c:v>37247</c:v>
                </c:pt>
                <c:pt idx="2183">
                  <c:v>37248</c:v>
                </c:pt>
                <c:pt idx="2184">
                  <c:v>37249</c:v>
                </c:pt>
                <c:pt idx="2185">
                  <c:v>37250</c:v>
                </c:pt>
                <c:pt idx="2186">
                  <c:v>37251</c:v>
                </c:pt>
                <c:pt idx="2187">
                  <c:v>37252</c:v>
                </c:pt>
                <c:pt idx="2188">
                  <c:v>37253</c:v>
                </c:pt>
                <c:pt idx="2189">
                  <c:v>37254</c:v>
                </c:pt>
                <c:pt idx="2190">
                  <c:v>37255</c:v>
                </c:pt>
                <c:pt idx="2191">
                  <c:v>37256</c:v>
                </c:pt>
                <c:pt idx="2192">
                  <c:v>37257</c:v>
                </c:pt>
                <c:pt idx="2193">
                  <c:v>37258</c:v>
                </c:pt>
                <c:pt idx="2194">
                  <c:v>37259</c:v>
                </c:pt>
                <c:pt idx="2195">
                  <c:v>37260</c:v>
                </c:pt>
                <c:pt idx="2196">
                  <c:v>37261</c:v>
                </c:pt>
                <c:pt idx="2197">
                  <c:v>37262</c:v>
                </c:pt>
                <c:pt idx="2198">
                  <c:v>37263</c:v>
                </c:pt>
                <c:pt idx="2199">
                  <c:v>37264</c:v>
                </c:pt>
                <c:pt idx="2200">
                  <c:v>37265</c:v>
                </c:pt>
                <c:pt idx="2201">
                  <c:v>37266</c:v>
                </c:pt>
                <c:pt idx="2202">
                  <c:v>37267</c:v>
                </c:pt>
                <c:pt idx="2203">
                  <c:v>37268</c:v>
                </c:pt>
                <c:pt idx="2204">
                  <c:v>37269</c:v>
                </c:pt>
                <c:pt idx="2205">
                  <c:v>37270</c:v>
                </c:pt>
                <c:pt idx="2206">
                  <c:v>37271</c:v>
                </c:pt>
                <c:pt idx="2207">
                  <c:v>37272</c:v>
                </c:pt>
                <c:pt idx="2208">
                  <c:v>37273</c:v>
                </c:pt>
                <c:pt idx="2209">
                  <c:v>37274</c:v>
                </c:pt>
                <c:pt idx="2210">
                  <c:v>37275</c:v>
                </c:pt>
                <c:pt idx="2211">
                  <c:v>37276</c:v>
                </c:pt>
                <c:pt idx="2212">
                  <c:v>37277</c:v>
                </c:pt>
                <c:pt idx="2213">
                  <c:v>37278</c:v>
                </c:pt>
                <c:pt idx="2214">
                  <c:v>37279</c:v>
                </c:pt>
                <c:pt idx="2215">
                  <c:v>37280</c:v>
                </c:pt>
                <c:pt idx="2216">
                  <c:v>37281</c:v>
                </c:pt>
                <c:pt idx="2217">
                  <c:v>37282</c:v>
                </c:pt>
                <c:pt idx="2218">
                  <c:v>37283</c:v>
                </c:pt>
                <c:pt idx="2219">
                  <c:v>37284</c:v>
                </c:pt>
                <c:pt idx="2220">
                  <c:v>37285</c:v>
                </c:pt>
                <c:pt idx="2221">
                  <c:v>37286</c:v>
                </c:pt>
                <c:pt idx="2222">
                  <c:v>37287</c:v>
                </c:pt>
                <c:pt idx="2223">
                  <c:v>37288</c:v>
                </c:pt>
                <c:pt idx="2224">
                  <c:v>37289</c:v>
                </c:pt>
                <c:pt idx="2225">
                  <c:v>37290</c:v>
                </c:pt>
                <c:pt idx="2226">
                  <c:v>37291</c:v>
                </c:pt>
                <c:pt idx="2227">
                  <c:v>37292</c:v>
                </c:pt>
                <c:pt idx="2228">
                  <c:v>37293</c:v>
                </c:pt>
                <c:pt idx="2229">
                  <c:v>37294</c:v>
                </c:pt>
                <c:pt idx="2230">
                  <c:v>37295</c:v>
                </c:pt>
                <c:pt idx="2231">
                  <c:v>37296</c:v>
                </c:pt>
                <c:pt idx="2232">
                  <c:v>37297</c:v>
                </c:pt>
                <c:pt idx="2233">
                  <c:v>37298</c:v>
                </c:pt>
                <c:pt idx="2234">
                  <c:v>37299</c:v>
                </c:pt>
                <c:pt idx="2235">
                  <c:v>37300</c:v>
                </c:pt>
                <c:pt idx="2236">
                  <c:v>37301</c:v>
                </c:pt>
                <c:pt idx="2237">
                  <c:v>37302</c:v>
                </c:pt>
                <c:pt idx="2238">
                  <c:v>37303</c:v>
                </c:pt>
                <c:pt idx="2239">
                  <c:v>37304</c:v>
                </c:pt>
                <c:pt idx="2240">
                  <c:v>37305</c:v>
                </c:pt>
                <c:pt idx="2241">
                  <c:v>37306</c:v>
                </c:pt>
                <c:pt idx="2242">
                  <c:v>37307</c:v>
                </c:pt>
                <c:pt idx="2243">
                  <c:v>37308</c:v>
                </c:pt>
                <c:pt idx="2244">
                  <c:v>37309</c:v>
                </c:pt>
                <c:pt idx="2245">
                  <c:v>37310</c:v>
                </c:pt>
                <c:pt idx="2246">
                  <c:v>37311</c:v>
                </c:pt>
                <c:pt idx="2247">
                  <c:v>37312</c:v>
                </c:pt>
                <c:pt idx="2248">
                  <c:v>37313</c:v>
                </c:pt>
                <c:pt idx="2249">
                  <c:v>37314</c:v>
                </c:pt>
                <c:pt idx="2250">
                  <c:v>37315</c:v>
                </c:pt>
                <c:pt idx="2251">
                  <c:v>37316</c:v>
                </c:pt>
                <c:pt idx="2252">
                  <c:v>37317</c:v>
                </c:pt>
                <c:pt idx="2253">
                  <c:v>37318</c:v>
                </c:pt>
                <c:pt idx="2254">
                  <c:v>37319</c:v>
                </c:pt>
                <c:pt idx="2255">
                  <c:v>37320</c:v>
                </c:pt>
                <c:pt idx="2256">
                  <c:v>37321</c:v>
                </c:pt>
                <c:pt idx="2257">
                  <c:v>37322</c:v>
                </c:pt>
                <c:pt idx="2258">
                  <c:v>37323</c:v>
                </c:pt>
                <c:pt idx="2259">
                  <c:v>37324</c:v>
                </c:pt>
                <c:pt idx="2260">
                  <c:v>37325</c:v>
                </c:pt>
                <c:pt idx="2261">
                  <c:v>37326</c:v>
                </c:pt>
                <c:pt idx="2262">
                  <c:v>37327</c:v>
                </c:pt>
                <c:pt idx="2263">
                  <c:v>37328</c:v>
                </c:pt>
                <c:pt idx="2264">
                  <c:v>37329</c:v>
                </c:pt>
                <c:pt idx="2265">
                  <c:v>37330</c:v>
                </c:pt>
                <c:pt idx="2266">
                  <c:v>37331</c:v>
                </c:pt>
                <c:pt idx="2267">
                  <c:v>37332</c:v>
                </c:pt>
                <c:pt idx="2268">
                  <c:v>37333</c:v>
                </c:pt>
                <c:pt idx="2269">
                  <c:v>37334</c:v>
                </c:pt>
                <c:pt idx="2270">
                  <c:v>37335</c:v>
                </c:pt>
                <c:pt idx="2271">
                  <c:v>37336</c:v>
                </c:pt>
                <c:pt idx="2272">
                  <c:v>37337</c:v>
                </c:pt>
                <c:pt idx="2273">
                  <c:v>37338</c:v>
                </c:pt>
                <c:pt idx="2274">
                  <c:v>37339</c:v>
                </c:pt>
                <c:pt idx="2275">
                  <c:v>37340</c:v>
                </c:pt>
                <c:pt idx="2276">
                  <c:v>37341</c:v>
                </c:pt>
                <c:pt idx="2277">
                  <c:v>37342</c:v>
                </c:pt>
                <c:pt idx="2278">
                  <c:v>37343</c:v>
                </c:pt>
                <c:pt idx="2279">
                  <c:v>37344</c:v>
                </c:pt>
                <c:pt idx="2280">
                  <c:v>37345</c:v>
                </c:pt>
                <c:pt idx="2281">
                  <c:v>37346</c:v>
                </c:pt>
                <c:pt idx="2282">
                  <c:v>37347</c:v>
                </c:pt>
                <c:pt idx="2283">
                  <c:v>37348</c:v>
                </c:pt>
                <c:pt idx="2284">
                  <c:v>37349</c:v>
                </c:pt>
                <c:pt idx="2285">
                  <c:v>37350</c:v>
                </c:pt>
                <c:pt idx="2286">
                  <c:v>37351</c:v>
                </c:pt>
                <c:pt idx="2287">
                  <c:v>37352</c:v>
                </c:pt>
                <c:pt idx="2288">
                  <c:v>37353</c:v>
                </c:pt>
                <c:pt idx="2289">
                  <c:v>37354</c:v>
                </c:pt>
                <c:pt idx="2290">
                  <c:v>37355</c:v>
                </c:pt>
                <c:pt idx="2291">
                  <c:v>37356</c:v>
                </c:pt>
                <c:pt idx="2292">
                  <c:v>37357</c:v>
                </c:pt>
                <c:pt idx="2293">
                  <c:v>37358</c:v>
                </c:pt>
                <c:pt idx="2294">
                  <c:v>37359</c:v>
                </c:pt>
                <c:pt idx="2295">
                  <c:v>37360</c:v>
                </c:pt>
                <c:pt idx="2296">
                  <c:v>37361</c:v>
                </c:pt>
                <c:pt idx="2297">
                  <c:v>37362</c:v>
                </c:pt>
                <c:pt idx="2298">
                  <c:v>37363</c:v>
                </c:pt>
                <c:pt idx="2299">
                  <c:v>37364</c:v>
                </c:pt>
                <c:pt idx="2300">
                  <c:v>37365</c:v>
                </c:pt>
                <c:pt idx="2301">
                  <c:v>37366</c:v>
                </c:pt>
                <c:pt idx="2302">
                  <c:v>37367</c:v>
                </c:pt>
                <c:pt idx="2303">
                  <c:v>37368</c:v>
                </c:pt>
                <c:pt idx="2304">
                  <c:v>37369</c:v>
                </c:pt>
                <c:pt idx="2305">
                  <c:v>37370</c:v>
                </c:pt>
                <c:pt idx="2306">
                  <c:v>37371</c:v>
                </c:pt>
                <c:pt idx="2307">
                  <c:v>37372</c:v>
                </c:pt>
                <c:pt idx="2308">
                  <c:v>37373</c:v>
                </c:pt>
                <c:pt idx="2309">
                  <c:v>37374</c:v>
                </c:pt>
                <c:pt idx="2310">
                  <c:v>37375</c:v>
                </c:pt>
                <c:pt idx="2311">
                  <c:v>37376</c:v>
                </c:pt>
                <c:pt idx="2312">
                  <c:v>37377</c:v>
                </c:pt>
                <c:pt idx="2313">
                  <c:v>37378</c:v>
                </c:pt>
                <c:pt idx="2314">
                  <c:v>37379</c:v>
                </c:pt>
                <c:pt idx="2315">
                  <c:v>37380</c:v>
                </c:pt>
                <c:pt idx="2316">
                  <c:v>37381</c:v>
                </c:pt>
                <c:pt idx="2317">
                  <c:v>37382</c:v>
                </c:pt>
                <c:pt idx="2318">
                  <c:v>37383</c:v>
                </c:pt>
                <c:pt idx="2319">
                  <c:v>37384</c:v>
                </c:pt>
                <c:pt idx="2320">
                  <c:v>37385</c:v>
                </c:pt>
                <c:pt idx="2321">
                  <c:v>37386</c:v>
                </c:pt>
                <c:pt idx="2322">
                  <c:v>37387</c:v>
                </c:pt>
                <c:pt idx="2323">
                  <c:v>37388</c:v>
                </c:pt>
                <c:pt idx="2324">
                  <c:v>37389</c:v>
                </c:pt>
                <c:pt idx="2325">
                  <c:v>37390</c:v>
                </c:pt>
                <c:pt idx="2326">
                  <c:v>37391</c:v>
                </c:pt>
                <c:pt idx="2327">
                  <c:v>37392</c:v>
                </c:pt>
                <c:pt idx="2328">
                  <c:v>37393</c:v>
                </c:pt>
                <c:pt idx="2329">
                  <c:v>37394</c:v>
                </c:pt>
                <c:pt idx="2330">
                  <c:v>37395</c:v>
                </c:pt>
                <c:pt idx="2331">
                  <c:v>37396</c:v>
                </c:pt>
                <c:pt idx="2332">
                  <c:v>37397</c:v>
                </c:pt>
                <c:pt idx="2333">
                  <c:v>37398</c:v>
                </c:pt>
                <c:pt idx="2334">
                  <c:v>37399</c:v>
                </c:pt>
                <c:pt idx="2335">
                  <c:v>37400</c:v>
                </c:pt>
                <c:pt idx="2336">
                  <c:v>37401</c:v>
                </c:pt>
                <c:pt idx="2337">
                  <c:v>37402</c:v>
                </c:pt>
                <c:pt idx="2338">
                  <c:v>37403</c:v>
                </c:pt>
                <c:pt idx="2339">
                  <c:v>37404</c:v>
                </c:pt>
                <c:pt idx="2340">
                  <c:v>37405</c:v>
                </c:pt>
                <c:pt idx="2341">
                  <c:v>37406</c:v>
                </c:pt>
                <c:pt idx="2342">
                  <c:v>37407</c:v>
                </c:pt>
                <c:pt idx="2343">
                  <c:v>37408</c:v>
                </c:pt>
                <c:pt idx="2344">
                  <c:v>37409</c:v>
                </c:pt>
                <c:pt idx="2345">
                  <c:v>37410</c:v>
                </c:pt>
                <c:pt idx="2346">
                  <c:v>37411</c:v>
                </c:pt>
                <c:pt idx="2347">
                  <c:v>37412</c:v>
                </c:pt>
                <c:pt idx="2348">
                  <c:v>37413</c:v>
                </c:pt>
                <c:pt idx="2349">
                  <c:v>37414</c:v>
                </c:pt>
                <c:pt idx="2350">
                  <c:v>37415</c:v>
                </c:pt>
                <c:pt idx="2351">
                  <c:v>37416</c:v>
                </c:pt>
                <c:pt idx="2352">
                  <c:v>37417</c:v>
                </c:pt>
                <c:pt idx="2353">
                  <c:v>37418</c:v>
                </c:pt>
                <c:pt idx="2354">
                  <c:v>37419</c:v>
                </c:pt>
                <c:pt idx="2355">
                  <c:v>37420</c:v>
                </c:pt>
                <c:pt idx="2356">
                  <c:v>37421</c:v>
                </c:pt>
                <c:pt idx="2357">
                  <c:v>37422</c:v>
                </c:pt>
                <c:pt idx="2358">
                  <c:v>37423</c:v>
                </c:pt>
                <c:pt idx="2359">
                  <c:v>37424</c:v>
                </c:pt>
                <c:pt idx="2360">
                  <c:v>37425</c:v>
                </c:pt>
                <c:pt idx="2361">
                  <c:v>37426</c:v>
                </c:pt>
                <c:pt idx="2362">
                  <c:v>37427</c:v>
                </c:pt>
                <c:pt idx="2363">
                  <c:v>37428</c:v>
                </c:pt>
                <c:pt idx="2364">
                  <c:v>37429</c:v>
                </c:pt>
                <c:pt idx="2365">
                  <c:v>37430</c:v>
                </c:pt>
                <c:pt idx="2366">
                  <c:v>37431</c:v>
                </c:pt>
                <c:pt idx="2367">
                  <c:v>37432</c:v>
                </c:pt>
                <c:pt idx="2368">
                  <c:v>37433</c:v>
                </c:pt>
                <c:pt idx="2369">
                  <c:v>37434</c:v>
                </c:pt>
                <c:pt idx="2370">
                  <c:v>37435</c:v>
                </c:pt>
                <c:pt idx="2371">
                  <c:v>37436</c:v>
                </c:pt>
                <c:pt idx="2372">
                  <c:v>37437</c:v>
                </c:pt>
                <c:pt idx="2373">
                  <c:v>37438</c:v>
                </c:pt>
                <c:pt idx="2374">
                  <c:v>37439</c:v>
                </c:pt>
                <c:pt idx="2375">
                  <c:v>37440</c:v>
                </c:pt>
                <c:pt idx="2376">
                  <c:v>37441</c:v>
                </c:pt>
                <c:pt idx="2377">
                  <c:v>37442</c:v>
                </c:pt>
                <c:pt idx="2378">
                  <c:v>37443</c:v>
                </c:pt>
                <c:pt idx="2379">
                  <c:v>37444</c:v>
                </c:pt>
                <c:pt idx="2380">
                  <c:v>37445</c:v>
                </c:pt>
                <c:pt idx="2381">
                  <c:v>37446</c:v>
                </c:pt>
                <c:pt idx="2382">
                  <c:v>37447</c:v>
                </c:pt>
                <c:pt idx="2383">
                  <c:v>37448</c:v>
                </c:pt>
                <c:pt idx="2384">
                  <c:v>37449</c:v>
                </c:pt>
                <c:pt idx="2385">
                  <c:v>37450</c:v>
                </c:pt>
                <c:pt idx="2386">
                  <c:v>37451</c:v>
                </c:pt>
                <c:pt idx="2387">
                  <c:v>37452</c:v>
                </c:pt>
                <c:pt idx="2388">
                  <c:v>37453</c:v>
                </c:pt>
                <c:pt idx="2389">
                  <c:v>37454</c:v>
                </c:pt>
                <c:pt idx="2390">
                  <c:v>37455</c:v>
                </c:pt>
                <c:pt idx="2391">
                  <c:v>37456</c:v>
                </c:pt>
                <c:pt idx="2392">
                  <c:v>37457</c:v>
                </c:pt>
                <c:pt idx="2393">
                  <c:v>37458</c:v>
                </c:pt>
                <c:pt idx="2394">
                  <c:v>37459</c:v>
                </c:pt>
                <c:pt idx="2395">
                  <c:v>37460</c:v>
                </c:pt>
                <c:pt idx="2396">
                  <c:v>37461</c:v>
                </c:pt>
                <c:pt idx="2397">
                  <c:v>37462</c:v>
                </c:pt>
                <c:pt idx="2398">
                  <c:v>37463</c:v>
                </c:pt>
                <c:pt idx="2399">
                  <c:v>37464</c:v>
                </c:pt>
                <c:pt idx="2400">
                  <c:v>37465</c:v>
                </c:pt>
                <c:pt idx="2401">
                  <c:v>37466</c:v>
                </c:pt>
                <c:pt idx="2402">
                  <c:v>37467</c:v>
                </c:pt>
                <c:pt idx="2403">
                  <c:v>37468</c:v>
                </c:pt>
                <c:pt idx="2404">
                  <c:v>37469</c:v>
                </c:pt>
                <c:pt idx="2405">
                  <c:v>37470</c:v>
                </c:pt>
                <c:pt idx="2406">
                  <c:v>37471</c:v>
                </c:pt>
                <c:pt idx="2407">
                  <c:v>37472</c:v>
                </c:pt>
                <c:pt idx="2408">
                  <c:v>37473</c:v>
                </c:pt>
                <c:pt idx="2409">
                  <c:v>37474</c:v>
                </c:pt>
                <c:pt idx="2410">
                  <c:v>37475</c:v>
                </c:pt>
                <c:pt idx="2411">
                  <c:v>37476</c:v>
                </c:pt>
                <c:pt idx="2412">
                  <c:v>37477</c:v>
                </c:pt>
                <c:pt idx="2413">
                  <c:v>37478</c:v>
                </c:pt>
                <c:pt idx="2414">
                  <c:v>37479</c:v>
                </c:pt>
                <c:pt idx="2415">
                  <c:v>37480</c:v>
                </c:pt>
                <c:pt idx="2416">
                  <c:v>37481</c:v>
                </c:pt>
                <c:pt idx="2417">
                  <c:v>37482</c:v>
                </c:pt>
                <c:pt idx="2418">
                  <c:v>37483</c:v>
                </c:pt>
                <c:pt idx="2419">
                  <c:v>37484</c:v>
                </c:pt>
                <c:pt idx="2420">
                  <c:v>37485</c:v>
                </c:pt>
                <c:pt idx="2421">
                  <c:v>37486</c:v>
                </c:pt>
                <c:pt idx="2422">
                  <c:v>37487</c:v>
                </c:pt>
                <c:pt idx="2423">
                  <c:v>37488</c:v>
                </c:pt>
                <c:pt idx="2424">
                  <c:v>37489</c:v>
                </c:pt>
                <c:pt idx="2425">
                  <c:v>37490</c:v>
                </c:pt>
                <c:pt idx="2426">
                  <c:v>37491</c:v>
                </c:pt>
                <c:pt idx="2427">
                  <c:v>37492</c:v>
                </c:pt>
                <c:pt idx="2428">
                  <c:v>37493</c:v>
                </c:pt>
                <c:pt idx="2429">
                  <c:v>37494</c:v>
                </c:pt>
                <c:pt idx="2430">
                  <c:v>37495</c:v>
                </c:pt>
                <c:pt idx="2431">
                  <c:v>37496</c:v>
                </c:pt>
                <c:pt idx="2432">
                  <c:v>37497</c:v>
                </c:pt>
                <c:pt idx="2433">
                  <c:v>37498</c:v>
                </c:pt>
                <c:pt idx="2434">
                  <c:v>37499</c:v>
                </c:pt>
                <c:pt idx="2435">
                  <c:v>37500</c:v>
                </c:pt>
                <c:pt idx="2436">
                  <c:v>37501</c:v>
                </c:pt>
                <c:pt idx="2437">
                  <c:v>37502</c:v>
                </c:pt>
                <c:pt idx="2438">
                  <c:v>37503</c:v>
                </c:pt>
                <c:pt idx="2439">
                  <c:v>37504</c:v>
                </c:pt>
                <c:pt idx="2440">
                  <c:v>37505</c:v>
                </c:pt>
                <c:pt idx="2441">
                  <c:v>37506</c:v>
                </c:pt>
                <c:pt idx="2442">
                  <c:v>37507</c:v>
                </c:pt>
                <c:pt idx="2443">
                  <c:v>37508</c:v>
                </c:pt>
                <c:pt idx="2444">
                  <c:v>37509</c:v>
                </c:pt>
                <c:pt idx="2445">
                  <c:v>37510</c:v>
                </c:pt>
                <c:pt idx="2446">
                  <c:v>37511</c:v>
                </c:pt>
                <c:pt idx="2447">
                  <c:v>37512</c:v>
                </c:pt>
                <c:pt idx="2448">
                  <c:v>37513</c:v>
                </c:pt>
                <c:pt idx="2449">
                  <c:v>37514</c:v>
                </c:pt>
                <c:pt idx="2450">
                  <c:v>37515</c:v>
                </c:pt>
                <c:pt idx="2451">
                  <c:v>37516</c:v>
                </c:pt>
                <c:pt idx="2452">
                  <c:v>37517</c:v>
                </c:pt>
                <c:pt idx="2453">
                  <c:v>37518</c:v>
                </c:pt>
                <c:pt idx="2454">
                  <c:v>37519</c:v>
                </c:pt>
                <c:pt idx="2455">
                  <c:v>37520</c:v>
                </c:pt>
                <c:pt idx="2456">
                  <c:v>37521</c:v>
                </c:pt>
                <c:pt idx="2457">
                  <c:v>37522</c:v>
                </c:pt>
                <c:pt idx="2458">
                  <c:v>37523</c:v>
                </c:pt>
                <c:pt idx="2459">
                  <c:v>37524</c:v>
                </c:pt>
                <c:pt idx="2460">
                  <c:v>37525</c:v>
                </c:pt>
                <c:pt idx="2461">
                  <c:v>37526</c:v>
                </c:pt>
                <c:pt idx="2462">
                  <c:v>37527</c:v>
                </c:pt>
                <c:pt idx="2463">
                  <c:v>37528</c:v>
                </c:pt>
                <c:pt idx="2464">
                  <c:v>37529</c:v>
                </c:pt>
                <c:pt idx="2465">
                  <c:v>37530</c:v>
                </c:pt>
                <c:pt idx="2466">
                  <c:v>37531</c:v>
                </c:pt>
                <c:pt idx="2467">
                  <c:v>37532</c:v>
                </c:pt>
                <c:pt idx="2468">
                  <c:v>37533</c:v>
                </c:pt>
                <c:pt idx="2469">
                  <c:v>37534</c:v>
                </c:pt>
                <c:pt idx="2470">
                  <c:v>37535</c:v>
                </c:pt>
                <c:pt idx="2471">
                  <c:v>37536</c:v>
                </c:pt>
                <c:pt idx="2472">
                  <c:v>37537</c:v>
                </c:pt>
                <c:pt idx="2473">
                  <c:v>37538</c:v>
                </c:pt>
                <c:pt idx="2474">
                  <c:v>37539</c:v>
                </c:pt>
                <c:pt idx="2475">
                  <c:v>37540</c:v>
                </c:pt>
                <c:pt idx="2476">
                  <c:v>37541</c:v>
                </c:pt>
                <c:pt idx="2477">
                  <c:v>37542</c:v>
                </c:pt>
                <c:pt idx="2478">
                  <c:v>37543</c:v>
                </c:pt>
                <c:pt idx="2479">
                  <c:v>37544</c:v>
                </c:pt>
                <c:pt idx="2480">
                  <c:v>37545</c:v>
                </c:pt>
                <c:pt idx="2481">
                  <c:v>37546</c:v>
                </c:pt>
                <c:pt idx="2482">
                  <c:v>37547</c:v>
                </c:pt>
                <c:pt idx="2483">
                  <c:v>37548</c:v>
                </c:pt>
                <c:pt idx="2484">
                  <c:v>37549</c:v>
                </c:pt>
                <c:pt idx="2485">
                  <c:v>37550</c:v>
                </c:pt>
                <c:pt idx="2486">
                  <c:v>37551</c:v>
                </c:pt>
                <c:pt idx="2487">
                  <c:v>37552</c:v>
                </c:pt>
                <c:pt idx="2488">
                  <c:v>37553</c:v>
                </c:pt>
                <c:pt idx="2489">
                  <c:v>37554</c:v>
                </c:pt>
                <c:pt idx="2490">
                  <c:v>37555</c:v>
                </c:pt>
                <c:pt idx="2491">
                  <c:v>37556</c:v>
                </c:pt>
                <c:pt idx="2492">
                  <c:v>37557</c:v>
                </c:pt>
                <c:pt idx="2493">
                  <c:v>37558</c:v>
                </c:pt>
                <c:pt idx="2494">
                  <c:v>37559</c:v>
                </c:pt>
                <c:pt idx="2495">
                  <c:v>37560</c:v>
                </c:pt>
                <c:pt idx="2496">
                  <c:v>37561</c:v>
                </c:pt>
                <c:pt idx="2497">
                  <c:v>37562</c:v>
                </c:pt>
                <c:pt idx="2498">
                  <c:v>37563</c:v>
                </c:pt>
                <c:pt idx="2499">
                  <c:v>37564</c:v>
                </c:pt>
                <c:pt idx="2500">
                  <c:v>37565</c:v>
                </c:pt>
                <c:pt idx="2501">
                  <c:v>37566</c:v>
                </c:pt>
                <c:pt idx="2502">
                  <c:v>37567</c:v>
                </c:pt>
                <c:pt idx="2503">
                  <c:v>37568</c:v>
                </c:pt>
                <c:pt idx="2504">
                  <c:v>37569</c:v>
                </c:pt>
                <c:pt idx="2505">
                  <c:v>37570</c:v>
                </c:pt>
                <c:pt idx="2506">
                  <c:v>37571</c:v>
                </c:pt>
                <c:pt idx="2507">
                  <c:v>37572</c:v>
                </c:pt>
                <c:pt idx="2508">
                  <c:v>37573</c:v>
                </c:pt>
                <c:pt idx="2509">
                  <c:v>37574</c:v>
                </c:pt>
                <c:pt idx="2510">
                  <c:v>37575</c:v>
                </c:pt>
                <c:pt idx="2511">
                  <c:v>37576</c:v>
                </c:pt>
                <c:pt idx="2512">
                  <c:v>37577</c:v>
                </c:pt>
                <c:pt idx="2513">
                  <c:v>37578</c:v>
                </c:pt>
                <c:pt idx="2514">
                  <c:v>37579</c:v>
                </c:pt>
                <c:pt idx="2515">
                  <c:v>37580</c:v>
                </c:pt>
                <c:pt idx="2516">
                  <c:v>37581</c:v>
                </c:pt>
                <c:pt idx="2517">
                  <c:v>37582</c:v>
                </c:pt>
                <c:pt idx="2518">
                  <c:v>37583</c:v>
                </c:pt>
                <c:pt idx="2519">
                  <c:v>37584</c:v>
                </c:pt>
                <c:pt idx="2520">
                  <c:v>37585</c:v>
                </c:pt>
                <c:pt idx="2521">
                  <c:v>37586</c:v>
                </c:pt>
                <c:pt idx="2522">
                  <c:v>37587</c:v>
                </c:pt>
                <c:pt idx="2523">
                  <c:v>37588</c:v>
                </c:pt>
                <c:pt idx="2524">
                  <c:v>37589</c:v>
                </c:pt>
                <c:pt idx="2525">
                  <c:v>37590</c:v>
                </c:pt>
                <c:pt idx="2526">
                  <c:v>37591</c:v>
                </c:pt>
                <c:pt idx="2527">
                  <c:v>37592</c:v>
                </c:pt>
                <c:pt idx="2528">
                  <c:v>37593</c:v>
                </c:pt>
                <c:pt idx="2529">
                  <c:v>37594</c:v>
                </c:pt>
                <c:pt idx="2530">
                  <c:v>37595</c:v>
                </c:pt>
                <c:pt idx="2531">
                  <c:v>37596</c:v>
                </c:pt>
                <c:pt idx="2532">
                  <c:v>37597</c:v>
                </c:pt>
                <c:pt idx="2533">
                  <c:v>37598</c:v>
                </c:pt>
                <c:pt idx="2534">
                  <c:v>37599</c:v>
                </c:pt>
                <c:pt idx="2535">
                  <c:v>37600</c:v>
                </c:pt>
                <c:pt idx="2536">
                  <c:v>37601</c:v>
                </c:pt>
                <c:pt idx="2537">
                  <c:v>37602</c:v>
                </c:pt>
                <c:pt idx="2538">
                  <c:v>37603</c:v>
                </c:pt>
                <c:pt idx="2539">
                  <c:v>37604</c:v>
                </c:pt>
                <c:pt idx="2540">
                  <c:v>37605</c:v>
                </c:pt>
                <c:pt idx="2541">
                  <c:v>37606</c:v>
                </c:pt>
                <c:pt idx="2542">
                  <c:v>37607</c:v>
                </c:pt>
                <c:pt idx="2543">
                  <c:v>37608</c:v>
                </c:pt>
                <c:pt idx="2544">
                  <c:v>37609</c:v>
                </c:pt>
                <c:pt idx="2545">
                  <c:v>37610</c:v>
                </c:pt>
                <c:pt idx="2546">
                  <c:v>37611</c:v>
                </c:pt>
                <c:pt idx="2547">
                  <c:v>37612</c:v>
                </c:pt>
                <c:pt idx="2548">
                  <c:v>37613</c:v>
                </c:pt>
                <c:pt idx="2549">
                  <c:v>37614</c:v>
                </c:pt>
                <c:pt idx="2550">
                  <c:v>37615</c:v>
                </c:pt>
                <c:pt idx="2551">
                  <c:v>37616</c:v>
                </c:pt>
                <c:pt idx="2552">
                  <c:v>37617</c:v>
                </c:pt>
                <c:pt idx="2553">
                  <c:v>37618</c:v>
                </c:pt>
                <c:pt idx="2554">
                  <c:v>37619</c:v>
                </c:pt>
                <c:pt idx="2555">
                  <c:v>37620</c:v>
                </c:pt>
                <c:pt idx="2556">
                  <c:v>37621</c:v>
                </c:pt>
                <c:pt idx="2557">
                  <c:v>37622</c:v>
                </c:pt>
                <c:pt idx="2558">
                  <c:v>37623</c:v>
                </c:pt>
                <c:pt idx="2559">
                  <c:v>37624</c:v>
                </c:pt>
                <c:pt idx="2560">
                  <c:v>37625</c:v>
                </c:pt>
                <c:pt idx="2561">
                  <c:v>37626</c:v>
                </c:pt>
                <c:pt idx="2562">
                  <c:v>37627</c:v>
                </c:pt>
                <c:pt idx="2563">
                  <c:v>37628</c:v>
                </c:pt>
                <c:pt idx="2564">
                  <c:v>37629</c:v>
                </c:pt>
                <c:pt idx="2565">
                  <c:v>37630</c:v>
                </c:pt>
                <c:pt idx="2566">
                  <c:v>37631</c:v>
                </c:pt>
                <c:pt idx="2567">
                  <c:v>37632</c:v>
                </c:pt>
                <c:pt idx="2568">
                  <c:v>37633</c:v>
                </c:pt>
                <c:pt idx="2569">
                  <c:v>37634</c:v>
                </c:pt>
                <c:pt idx="2570">
                  <c:v>37635</c:v>
                </c:pt>
                <c:pt idx="2571">
                  <c:v>37636</c:v>
                </c:pt>
                <c:pt idx="2572">
                  <c:v>37637</c:v>
                </c:pt>
                <c:pt idx="2573">
                  <c:v>37638</c:v>
                </c:pt>
                <c:pt idx="2574">
                  <c:v>37639</c:v>
                </c:pt>
                <c:pt idx="2575">
                  <c:v>37640</c:v>
                </c:pt>
                <c:pt idx="2576">
                  <c:v>37641</c:v>
                </c:pt>
                <c:pt idx="2577">
                  <c:v>37642</c:v>
                </c:pt>
                <c:pt idx="2578">
                  <c:v>37643</c:v>
                </c:pt>
                <c:pt idx="2579">
                  <c:v>37644</c:v>
                </c:pt>
                <c:pt idx="2580">
                  <c:v>37645</c:v>
                </c:pt>
                <c:pt idx="2581">
                  <c:v>37646</c:v>
                </c:pt>
                <c:pt idx="2582">
                  <c:v>37647</c:v>
                </c:pt>
                <c:pt idx="2583">
                  <c:v>37648</c:v>
                </c:pt>
                <c:pt idx="2584">
                  <c:v>37649</c:v>
                </c:pt>
                <c:pt idx="2585">
                  <c:v>37650</c:v>
                </c:pt>
                <c:pt idx="2586">
                  <c:v>37651</c:v>
                </c:pt>
                <c:pt idx="2587">
                  <c:v>37652</c:v>
                </c:pt>
                <c:pt idx="2588">
                  <c:v>37653</c:v>
                </c:pt>
                <c:pt idx="2589">
                  <c:v>37654</c:v>
                </c:pt>
                <c:pt idx="2590">
                  <c:v>37655</c:v>
                </c:pt>
                <c:pt idx="2591">
                  <c:v>37656</c:v>
                </c:pt>
                <c:pt idx="2592">
                  <c:v>37657</c:v>
                </c:pt>
                <c:pt idx="2593">
                  <c:v>37658</c:v>
                </c:pt>
                <c:pt idx="2594">
                  <c:v>37659</c:v>
                </c:pt>
                <c:pt idx="2595">
                  <c:v>37660</c:v>
                </c:pt>
                <c:pt idx="2596">
                  <c:v>37661</c:v>
                </c:pt>
                <c:pt idx="2597">
                  <c:v>37662</c:v>
                </c:pt>
                <c:pt idx="2598">
                  <c:v>37663</c:v>
                </c:pt>
                <c:pt idx="2599">
                  <c:v>37664</c:v>
                </c:pt>
                <c:pt idx="2600">
                  <c:v>37665</c:v>
                </c:pt>
                <c:pt idx="2601">
                  <c:v>37666</c:v>
                </c:pt>
                <c:pt idx="2602">
                  <c:v>37667</c:v>
                </c:pt>
                <c:pt idx="2603">
                  <c:v>37668</c:v>
                </c:pt>
                <c:pt idx="2604">
                  <c:v>37669</c:v>
                </c:pt>
                <c:pt idx="2605">
                  <c:v>37670</c:v>
                </c:pt>
                <c:pt idx="2606">
                  <c:v>37671</c:v>
                </c:pt>
                <c:pt idx="2607">
                  <c:v>37672</c:v>
                </c:pt>
                <c:pt idx="2608">
                  <c:v>37673</c:v>
                </c:pt>
                <c:pt idx="2609">
                  <c:v>37674</c:v>
                </c:pt>
                <c:pt idx="2610">
                  <c:v>37675</c:v>
                </c:pt>
                <c:pt idx="2611">
                  <c:v>37676</c:v>
                </c:pt>
                <c:pt idx="2612">
                  <c:v>37677</c:v>
                </c:pt>
                <c:pt idx="2613">
                  <c:v>37678</c:v>
                </c:pt>
                <c:pt idx="2614">
                  <c:v>37679</c:v>
                </c:pt>
                <c:pt idx="2615">
                  <c:v>37680</c:v>
                </c:pt>
                <c:pt idx="2616">
                  <c:v>37681</c:v>
                </c:pt>
                <c:pt idx="2617">
                  <c:v>37682</c:v>
                </c:pt>
                <c:pt idx="2618">
                  <c:v>37683</c:v>
                </c:pt>
                <c:pt idx="2619">
                  <c:v>37684</c:v>
                </c:pt>
                <c:pt idx="2620">
                  <c:v>37685</c:v>
                </c:pt>
                <c:pt idx="2621">
                  <c:v>37686</c:v>
                </c:pt>
                <c:pt idx="2622">
                  <c:v>37687</c:v>
                </c:pt>
                <c:pt idx="2623">
                  <c:v>37688</c:v>
                </c:pt>
                <c:pt idx="2624">
                  <c:v>37689</c:v>
                </c:pt>
                <c:pt idx="2625">
                  <c:v>37690</c:v>
                </c:pt>
                <c:pt idx="2626">
                  <c:v>37691</c:v>
                </c:pt>
                <c:pt idx="2627">
                  <c:v>37692</c:v>
                </c:pt>
                <c:pt idx="2628">
                  <c:v>37693</c:v>
                </c:pt>
                <c:pt idx="2629">
                  <c:v>37694</c:v>
                </c:pt>
                <c:pt idx="2630">
                  <c:v>37695</c:v>
                </c:pt>
                <c:pt idx="2631">
                  <c:v>37696</c:v>
                </c:pt>
                <c:pt idx="2632">
                  <c:v>37697</c:v>
                </c:pt>
                <c:pt idx="2633">
                  <c:v>37698</c:v>
                </c:pt>
                <c:pt idx="2634">
                  <c:v>37699</c:v>
                </c:pt>
                <c:pt idx="2635">
                  <c:v>37700</c:v>
                </c:pt>
                <c:pt idx="2636">
                  <c:v>37701</c:v>
                </c:pt>
                <c:pt idx="2637">
                  <c:v>37702</c:v>
                </c:pt>
                <c:pt idx="2638">
                  <c:v>37703</c:v>
                </c:pt>
                <c:pt idx="2639">
                  <c:v>37704</c:v>
                </c:pt>
                <c:pt idx="2640">
                  <c:v>37705</c:v>
                </c:pt>
                <c:pt idx="2641">
                  <c:v>37706</c:v>
                </c:pt>
                <c:pt idx="2642">
                  <c:v>37707</c:v>
                </c:pt>
                <c:pt idx="2643">
                  <c:v>37708</c:v>
                </c:pt>
                <c:pt idx="2644">
                  <c:v>37709</c:v>
                </c:pt>
                <c:pt idx="2645">
                  <c:v>37710</c:v>
                </c:pt>
                <c:pt idx="2646">
                  <c:v>37711</c:v>
                </c:pt>
                <c:pt idx="2647">
                  <c:v>37712</c:v>
                </c:pt>
                <c:pt idx="2648">
                  <c:v>37713</c:v>
                </c:pt>
                <c:pt idx="2649">
                  <c:v>37714</c:v>
                </c:pt>
                <c:pt idx="2650">
                  <c:v>37715</c:v>
                </c:pt>
                <c:pt idx="2651">
                  <c:v>37716</c:v>
                </c:pt>
                <c:pt idx="2652">
                  <c:v>37717</c:v>
                </c:pt>
                <c:pt idx="2653">
                  <c:v>37718</c:v>
                </c:pt>
                <c:pt idx="2654">
                  <c:v>37719</c:v>
                </c:pt>
                <c:pt idx="2655">
                  <c:v>37720</c:v>
                </c:pt>
                <c:pt idx="2656">
                  <c:v>37721</c:v>
                </c:pt>
                <c:pt idx="2657">
                  <c:v>37722</c:v>
                </c:pt>
                <c:pt idx="2658">
                  <c:v>37723</c:v>
                </c:pt>
                <c:pt idx="2659">
                  <c:v>37724</c:v>
                </c:pt>
                <c:pt idx="2660">
                  <c:v>37725</c:v>
                </c:pt>
                <c:pt idx="2661">
                  <c:v>37726</c:v>
                </c:pt>
                <c:pt idx="2662">
                  <c:v>37727</c:v>
                </c:pt>
                <c:pt idx="2663">
                  <c:v>37728</c:v>
                </c:pt>
                <c:pt idx="2664">
                  <c:v>37729</c:v>
                </c:pt>
                <c:pt idx="2665">
                  <c:v>37730</c:v>
                </c:pt>
                <c:pt idx="2666">
                  <c:v>37731</c:v>
                </c:pt>
                <c:pt idx="2667">
                  <c:v>37732</c:v>
                </c:pt>
                <c:pt idx="2668">
                  <c:v>37733</c:v>
                </c:pt>
                <c:pt idx="2669">
                  <c:v>37734</c:v>
                </c:pt>
                <c:pt idx="2670">
                  <c:v>37735</c:v>
                </c:pt>
                <c:pt idx="2671">
                  <c:v>37736</c:v>
                </c:pt>
                <c:pt idx="2672">
                  <c:v>37737</c:v>
                </c:pt>
                <c:pt idx="2673">
                  <c:v>37738</c:v>
                </c:pt>
                <c:pt idx="2674">
                  <c:v>37739</c:v>
                </c:pt>
                <c:pt idx="2675">
                  <c:v>37740</c:v>
                </c:pt>
                <c:pt idx="2676">
                  <c:v>37741</c:v>
                </c:pt>
                <c:pt idx="2677">
                  <c:v>37742</c:v>
                </c:pt>
                <c:pt idx="2678">
                  <c:v>37743</c:v>
                </c:pt>
                <c:pt idx="2679">
                  <c:v>37744</c:v>
                </c:pt>
                <c:pt idx="2680">
                  <c:v>37745</c:v>
                </c:pt>
                <c:pt idx="2681">
                  <c:v>37746</c:v>
                </c:pt>
                <c:pt idx="2682">
                  <c:v>37747</c:v>
                </c:pt>
                <c:pt idx="2683">
                  <c:v>37748</c:v>
                </c:pt>
                <c:pt idx="2684">
                  <c:v>37749</c:v>
                </c:pt>
                <c:pt idx="2685">
                  <c:v>37750</c:v>
                </c:pt>
                <c:pt idx="2686">
                  <c:v>37751</c:v>
                </c:pt>
                <c:pt idx="2687">
                  <c:v>37752</c:v>
                </c:pt>
                <c:pt idx="2688">
                  <c:v>37753</c:v>
                </c:pt>
                <c:pt idx="2689">
                  <c:v>37754</c:v>
                </c:pt>
                <c:pt idx="2690">
                  <c:v>37755</c:v>
                </c:pt>
                <c:pt idx="2691">
                  <c:v>37756</c:v>
                </c:pt>
                <c:pt idx="2692">
                  <c:v>37757</c:v>
                </c:pt>
                <c:pt idx="2693">
                  <c:v>37758</c:v>
                </c:pt>
                <c:pt idx="2694">
                  <c:v>37759</c:v>
                </c:pt>
                <c:pt idx="2695">
                  <c:v>37760</c:v>
                </c:pt>
                <c:pt idx="2696">
                  <c:v>37761</c:v>
                </c:pt>
                <c:pt idx="2697">
                  <c:v>37762</c:v>
                </c:pt>
                <c:pt idx="2698">
                  <c:v>37763</c:v>
                </c:pt>
                <c:pt idx="2699">
                  <c:v>37764</c:v>
                </c:pt>
                <c:pt idx="2700">
                  <c:v>37765</c:v>
                </c:pt>
                <c:pt idx="2701">
                  <c:v>37766</c:v>
                </c:pt>
                <c:pt idx="2702">
                  <c:v>37767</c:v>
                </c:pt>
                <c:pt idx="2703">
                  <c:v>37768</c:v>
                </c:pt>
                <c:pt idx="2704">
                  <c:v>37769</c:v>
                </c:pt>
                <c:pt idx="2705">
                  <c:v>37770</c:v>
                </c:pt>
                <c:pt idx="2706">
                  <c:v>37771</c:v>
                </c:pt>
                <c:pt idx="2707">
                  <c:v>37772</c:v>
                </c:pt>
                <c:pt idx="2708">
                  <c:v>37773</c:v>
                </c:pt>
                <c:pt idx="2709">
                  <c:v>37774</c:v>
                </c:pt>
                <c:pt idx="2710">
                  <c:v>37775</c:v>
                </c:pt>
                <c:pt idx="2711">
                  <c:v>37776</c:v>
                </c:pt>
                <c:pt idx="2712">
                  <c:v>37777</c:v>
                </c:pt>
                <c:pt idx="2713">
                  <c:v>37778</c:v>
                </c:pt>
                <c:pt idx="2714">
                  <c:v>37779</c:v>
                </c:pt>
                <c:pt idx="2715">
                  <c:v>37780</c:v>
                </c:pt>
                <c:pt idx="2716">
                  <c:v>37781</c:v>
                </c:pt>
                <c:pt idx="2717">
                  <c:v>37782</c:v>
                </c:pt>
                <c:pt idx="2718">
                  <c:v>37783</c:v>
                </c:pt>
                <c:pt idx="2719">
                  <c:v>37784</c:v>
                </c:pt>
                <c:pt idx="2720">
                  <c:v>37785</c:v>
                </c:pt>
                <c:pt idx="2721">
                  <c:v>37786</c:v>
                </c:pt>
                <c:pt idx="2722">
                  <c:v>37787</c:v>
                </c:pt>
                <c:pt idx="2723">
                  <c:v>37788</c:v>
                </c:pt>
                <c:pt idx="2724">
                  <c:v>37789</c:v>
                </c:pt>
                <c:pt idx="2725">
                  <c:v>37790</c:v>
                </c:pt>
                <c:pt idx="2726">
                  <c:v>37791</c:v>
                </c:pt>
                <c:pt idx="2727">
                  <c:v>37792</c:v>
                </c:pt>
                <c:pt idx="2728">
                  <c:v>37793</c:v>
                </c:pt>
                <c:pt idx="2729">
                  <c:v>37794</c:v>
                </c:pt>
                <c:pt idx="2730">
                  <c:v>37795</c:v>
                </c:pt>
                <c:pt idx="2731">
                  <c:v>37796</c:v>
                </c:pt>
                <c:pt idx="2732">
                  <c:v>37797</c:v>
                </c:pt>
                <c:pt idx="2733">
                  <c:v>37798</c:v>
                </c:pt>
                <c:pt idx="2734">
                  <c:v>37799</c:v>
                </c:pt>
                <c:pt idx="2735">
                  <c:v>37800</c:v>
                </c:pt>
                <c:pt idx="2736">
                  <c:v>37801</c:v>
                </c:pt>
                <c:pt idx="2737">
                  <c:v>37802</c:v>
                </c:pt>
                <c:pt idx="2738">
                  <c:v>37803</c:v>
                </c:pt>
                <c:pt idx="2739">
                  <c:v>37804</c:v>
                </c:pt>
                <c:pt idx="2740">
                  <c:v>37805</c:v>
                </c:pt>
                <c:pt idx="2741">
                  <c:v>37806</c:v>
                </c:pt>
                <c:pt idx="2742">
                  <c:v>37807</c:v>
                </c:pt>
                <c:pt idx="2743">
                  <c:v>37808</c:v>
                </c:pt>
                <c:pt idx="2744">
                  <c:v>37809</c:v>
                </c:pt>
                <c:pt idx="2745">
                  <c:v>37810</c:v>
                </c:pt>
                <c:pt idx="2746">
                  <c:v>37811</c:v>
                </c:pt>
                <c:pt idx="2747">
                  <c:v>37812</c:v>
                </c:pt>
                <c:pt idx="2748">
                  <c:v>37813</c:v>
                </c:pt>
                <c:pt idx="2749">
                  <c:v>37814</c:v>
                </c:pt>
                <c:pt idx="2750">
                  <c:v>37815</c:v>
                </c:pt>
                <c:pt idx="2751">
                  <c:v>37816</c:v>
                </c:pt>
                <c:pt idx="2752">
                  <c:v>37817</c:v>
                </c:pt>
                <c:pt idx="2753">
                  <c:v>37818</c:v>
                </c:pt>
                <c:pt idx="2754">
                  <c:v>37819</c:v>
                </c:pt>
                <c:pt idx="2755">
                  <c:v>37820</c:v>
                </c:pt>
                <c:pt idx="2756">
                  <c:v>37821</c:v>
                </c:pt>
                <c:pt idx="2757">
                  <c:v>37822</c:v>
                </c:pt>
                <c:pt idx="2758">
                  <c:v>37823</c:v>
                </c:pt>
                <c:pt idx="2759">
                  <c:v>37824</c:v>
                </c:pt>
                <c:pt idx="2760">
                  <c:v>37825</c:v>
                </c:pt>
                <c:pt idx="2761">
                  <c:v>37826</c:v>
                </c:pt>
                <c:pt idx="2762">
                  <c:v>37827</c:v>
                </c:pt>
                <c:pt idx="2763">
                  <c:v>37828</c:v>
                </c:pt>
                <c:pt idx="2764">
                  <c:v>37829</c:v>
                </c:pt>
                <c:pt idx="2765">
                  <c:v>37830</c:v>
                </c:pt>
                <c:pt idx="2766">
                  <c:v>37831</c:v>
                </c:pt>
                <c:pt idx="2767">
                  <c:v>37832</c:v>
                </c:pt>
                <c:pt idx="2768">
                  <c:v>37833</c:v>
                </c:pt>
                <c:pt idx="2769">
                  <c:v>37834</c:v>
                </c:pt>
                <c:pt idx="2770">
                  <c:v>37835</c:v>
                </c:pt>
                <c:pt idx="2771">
                  <c:v>37836</c:v>
                </c:pt>
                <c:pt idx="2772">
                  <c:v>37837</c:v>
                </c:pt>
                <c:pt idx="2773">
                  <c:v>37838</c:v>
                </c:pt>
                <c:pt idx="2774">
                  <c:v>37839</c:v>
                </c:pt>
                <c:pt idx="2775">
                  <c:v>37840</c:v>
                </c:pt>
                <c:pt idx="2776">
                  <c:v>37841</c:v>
                </c:pt>
                <c:pt idx="2777">
                  <c:v>37842</c:v>
                </c:pt>
                <c:pt idx="2778">
                  <c:v>37843</c:v>
                </c:pt>
                <c:pt idx="2779">
                  <c:v>37844</c:v>
                </c:pt>
                <c:pt idx="2780">
                  <c:v>37845</c:v>
                </c:pt>
                <c:pt idx="2781">
                  <c:v>37846</c:v>
                </c:pt>
                <c:pt idx="2782">
                  <c:v>37847</c:v>
                </c:pt>
                <c:pt idx="2783">
                  <c:v>37848</c:v>
                </c:pt>
                <c:pt idx="2784">
                  <c:v>37849</c:v>
                </c:pt>
                <c:pt idx="2785">
                  <c:v>37850</c:v>
                </c:pt>
                <c:pt idx="2786">
                  <c:v>37851</c:v>
                </c:pt>
                <c:pt idx="2787">
                  <c:v>37852</c:v>
                </c:pt>
                <c:pt idx="2788">
                  <c:v>37853</c:v>
                </c:pt>
                <c:pt idx="2789">
                  <c:v>37854</c:v>
                </c:pt>
                <c:pt idx="2790">
                  <c:v>37855</c:v>
                </c:pt>
                <c:pt idx="2791">
                  <c:v>37856</c:v>
                </c:pt>
                <c:pt idx="2792">
                  <c:v>37857</c:v>
                </c:pt>
                <c:pt idx="2793">
                  <c:v>37858</c:v>
                </c:pt>
                <c:pt idx="2794">
                  <c:v>37859</c:v>
                </c:pt>
                <c:pt idx="2795">
                  <c:v>37860</c:v>
                </c:pt>
                <c:pt idx="2796">
                  <c:v>37861</c:v>
                </c:pt>
                <c:pt idx="2797">
                  <c:v>37862</c:v>
                </c:pt>
                <c:pt idx="2798">
                  <c:v>37863</c:v>
                </c:pt>
                <c:pt idx="2799">
                  <c:v>37864</c:v>
                </c:pt>
                <c:pt idx="2800">
                  <c:v>37865</c:v>
                </c:pt>
                <c:pt idx="2801">
                  <c:v>37866</c:v>
                </c:pt>
                <c:pt idx="2802">
                  <c:v>37867</c:v>
                </c:pt>
                <c:pt idx="2803">
                  <c:v>37868</c:v>
                </c:pt>
                <c:pt idx="2804">
                  <c:v>37869</c:v>
                </c:pt>
                <c:pt idx="2805">
                  <c:v>37870</c:v>
                </c:pt>
                <c:pt idx="2806">
                  <c:v>37871</c:v>
                </c:pt>
                <c:pt idx="2807">
                  <c:v>37872</c:v>
                </c:pt>
                <c:pt idx="2808">
                  <c:v>37873</c:v>
                </c:pt>
                <c:pt idx="2809">
                  <c:v>37874</c:v>
                </c:pt>
                <c:pt idx="2810">
                  <c:v>37875</c:v>
                </c:pt>
                <c:pt idx="2811">
                  <c:v>37876</c:v>
                </c:pt>
                <c:pt idx="2812">
                  <c:v>37877</c:v>
                </c:pt>
                <c:pt idx="2813">
                  <c:v>37878</c:v>
                </c:pt>
                <c:pt idx="2814">
                  <c:v>37879</c:v>
                </c:pt>
                <c:pt idx="2815">
                  <c:v>37880</c:v>
                </c:pt>
                <c:pt idx="2816">
                  <c:v>37881</c:v>
                </c:pt>
                <c:pt idx="2817">
                  <c:v>37882</c:v>
                </c:pt>
                <c:pt idx="2818">
                  <c:v>37883</c:v>
                </c:pt>
                <c:pt idx="2819">
                  <c:v>37884</c:v>
                </c:pt>
                <c:pt idx="2820">
                  <c:v>37885</c:v>
                </c:pt>
                <c:pt idx="2821">
                  <c:v>37886</c:v>
                </c:pt>
                <c:pt idx="2822">
                  <c:v>37887</c:v>
                </c:pt>
                <c:pt idx="2823">
                  <c:v>37888</c:v>
                </c:pt>
                <c:pt idx="2824">
                  <c:v>37889</c:v>
                </c:pt>
                <c:pt idx="2825">
                  <c:v>37890</c:v>
                </c:pt>
                <c:pt idx="2826">
                  <c:v>37891</c:v>
                </c:pt>
                <c:pt idx="2827">
                  <c:v>37892</c:v>
                </c:pt>
                <c:pt idx="2828">
                  <c:v>37893</c:v>
                </c:pt>
                <c:pt idx="2829">
                  <c:v>37894</c:v>
                </c:pt>
                <c:pt idx="2830">
                  <c:v>37895</c:v>
                </c:pt>
                <c:pt idx="2831">
                  <c:v>37896</c:v>
                </c:pt>
                <c:pt idx="2832">
                  <c:v>37897</c:v>
                </c:pt>
                <c:pt idx="2833">
                  <c:v>37898</c:v>
                </c:pt>
                <c:pt idx="2834">
                  <c:v>37899</c:v>
                </c:pt>
                <c:pt idx="2835">
                  <c:v>37900</c:v>
                </c:pt>
                <c:pt idx="2836">
                  <c:v>37901</c:v>
                </c:pt>
                <c:pt idx="2837">
                  <c:v>37902</c:v>
                </c:pt>
                <c:pt idx="2838">
                  <c:v>37903</c:v>
                </c:pt>
                <c:pt idx="2839">
                  <c:v>37904</c:v>
                </c:pt>
                <c:pt idx="2840">
                  <c:v>37905</c:v>
                </c:pt>
                <c:pt idx="2841">
                  <c:v>37906</c:v>
                </c:pt>
                <c:pt idx="2842">
                  <c:v>37907</c:v>
                </c:pt>
                <c:pt idx="2843">
                  <c:v>37908</c:v>
                </c:pt>
                <c:pt idx="2844">
                  <c:v>37909</c:v>
                </c:pt>
                <c:pt idx="2845">
                  <c:v>37910</c:v>
                </c:pt>
                <c:pt idx="2846">
                  <c:v>37911</c:v>
                </c:pt>
                <c:pt idx="2847">
                  <c:v>37912</c:v>
                </c:pt>
                <c:pt idx="2848">
                  <c:v>37913</c:v>
                </c:pt>
                <c:pt idx="2849">
                  <c:v>37914</c:v>
                </c:pt>
                <c:pt idx="2850">
                  <c:v>37915</c:v>
                </c:pt>
                <c:pt idx="2851">
                  <c:v>37916</c:v>
                </c:pt>
                <c:pt idx="2852">
                  <c:v>37917</c:v>
                </c:pt>
                <c:pt idx="2853">
                  <c:v>37918</c:v>
                </c:pt>
                <c:pt idx="2854">
                  <c:v>37919</c:v>
                </c:pt>
                <c:pt idx="2855">
                  <c:v>37920</c:v>
                </c:pt>
                <c:pt idx="2856">
                  <c:v>37921</c:v>
                </c:pt>
                <c:pt idx="2857">
                  <c:v>37922</c:v>
                </c:pt>
                <c:pt idx="2858">
                  <c:v>37923</c:v>
                </c:pt>
                <c:pt idx="2859">
                  <c:v>37924</c:v>
                </c:pt>
                <c:pt idx="2860">
                  <c:v>37925</c:v>
                </c:pt>
                <c:pt idx="2861">
                  <c:v>37926</c:v>
                </c:pt>
                <c:pt idx="2862">
                  <c:v>37927</c:v>
                </c:pt>
                <c:pt idx="2863">
                  <c:v>37928</c:v>
                </c:pt>
                <c:pt idx="2864">
                  <c:v>37929</c:v>
                </c:pt>
                <c:pt idx="2865">
                  <c:v>37930</c:v>
                </c:pt>
                <c:pt idx="2866">
                  <c:v>37931</c:v>
                </c:pt>
                <c:pt idx="2867">
                  <c:v>37932</c:v>
                </c:pt>
                <c:pt idx="2868">
                  <c:v>37933</c:v>
                </c:pt>
                <c:pt idx="2869">
                  <c:v>37934</c:v>
                </c:pt>
                <c:pt idx="2870">
                  <c:v>37935</c:v>
                </c:pt>
                <c:pt idx="2871">
                  <c:v>37936</c:v>
                </c:pt>
                <c:pt idx="2872">
                  <c:v>37937</c:v>
                </c:pt>
                <c:pt idx="2873">
                  <c:v>37938</c:v>
                </c:pt>
                <c:pt idx="2874">
                  <c:v>37939</c:v>
                </c:pt>
                <c:pt idx="2875">
                  <c:v>37940</c:v>
                </c:pt>
                <c:pt idx="2876">
                  <c:v>37941</c:v>
                </c:pt>
                <c:pt idx="2877">
                  <c:v>37942</c:v>
                </c:pt>
                <c:pt idx="2878">
                  <c:v>37943</c:v>
                </c:pt>
                <c:pt idx="2879">
                  <c:v>37944</c:v>
                </c:pt>
                <c:pt idx="2880">
                  <c:v>37945</c:v>
                </c:pt>
                <c:pt idx="2881">
                  <c:v>37946</c:v>
                </c:pt>
                <c:pt idx="2882">
                  <c:v>37947</c:v>
                </c:pt>
                <c:pt idx="2883">
                  <c:v>37948</c:v>
                </c:pt>
                <c:pt idx="2884">
                  <c:v>37949</c:v>
                </c:pt>
                <c:pt idx="2885">
                  <c:v>37950</c:v>
                </c:pt>
                <c:pt idx="2886">
                  <c:v>37951</c:v>
                </c:pt>
                <c:pt idx="2887">
                  <c:v>37952</c:v>
                </c:pt>
                <c:pt idx="2888">
                  <c:v>37953</c:v>
                </c:pt>
                <c:pt idx="2889">
                  <c:v>37954</c:v>
                </c:pt>
                <c:pt idx="2890">
                  <c:v>37955</c:v>
                </c:pt>
                <c:pt idx="2891">
                  <c:v>37956</c:v>
                </c:pt>
                <c:pt idx="2892">
                  <c:v>37957</c:v>
                </c:pt>
                <c:pt idx="2893">
                  <c:v>37958</c:v>
                </c:pt>
                <c:pt idx="2894">
                  <c:v>37959</c:v>
                </c:pt>
                <c:pt idx="2895">
                  <c:v>37960</c:v>
                </c:pt>
                <c:pt idx="2896">
                  <c:v>37961</c:v>
                </c:pt>
                <c:pt idx="2897">
                  <c:v>37962</c:v>
                </c:pt>
                <c:pt idx="2898">
                  <c:v>37963</c:v>
                </c:pt>
                <c:pt idx="2899">
                  <c:v>37964</c:v>
                </c:pt>
                <c:pt idx="2900">
                  <c:v>37965</c:v>
                </c:pt>
                <c:pt idx="2901">
                  <c:v>37966</c:v>
                </c:pt>
                <c:pt idx="2902">
                  <c:v>37967</c:v>
                </c:pt>
                <c:pt idx="2903">
                  <c:v>37968</c:v>
                </c:pt>
                <c:pt idx="2904">
                  <c:v>37969</c:v>
                </c:pt>
                <c:pt idx="2905">
                  <c:v>37970</c:v>
                </c:pt>
                <c:pt idx="2906">
                  <c:v>37971</c:v>
                </c:pt>
                <c:pt idx="2907">
                  <c:v>37972</c:v>
                </c:pt>
                <c:pt idx="2908">
                  <c:v>37973</c:v>
                </c:pt>
                <c:pt idx="2909">
                  <c:v>37974</c:v>
                </c:pt>
                <c:pt idx="2910">
                  <c:v>37975</c:v>
                </c:pt>
                <c:pt idx="2911">
                  <c:v>37976</c:v>
                </c:pt>
                <c:pt idx="2912">
                  <c:v>37977</c:v>
                </c:pt>
                <c:pt idx="2913">
                  <c:v>37978</c:v>
                </c:pt>
                <c:pt idx="2914">
                  <c:v>37979</c:v>
                </c:pt>
                <c:pt idx="2915">
                  <c:v>37980</c:v>
                </c:pt>
                <c:pt idx="2916">
                  <c:v>37981</c:v>
                </c:pt>
                <c:pt idx="2917">
                  <c:v>37982</c:v>
                </c:pt>
                <c:pt idx="2918">
                  <c:v>37983</c:v>
                </c:pt>
                <c:pt idx="2919">
                  <c:v>37984</c:v>
                </c:pt>
                <c:pt idx="2920">
                  <c:v>37985</c:v>
                </c:pt>
                <c:pt idx="2921">
                  <c:v>37986</c:v>
                </c:pt>
                <c:pt idx="2922">
                  <c:v>37987</c:v>
                </c:pt>
                <c:pt idx="2923">
                  <c:v>37988</c:v>
                </c:pt>
                <c:pt idx="2924">
                  <c:v>37989</c:v>
                </c:pt>
                <c:pt idx="2925">
                  <c:v>37990</c:v>
                </c:pt>
                <c:pt idx="2926">
                  <c:v>37991</c:v>
                </c:pt>
                <c:pt idx="2927">
                  <c:v>37992</c:v>
                </c:pt>
                <c:pt idx="2928">
                  <c:v>37993</c:v>
                </c:pt>
                <c:pt idx="2929">
                  <c:v>37994</c:v>
                </c:pt>
                <c:pt idx="2930">
                  <c:v>37995</c:v>
                </c:pt>
                <c:pt idx="2931">
                  <c:v>37996</c:v>
                </c:pt>
                <c:pt idx="2932">
                  <c:v>37997</c:v>
                </c:pt>
                <c:pt idx="2933">
                  <c:v>37998</c:v>
                </c:pt>
                <c:pt idx="2934">
                  <c:v>37999</c:v>
                </c:pt>
                <c:pt idx="2935">
                  <c:v>38000</c:v>
                </c:pt>
                <c:pt idx="2936">
                  <c:v>38001</c:v>
                </c:pt>
                <c:pt idx="2937">
                  <c:v>38002</c:v>
                </c:pt>
                <c:pt idx="2938">
                  <c:v>38003</c:v>
                </c:pt>
                <c:pt idx="2939">
                  <c:v>38004</c:v>
                </c:pt>
                <c:pt idx="2940">
                  <c:v>38005</c:v>
                </c:pt>
                <c:pt idx="2941">
                  <c:v>38006</c:v>
                </c:pt>
                <c:pt idx="2942">
                  <c:v>38007</c:v>
                </c:pt>
                <c:pt idx="2943">
                  <c:v>38008</c:v>
                </c:pt>
                <c:pt idx="2944">
                  <c:v>38009</c:v>
                </c:pt>
                <c:pt idx="2945">
                  <c:v>38010</c:v>
                </c:pt>
                <c:pt idx="2946">
                  <c:v>38011</c:v>
                </c:pt>
                <c:pt idx="2947">
                  <c:v>38012</c:v>
                </c:pt>
                <c:pt idx="2948">
                  <c:v>38013</c:v>
                </c:pt>
                <c:pt idx="2949">
                  <c:v>38014</c:v>
                </c:pt>
                <c:pt idx="2950">
                  <c:v>38015</c:v>
                </c:pt>
                <c:pt idx="2951">
                  <c:v>38016</c:v>
                </c:pt>
                <c:pt idx="2952">
                  <c:v>38017</c:v>
                </c:pt>
                <c:pt idx="2953">
                  <c:v>38018</c:v>
                </c:pt>
                <c:pt idx="2954">
                  <c:v>38019</c:v>
                </c:pt>
                <c:pt idx="2955">
                  <c:v>38020</c:v>
                </c:pt>
                <c:pt idx="2956">
                  <c:v>38021</c:v>
                </c:pt>
                <c:pt idx="2957">
                  <c:v>38022</c:v>
                </c:pt>
                <c:pt idx="2958">
                  <c:v>38023</c:v>
                </c:pt>
                <c:pt idx="2959">
                  <c:v>38024</c:v>
                </c:pt>
                <c:pt idx="2960">
                  <c:v>38025</c:v>
                </c:pt>
                <c:pt idx="2961">
                  <c:v>38026</c:v>
                </c:pt>
                <c:pt idx="2962">
                  <c:v>38027</c:v>
                </c:pt>
                <c:pt idx="2963">
                  <c:v>38028</c:v>
                </c:pt>
                <c:pt idx="2964">
                  <c:v>38029</c:v>
                </c:pt>
                <c:pt idx="2965">
                  <c:v>38030</c:v>
                </c:pt>
                <c:pt idx="2966">
                  <c:v>38031</c:v>
                </c:pt>
                <c:pt idx="2967">
                  <c:v>38032</c:v>
                </c:pt>
                <c:pt idx="2968">
                  <c:v>38033</c:v>
                </c:pt>
                <c:pt idx="2969">
                  <c:v>38034</c:v>
                </c:pt>
                <c:pt idx="2970">
                  <c:v>38035</c:v>
                </c:pt>
                <c:pt idx="2971">
                  <c:v>38036</c:v>
                </c:pt>
                <c:pt idx="2972">
                  <c:v>38037</c:v>
                </c:pt>
                <c:pt idx="2973">
                  <c:v>38038</c:v>
                </c:pt>
                <c:pt idx="2974">
                  <c:v>38039</c:v>
                </c:pt>
                <c:pt idx="2975">
                  <c:v>38040</c:v>
                </c:pt>
                <c:pt idx="2976">
                  <c:v>38041</c:v>
                </c:pt>
                <c:pt idx="2977">
                  <c:v>38042</c:v>
                </c:pt>
                <c:pt idx="2978">
                  <c:v>38043</c:v>
                </c:pt>
                <c:pt idx="2979">
                  <c:v>38044</c:v>
                </c:pt>
                <c:pt idx="2980">
                  <c:v>38045</c:v>
                </c:pt>
                <c:pt idx="2981">
                  <c:v>38046</c:v>
                </c:pt>
                <c:pt idx="2982">
                  <c:v>38047</c:v>
                </c:pt>
                <c:pt idx="2983">
                  <c:v>38048</c:v>
                </c:pt>
                <c:pt idx="2984">
                  <c:v>38049</c:v>
                </c:pt>
                <c:pt idx="2985">
                  <c:v>38050</c:v>
                </c:pt>
                <c:pt idx="2986">
                  <c:v>38051</c:v>
                </c:pt>
                <c:pt idx="2987">
                  <c:v>38052</c:v>
                </c:pt>
                <c:pt idx="2988">
                  <c:v>38053</c:v>
                </c:pt>
                <c:pt idx="2989">
                  <c:v>38054</c:v>
                </c:pt>
                <c:pt idx="2990">
                  <c:v>38055</c:v>
                </c:pt>
                <c:pt idx="2991">
                  <c:v>38056</c:v>
                </c:pt>
                <c:pt idx="2992">
                  <c:v>38057</c:v>
                </c:pt>
                <c:pt idx="2993">
                  <c:v>38058</c:v>
                </c:pt>
                <c:pt idx="2994">
                  <c:v>38059</c:v>
                </c:pt>
                <c:pt idx="2995">
                  <c:v>38060</c:v>
                </c:pt>
                <c:pt idx="2996">
                  <c:v>38061</c:v>
                </c:pt>
                <c:pt idx="2997">
                  <c:v>38062</c:v>
                </c:pt>
                <c:pt idx="2998">
                  <c:v>38063</c:v>
                </c:pt>
                <c:pt idx="2999">
                  <c:v>38064</c:v>
                </c:pt>
                <c:pt idx="3000">
                  <c:v>38065</c:v>
                </c:pt>
                <c:pt idx="3001">
                  <c:v>38066</c:v>
                </c:pt>
                <c:pt idx="3002">
                  <c:v>38067</c:v>
                </c:pt>
                <c:pt idx="3003">
                  <c:v>38068</c:v>
                </c:pt>
                <c:pt idx="3004">
                  <c:v>38069</c:v>
                </c:pt>
                <c:pt idx="3005">
                  <c:v>38070</c:v>
                </c:pt>
                <c:pt idx="3006">
                  <c:v>38071</c:v>
                </c:pt>
                <c:pt idx="3007">
                  <c:v>38072</c:v>
                </c:pt>
                <c:pt idx="3008">
                  <c:v>38073</c:v>
                </c:pt>
                <c:pt idx="3009">
                  <c:v>38074</c:v>
                </c:pt>
                <c:pt idx="3010">
                  <c:v>38075</c:v>
                </c:pt>
                <c:pt idx="3011">
                  <c:v>38076</c:v>
                </c:pt>
                <c:pt idx="3012">
                  <c:v>38077</c:v>
                </c:pt>
                <c:pt idx="3013">
                  <c:v>38078</c:v>
                </c:pt>
                <c:pt idx="3014">
                  <c:v>38079</c:v>
                </c:pt>
                <c:pt idx="3015">
                  <c:v>38080</c:v>
                </c:pt>
                <c:pt idx="3016">
                  <c:v>38081</c:v>
                </c:pt>
                <c:pt idx="3017">
                  <c:v>38082</c:v>
                </c:pt>
                <c:pt idx="3018">
                  <c:v>38083</c:v>
                </c:pt>
                <c:pt idx="3019">
                  <c:v>38084</c:v>
                </c:pt>
                <c:pt idx="3020">
                  <c:v>38085</c:v>
                </c:pt>
                <c:pt idx="3021">
                  <c:v>38086</c:v>
                </c:pt>
                <c:pt idx="3022">
                  <c:v>38087</c:v>
                </c:pt>
                <c:pt idx="3023">
                  <c:v>38088</c:v>
                </c:pt>
                <c:pt idx="3024">
                  <c:v>38089</c:v>
                </c:pt>
                <c:pt idx="3025">
                  <c:v>38090</c:v>
                </c:pt>
                <c:pt idx="3026">
                  <c:v>38091</c:v>
                </c:pt>
                <c:pt idx="3027">
                  <c:v>38092</c:v>
                </c:pt>
                <c:pt idx="3028">
                  <c:v>38093</c:v>
                </c:pt>
                <c:pt idx="3029">
                  <c:v>38094</c:v>
                </c:pt>
                <c:pt idx="3030">
                  <c:v>38095</c:v>
                </c:pt>
                <c:pt idx="3031">
                  <c:v>38096</c:v>
                </c:pt>
                <c:pt idx="3032">
                  <c:v>38097</c:v>
                </c:pt>
                <c:pt idx="3033">
                  <c:v>38098</c:v>
                </c:pt>
                <c:pt idx="3034">
                  <c:v>38099</c:v>
                </c:pt>
                <c:pt idx="3035">
                  <c:v>38100</c:v>
                </c:pt>
                <c:pt idx="3036">
                  <c:v>38101</c:v>
                </c:pt>
                <c:pt idx="3037">
                  <c:v>38102</c:v>
                </c:pt>
                <c:pt idx="3038">
                  <c:v>38103</c:v>
                </c:pt>
                <c:pt idx="3039">
                  <c:v>38104</c:v>
                </c:pt>
                <c:pt idx="3040">
                  <c:v>38105</c:v>
                </c:pt>
                <c:pt idx="3041">
                  <c:v>38106</c:v>
                </c:pt>
                <c:pt idx="3042">
                  <c:v>38107</c:v>
                </c:pt>
                <c:pt idx="3043">
                  <c:v>38108</c:v>
                </c:pt>
                <c:pt idx="3044">
                  <c:v>38109</c:v>
                </c:pt>
                <c:pt idx="3045">
                  <c:v>38110</c:v>
                </c:pt>
                <c:pt idx="3046">
                  <c:v>38111</c:v>
                </c:pt>
                <c:pt idx="3047">
                  <c:v>38112</c:v>
                </c:pt>
                <c:pt idx="3048">
                  <c:v>38113</c:v>
                </c:pt>
                <c:pt idx="3049">
                  <c:v>38114</c:v>
                </c:pt>
                <c:pt idx="3050">
                  <c:v>38115</c:v>
                </c:pt>
                <c:pt idx="3051">
                  <c:v>38116</c:v>
                </c:pt>
                <c:pt idx="3052">
                  <c:v>38117</c:v>
                </c:pt>
                <c:pt idx="3053">
                  <c:v>38118</c:v>
                </c:pt>
                <c:pt idx="3054">
                  <c:v>38119</c:v>
                </c:pt>
                <c:pt idx="3055">
                  <c:v>38120</c:v>
                </c:pt>
                <c:pt idx="3056">
                  <c:v>38121</c:v>
                </c:pt>
                <c:pt idx="3057">
                  <c:v>38122</c:v>
                </c:pt>
                <c:pt idx="3058">
                  <c:v>38123</c:v>
                </c:pt>
                <c:pt idx="3059">
                  <c:v>38124</c:v>
                </c:pt>
                <c:pt idx="3060">
                  <c:v>38125</c:v>
                </c:pt>
                <c:pt idx="3061">
                  <c:v>38126</c:v>
                </c:pt>
                <c:pt idx="3062">
                  <c:v>38127</c:v>
                </c:pt>
                <c:pt idx="3063">
                  <c:v>38128</c:v>
                </c:pt>
                <c:pt idx="3064">
                  <c:v>38129</c:v>
                </c:pt>
                <c:pt idx="3065">
                  <c:v>38130</c:v>
                </c:pt>
                <c:pt idx="3066">
                  <c:v>38131</c:v>
                </c:pt>
                <c:pt idx="3067">
                  <c:v>38132</c:v>
                </c:pt>
                <c:pt idx="3068">
                  <c:v>38133</c:v>
                </c:pt>
                <c:pt idx="3069">
                  <c:v>38134</c:v>
                </c:pt>
                <c:pt idx="3070">
                  <c:v>38135</c:v>
                </c:pt>
                <c:pt idx="3071">
                  <c:v>38136</c:v>
                </c:pt>
                <c:pt idx="3072">
                  <c:v>38137</c:v>
                </c:pt>
                <c:pt idx="3073">
                  <c:v>38138</c:v>
                </c:pt>
                <c:pt idx="3074">
                  <c:v>38139</c:v>
                </c:pt>
                <c:pt idx="3075">
                  <c:v>38140</c:v>
                </c:pt>
                <c:pt idx="3076">
                  <c:v>38141</c:v>
                </c:pt>
                <c:pt idx="3077">
                  <c:v>38142</c:v>
                </c:pt>
                <c:pt idx="3078">
                  <c:v>38143</c:v>
                </c:pt>
                <c:pt idx="3079">
                  <c:v>38144</c:v>
                </c:pt>
                <c:pt idx="3080">
                  <c:v>38145</c:v>
                </c:pt>
                <c:pt idx="3081">
                  <c:v>38146</c:v>
                </c:pt>
                <c:pt idx="3082">
                  <c:v>38147</c:v>
                </c:pt>
                <c:pt idx="3083">
                  <c:v>38148</c:v>
                </c:pt>
                <c:pt idx="3084">
                  <c:v>38149</c:v>
                </c:pt>
                <c:pt idx="3085">
                  <c:v>38150</c:v>
                </c:pt>
                <c:pt idx="3086">
                  <c:v>38151</c:v>
                </c:pt>
                <c:pt idx="3087">
                  <c:v>38152</c:v>
                </c:pt>
                <c:pt idx="3088">
                  <c:v>38153</c:v>
                </c:pt>
                <c:pt idx="3089">
                  <c:v>38154</c:v>
                </c:pt>
                <c:pt idx="3090">
                  <c:v>38155</c:v>
                </c:pt>
                <c:pt idx="3091">
                  <c:v>38156</c:v>
                </c:pt>
                <c:pt idx="3092">
                  <c:v>38157</c:v>
                </c:pt>
                <c:pt idx="3093">
                  <c:v>38158</c:v>
                </c:pt>
                <c:pt idx="3094">
                  <c:v>38159</c:v>
                </c:pt>
                <c:pt idx="3095">
                  <c:v>38160</c:v>
                </c:pt>
                <c:pt idx="3096">
                  <c:v>38161</c:v>
                </c:pt>
                <c:pt idx="3097">
                  <c:v>38162</c:v>
                </c:pt>
                <c:pt idx="3098">
                  <c:v>38163</c:v>
                </c:pt>
                <c:pt idx="3099">
                  <c:v>38164</c:v>
                </c:pt>
                <c:pt idx="3100">
                  <c:v>38165</c:v>
                </c:pt>
                <c:pt idx="3101">
                  <c:v>38166</c:v>
                </c:pt>
                <c:pt idx="3102">
                  <c:v>38167</c:v>
                </c:pt>
                <c:pt idx="3103">
                  <c:v>38168</c:v>
                </c:pt>
                <c:pt idx="3104">
                  <c:v>38169</c:v>
                </c:pt>
                <c:pt idx="3105">
                  <c:v>38170</c:v>
                </c:pt>
                <c:pt idx="3106">
                  <c:v>38171</c:v>
                </c:pt>
                <c:pt idx="3107">
                  <c:v>38172</c:v>
                </c:pt>
                <c:pt idx="3108">
                  <c:v>38173</c:v>
                </c:pt>
                <c:pt idx="3109">
                  <c:v>38174</c:v>
                </c:pt>
                <c:pt idx="3110">
                  <c:v>38175</c:v>
                </c:pt>
                <c:pt idx="3111">
                  <c:v>38176</c:v>
                </c:pt>
                <c:pt idx="3112">
                  <c:v>38177</c:v>
                </c:pt>
                <c:pt idx="3113">
                  <c:v>38178</c:v>
                </c:pt>
                <c:pt idx="3114">
                  <c:v>38179</c:v>
                </c:pt>
                <c:pt idx="3115">
                  <c:v>38180</c:v>
                </c:pt>
                <c:pt idx="3116">
                  <c:v>38181</c:v>
                </c:pt>
                <c:pt idx="3117">
                  <c:v>38182</c:v>
                </c:pt>
                <c:pt idx="3118">
                  <c:v>38183</c:v>
                </c:pt>
                <c:pt idx="3119">
                  <c:v>38184</c:v>
                </c:pt>
                <c:pt idx="3120">
                  <c:v>38185</c:v>
                </c:pt>
                <c:pt idx="3121">
                  <c:v>38186</c:v>
                </c:pt>
                <c:pt idx="3122">
                  <c:v>38187</c:v>
                </c:pt>
                <c:pt idx="3123">
                  <c:v>38188</c:v>
                </c:pt>
                <c:pt idx="3124">
                  <c:v>38189</c:v>
                </c:pt>
                <c:pt idx="3125">
                  <c:v>38190</c:v>
                </c:pt>
                <c:pt idx="3126">
                  <c:v>38191</c:v>
                </c:pt>
                <c:pt idx="3127">
                  <c:v>38192</c:v>
                </c:pt>
                <c:pt idx="3128">
                  <c:v>38193</c:v>
                </c:pt>
                <c:pt idx="3129">
                  <c:v>38194</c:v>
                </c:pt>
                <c:pt idx="3130">
                  <c:v>38195</c:v>
                </c:pt>
                <c:pt idx="3131">
                  <c:v>38196</c:v>
                </c:pt>
                <c:pt idx="3132">
                  <c:v>38197</c:v>
                </c:pt>
                <c:pt idx="3133">
                  <c:v>38198</c:v>
                </c:pt>
                <c:pt idx="3134">
                  <c:v>38199</c:v>
                </c:pt>
                <c:pt idx="3135">
                  <c:v>38200</c:v>
                </c:pt>
                <c:pt idx="3136">
                  <c:v>38201</c:v>
                </c:pt>
                <c:pt idx="3137">
                  <c:v>38202</c:v>
                </c:pt>
                <c:pt idx="3138">
                  <c:v>38203</c:v>
                </c:pt>
                <c:pt idx="3139">
                  <c:v>38204</c:v>
                </c:pt>
                <c:pt idx="3140">
                  <c:v>38205</c:v>
                </c:pt>
                <c:pt idx="3141">
                  <c:v>38206</c:v>
                </c:pt>
                <c:pt idx="3142">
                  <c:v>38207</c:v>
                </c:pt>
                <c:pt idx="3143">
                  <c:v>38208</c:v>
                </c:pt>
                <c:pt idx="3144">
                  <c:v>38209</c:v>
                </c:pt>
                <c:pt idx="3145">
                  <c:v>38210</c:v>
                </c:pt>
                <c:pt idx="3146">
                  <c:v>38211</c:v>
                </c:pt>
                <c:pt idx="3147">
                  <c:v>38212</c:v>
                </c:pt>
                <c:pt idx="3148">
                  <c:v>38213</c:v>
                </c:pt>
                <c:pt idx="3149">
                  <c:v>38214</c:v>
                </c:pt>
                <c:pt idx="3150">
                  <c:v>38215</c:v>
                </c:pt>
                <c:pt idx="3151">
                  <c:v>38216</c:v>
                </c:pt>
                <c:pt idx="3152">
                  <c:v>38217</c:v>
                </c:pt>
                <c:pt idx="3153">
                  <c:v>38218</c:v>
                </c:pt>
                <c:pt idx="3154">
                  <c:v>38219</c:v>
                </c:pt>
                <c:pt idx="3155">
                  <c:v>38220</c:v>
                </c:pt>
                <c:pt idx="3156">
                  <c:v>38221</c:v>
                </c:pt>
                <c:pt idx="3157">
                  <c:v>38222</c:v>
                </c:pt>
                <c:pt idx="3158">
                  <c:v>38223</c:v>
                </c:pt>
                <c:pt idx="3159">
                  <c:v>38224</c:v>
                </c:pt>
                <c:pt idx="3160">
                  <c:v>38225</c:v>
                </c:pt>
                <c:pt idx="3161">
                  <c:v>38226</c:v>
                </c:pt>
                <c:pt idx="3162">
                  <c:v>38227</c:v>
                </c:pt>
                <c:pt idx="3163">
                  <c:v>38228</c:v>
                </c:pt>
                <c:pt idx="3164">
                  <c:v>38229</c:v>
                </c:pt>
                <c:pt idx="3165">
                  <c:v>38230</c:v>
                </c:pt>
                <c:pt idx="3166">
                  <c:v>38231</c:v>
                </c:pt>
                <c:pt idx="3167">
                  <c:v>38232</c:v>
                </c:pt>
                <c:pt idx="3168">
                  <c:v>38233</c:v>
                </c:pt>
                <c:pt idx="3169">
                  <c:v>38234</c:v>
                </c:pt>
                <c:pt idx="3170">
                  <c:v>38235</c:v>
                </c:pt>
                <c:pt idx="3171">
                  <c:v>38236</c:v>
                </c:pt>
                <c:pt idx="3172">
                  <c:v>38237</c:v>
                </c:pt>
                <c:pt idx="3173">
                  <c:v>38238</c:v>
                </c:pt>
                <c:pt idx="3174">
                  <c:v>38239</c:v>
                </c:pt>
                <c:pt idx="3175">
                  <c:v>38240</c:v>
                </c:pt>
                <c:pt idx="3176">
                  <c:v>38241</c:v>
                </c:pt>
                <c:pt idx="3177">
                  <c:v>38242</c:v>
                </c:pt>
                <c:pt idx="3178">
                  <c:v>38243</c:v>
                </c:pt>
                <c:pt idx="3179">
                  <c:v>38244</c:v>
                </c:pt>
                <c:pt idx="3180">
                  <c:v>38245</c:v>
                </c:pt>
                <c:pt idx="3181">
                  <c:v>38246</c:v>
                </c:pt>
                <c:pt idx="3182">
                  <c:v>38247</c:v>
                </c:pt>
                <c:pt idx="3183">
                  <c:v>38248</c:v>
                </c:pt>
                <c:pt idx="3184">
                  <c:v>38249</c:v>
                </c:pt>
                <c:pt idx="3185">
                  <c:v>38250</c:v>
                </c:pt>
                <c:pt idx="3186">
                  <c:v>38251</c:v>
                </c:pt>
                <c:pt idx="3187">
                  <c:v>38252</c:v>
                </c:pt>
                <c:pt idx="3188">
                  <c:v>38253</c:v>
                </c:pt>
                <c:pt idx="3189">
                  <c:v>38254</c:v>
                </c:pt>
                <c:pt idx="3190">
                  <c:v>38255</c:v>
                </c:pt>
                <c:pt idx="3191">
                  <c:v>38256</c:v>
                </c:pt>
                <c:pt idx="3192">
                  <c:v>38257</c:v>
                </c:pt>
                <c:pt idx="3193">
                  <c:v>38258</c:v>
                </c:pt>
                <c:pt idx="3194">
                  <c:v>38259</c:v>
                </c:pt>
                <c:pt idx="3195">
                  <c:v>38260</c:v>
                </c:pt>
                <c:pt idx="3196">
                  <c:v>38261</c:v>
                </c:pt>
                <c:pt idx="3197">
                  <c:v>38262</c:v>
                </c:pt>
                <c:pt idx="3198">
                  <c:v>38263</c:v>
                </c:pt>
                <c:pt idx="3199">
                  <c:v>38264</c:v>
                </c:pt>
                <c:pt idx="3200">
                  <c:v>38265</c:v>
                </c:pt>
                <c:pt idx="3201">
                  <c:v>38266</c:v>
                </c:pt>
                <c:pt idx="3202">
                  <c:v>38267</c:v>
                </c:pt>
                <c:pt idx="3203">
                  <c:v>38268</c:v>
                </c:pt>
                <c:pt idx="3204">
                  <c:v>38269</c:v>
                </c:pt>
                <c:pt idx="3205">
                  <c:v>38270</c:v>
                </c:pt>
                <c:pt idx="3206">
                  <c:v>38271</c:v>
                </c:pt>
                <c:pt idx="3207">
                  <c:v>38272</c:v>
                </c:pt>
                <c:pt idx="3208">
                  <c:v>38273</c:v>
                </c:pt>
                <c:pt idx="3209">
                  <c:v>38274</c:v>
                </c:pt>
                <c:pt idx="3210">
                  <c:v>38275</c:v>
                </c:pt>
                <c:pt idx="3211">
                  <c:v>38276</c:v>
                </c:pt>
                <c:pt idx="3212">
                  <c:v>38277</c:v>
                </c:pt>
                <c:pt idx="3213">
                  <c:v>38278</c:v>
                </c:pt>
                <c:pt idx="3214">
                  <c:v>38279</c:v>
                </c:pt>
                <c:pt idx="3215">
                  <c:v>38280</c:v>
                </c:pt>
                <c:pt idx="3216">
                  <c:v>38281</c:v>
                </c:pt>
                <c:pt idx="3217">
                  <c:v>38282</c:v>
                </c:pt>
                <c:pt idx="3218">
                  <c:v>38283</c:v>
                </c:pt>
                <c:pt idx="3219">
                  <c:v>38284</c:v>
                </c:pt>
                <c:pt idx="3220">
                  <c:v>38285</c:v>
                </c:pt>
                <c:pt idx="3221">
                  <c:v>38286</c:v>
                </c:pt>
                <c:pt idx="3222">
                  <c:v>38287</c:v>
                </c:pt>
                <c:pt idx="3223">
                  <c:v>38288</c:v>
                </c:pt>
                <c:pt idx="3224">
                  <c:v>38289</c:v>
                </c:pt>
                <c:pt idx="3225">
                  <c:v>38290</c:v>
                </c:pt>
                <c:pt idx="3226">
                  <c:v>38291</c:v>
                </c:pt>
                <c:pt idx="3227">
                  <c:v>38292</c:v>
                </c:pt>
                <c:pt idx="3228">
                  <c:v>38293</c:v>
                </c:pt>
                <c:pt idx="3229">
                  <c:v>38294</c:v>
                </c:pt>
                <c:pt idx="3230">
                  <c:v>38295</c:v>
                </c:pt>
                <c:pt idx="3231">
                  <c:v>38296</c:v>
                </c:pt>
                <c:pt idx="3232">
                  <c:v>38297</c:v>
                </c:pt>
                <c:pt idx="3233">
                  <c:v>38298</c:v>
                </c:pt>
                <c:pt idx="3234">
                  <c:v>38299</c:v>
                </c:pt>
                <c:pt idx="3235">
                  <c:v>38300</c:v>
                </c:pt>
                <c:pt idx="3236">
                  <c:v>38301</c:v>
                </c:pt>
                <c:pt idx="3237">
                  <c:v>38302</c:v>
                </c:pt>
                <c:pt idx="3238">
                  <c:v>38303</c:v>
                </c:pt>
                <c:pt idx="3239">
                  <c:v>38304</c:v>
                </c:pt>
                <c:pt idx="3240">
                  <c:v>38305</c:v>
                </c:pt>
                <c:pt idx="3241">
                  <c:v>38306</c:v>
                </c:pt>
                <c:pt idx="3242">
                  <c:v>38307</c:v>
                </c:pt>
                <c:pt idx="3243">
                  <c:v>38308</c:v>
                </c:pt>
                <c:pt idx="3244">
                  <c:v>38309</c:v>
                </c:pt>
                <c:pt idx="3245">
                  <c:v>38310</c:v>
                </c:pt>
                <c:pt idx="3246">
                  <c:v>38311</c:v>
                </c:pt>
                <c:pt idx="3247">
                  <c:v>38312</c:v>
                </c:pt>
                <c:pt idx="3248">
                  <c:v>38313</c:v>
                </c:pt>
                <c:pt idx="3249">
                  <c:v>38314</c:v>
                </c:pt>
                <c:pt idx="3250">
                  <c:v>38315</c:v>
                </c:pt>
                <c:pt idx="3251">
                  <c:v>38316</c:v>
                </c:pt>
                <c:pt idx="3252">
                  <c:v>38317</c:v>
                </c:pt>
                <c:pt idx="3253">
                  <c:v>38318</c:v>
                </c:pt>
                <c:pt idx="3254">
                  <c:v>38319</c:v>
                </c:pt>
                <c:pt idx="3255">
                  <c:v>38320</c:v>
                </c:pt>
                <c:pt idx="3256">
                  <c:v>38321</c:v>
                </c:pt>
                <c:pt idx="3257">
                  <c:v>38322</c:v>
                </c:pt>
                <c:pt idx="3258">
                  <c:v>38323</c:v>
                </c:pt>
                <c:pt idx="3259">
                  <c:v>38324</c:v>
                </c:pt>
                <c:pt idx="3260">
                  <c:v>38325</c:v>
                </c:pt>
                <c:pt idx="3261">
                  <c:v>38326</c:v>
                </c:pt>
                <c:pt idx="3262">
                  <c:v>38327</c:v>
                </c:pt>
                <c:pt idx="3263">
                  <c:v>38328</c:v>
                </c:pt>
                <c:pt idx="3264">
                  <c:v>38329</c:v>
                </c:pt>
                <c:pt idx="3265">
                  <c:v>38330</c:v>
                </c:pt>
                <c:pt idx="3266">
                  <c:v>38331</c:v>
                </c:pt>
                <c:pt idx="3267">
                  <c:v>38332</c:v>
                </c:pt>
                <c:pt idx="3268">
                  <c:v>38333</c:v>
                </c:pt>
                <c:pt idx="3269">
                  <c:v>38334</c:v>
                </c:pt>
                <c:pt idx="3270">
                  <c:v>38335</c:v>
                </c:pt>
                <c:pt idx="3271">
                  <c:v>38336</c:v>
                </c:pt>
                <c:pt idx="3272">
                  <c:v>38337</c:v>
                </c:pt>
                <c:pt idx="3273">
                  <c:v>38338</c:v>
                </c:pt>
                <c:pt idx="3274">
                  <c:v>38339</c:v>
                </c:pt>
                <c:pt idx="3275">
                  <c:v>38340</c:v>
                </c:pt>
                <c:pt idx="3276">
                  <c:v>38341</c:v>
                </c:pt>
                <c:pt idx="3277">
                  <c:v>38342</c:v>
                </c:pt>
                <c:pt idx="3278">
                  <c:v>38343</c:v>
                </c:pt>
                <c:pt idx="3279">
                  <c:v>38344</c:v>
                </c:pt>
                <c:pt idx="3280">
                  <c:v>38345</c:v>
                </c:pt>
                <c:pt idx="3281">
                  <c:v>38346</c:v>
                </c:pt>
                <c:pt idx="3282">
                  <c:v>38347</c:v>
                </c:pt>
                <c:pt idx="3283">
                  <c:v>38348</c:v>
                </c:pt>
                <c:pt idx="3284">
                  <c:v>38349</c:v>
                </c:pt>
                <c:pt idx="3285">
                  <c:v>38350</c:v>
                </c:pt>
                <c:pt idx="3286">
                  <c:v>38351</c:v>
                </c:pt>
                <c:pt idx="3287">
                  <c:v>38352</c:v>
                </c:pt>
                <c:pt idx="3288">
                  <c:v>38353</c:v>
                </c:pt>
                <c:pt idx="3289">
                  <c:v>38354</c:v>
                </c:pt>
                <c:pt idx="3290">
                  <c:v>38355</c:v>
                </c:pt>
                <c:pt idx="3291">
                  <c:v>38356</c:v>
                </c:pt>
                <c:pt idx="3292">
                  <c:v>38357</c:v>
                </c:pt>
                <c:pt idx="3293">
                  <c:v>38358</c:v>
                </c:pt>
                <c:pt idx="3294">
                  <c:v>38359</c:v>
                </c:pt>
                <c:pt idx="3295">
                  <c:v>38360</c:v>
                </c:pt>
                <c:pt idx="3296">
                  <c:v>38361</c:v>
                </c:pt>
                <c:pt idx="3297">
                  <c:v>38362</c:v>
                </c:pt>
                <c:pt idx="3298">
                  <c:v>38363</c:v>
                </c:pt>
                <c:pt idx="3299">
                  <c:v>38364</c:v>
                </c:pt>
                <c:pt idx="3300">
                  <c:v>38365</c:v>
                </c:pt>
                <c:pt idx="3301">
                  <c:v>38366</c:v>
                </c:pt>
                <c:pt idx="3302">
                  <c:v>38367</c:v>
                </c:pt>
                <c:pt idx="3303">
                  <c:v>38368</c:v>
                </c:pt>
                <c:pt idx="3304">
                  <c:v>38369</c:v>
                </c:pt>
                <c:pt idx="3305">
                  <c:v>38370</c:v>
                </c:pt>
                <c:pt idx="3306">
                  <c:v>38371</c:v>
                </c:pt>
                <c:pt idx="3307">
                  <c:v>38372</c:v>
                </c:pt>
                <c:pt idx="3308">
                  <c:v>38373</c:v>
                </c:pt>
                <c:pt idx="3309">
                  <c:v>38374</c:v>
                </c:pt>
                <c:pt idx="3310">
                  <c:v>38375</c:v>
                </c:pt>
                <c:pt idx="3311">
                  <c:v>38376</c:v>
                </c:pt>
                <c:pt idx="3312">
                  <c:v>38377</c:v>
                </c:pt>
                <c:pt idx="3313">
                  <c:v>38378</c:v>
                </c:pt>
                <c:pt idx="3314">
                  <c:v>38379</c:v>
                </c:pt>
                <c:pt idx="3315">
                  <c:v>38380</c:v>
                </c:pt>
                <c:pt idx="3316">
                  <c:v>38381</c:v>
                </c:pt>
                <c:pt idx="3317">
                  <c:v>38382</c:v>
                </c:pt>
                <c:pt idx="3318">
                  <c:v>38383</c:v>
                </c:pt>
                <c:pt idx="3319">
                  <c:v>38384</c:v>
                </c:pt>
                <c:pt idx="3320">
                  <c:v>38385</c:v>
                </c:pt>
                <c:pt idx="3321">
                  <c:v>38386</c:v>
                </c:pt>
                <c:pt idx="3322">
                  <c:v>38387</c:v>
                </c:pt>
                <c:pt idx="3323">
                  <c:v>38388</c:v>
                </c:pt>
                <c:pt idx="3324">
                  <c:v>38389</c:v>
                </c:pt>
                <c:pt idx="3325">
                  <c:v>38390</c:v>
                </c:pt>
                <c:pt idx="3326">
                  <c:v>38391</c:v>
                </c:pt>
                <c:pt idx="3327">
                  <c:v>38392</c:v>
                </c:pt>
                <c:pt idx="3328">
                  <c:v>38393</c:v>
                </c:pt>
                <c:pt idx="3329">
                  <c:v>38394</c:v>
                </c:pt>
                <c:pt idx="3330">
                  <c:v>38395</c:v>
                </c:pt>
                <c:pt idx="3331">
                  <c:v>38396</c:v>
                </c:pt>
                <c:pt idx="3332">
                  <c:v>38397</c:v>
                </c:pt>
                <c:pt idx="3333">
                  <c:v>38398</c:v>
                </c:pt>
                <c:pt idx="3334">
                  <c:v>38399</c:v>
                </c:pt>
                <c:pt idx="3335">
                  <c:v>38400</c:v>
                </c:pt>
                <c:pt idx="3336">
                  <c:v>38401</c:v>
                </c:pt>
                <c:pt idx="3337">
                  <c:v>38402</c:v>
                </c:pt>
                <c:pt idx="3338">
                  <c:v>38403</c:v>
                </c:pt>
                <c:pt idx="3339">
                  <c:v>38404</c:v>
                </c:pt>
                <c:pt idx="3340">
                  <c:v>38405</c:v>
                </c:pt>
                <c:pt idx="3341">
                  <c:v>38406</c:v>
                </c:pt>
                <c:pt idx="3342">
                  <c:v>38407</c:v>
                </c:pt>
                <c:pt idx="3343">
                  <c:v>38408</c:v>
                </c:pt>
                <c:pt idx="3344">
                  <c:v>38409</c:v>
                </c:pt>
                <c:pt idx="3345">
                  <c:v>38410</c:v>
                </c:pt>
                <c:pt idx="3346">
                  <c:v>38411</c:v>
                </c:pt>
                <c:pt idx="3347">
                  <c:v>38412</c:v>
                </c:pt>
                <c:pt idx="3348">
                  <c:v>38413</c:v>
                </c:pt>
                <c:pt idx="3349">
                  <c:v>38414</c:v>
                </c:pt>
                <c:pt idx="3350">
                  <c:v>38415</c:v>
                </c:pt>
                <c:pt idx="3351">
                  <c:v>38416</c:v>
                </c:pt>
                <c:pt idx="3352">
                  <c:v>38417</c:v>
                </c:pt>
                <c:pt idx="3353">
                  <c:v>38418</c:v>
                </c:pt>
                <c:pt idx="3354">
                  <c:v>38419</c:v>
                </c:pt>
                <c:pt idx="3355">
                  <c:v>38420</c:v>
                </c:pt>
                <c:pt idx="3356">
                  <c:v>38421</c:v>
                </c:pt>
                <c:pt idx="3357">
                  <c:v>38422</c:v>
                </c:pt>
                <c:pt idx="3358">
                  <c:v>38423</c:v>
                </c:pt>
                <c:pt idx="3359">
                  <c:v>38424</c:v>
                </c:pt>
                <c:pt idx="3360">
                  <c:v>38425</c:v>
                </c:pt>
                <c:pt idx="3361">
                  <c:v>38426</c:v>
                </c:pt>
                <c:pt idx="3362">
                  <c:v>38427</c:v>
                </c:pt>
                <c:pt idx="3363">
                  <c:v>38428</c:v>
                </c:pt>
                <c:pt idx="3364">
                  <c:v>38429</c:v>
                </c:pt>
                <c:pt idx="3365">
                  <c:v>38430</c:v>
                </c:pt>
                <c:pt idx="3366">
                  <c:v>38431</c:v>
                </c:pt>
                <c:pt idx="3367">
                  <c:v>38432</c:v>
                </c:pt>
                <c:pt idx="3368">
                  <c:v>38433</c:v>
                </c:pt>
                <c:pt idx="3369">
                  <c:v>38434</c:v>
                </c:pt>
                <c:pt idx="3370">
                  <c:v>38435</c:v>
                </c:pt>
                <c:pt idx="3371">
                  <c:v>38436</c:v>
                </c:pt>
                <c:pt idx="3372">
                  <c:v>38437</c:v>
                </c:pt>
                <c:pt idx="3373">
                  <c:v>38438</c:v>
                </c:pt>
                <c:pt idx="3374">
                  <c:v>38439</c:v>
                </c:pt>
                <c:pt idx="3375">
                  <c:v>38440</c:v>
                </c:pt>
                <c:pt idx="3376">
                  <c:v>38441</c:v>
                </c:pt>
                <c:pt idx="3377">
                  <c:v>38442</c:v>
                </c:pt>
                <c:pt idx="3378">
                  <c:v>38443</c:v>
                </c:pt>
                <c:pt idx="3379">
                  <c:v>38444</c:v>
                </c:pt>
                <c:pt idx="3380">
                  <c:v>38445</c:v>
                </c:pt>
                <c:pt idx="3381">
                  <c:v>38446</c:v>
                </c:pt>
                <c:pt idx="3382">
                  <c:v>38447</c:v>
                </c:pt>
                <c:pt idx="3383">
                  <c:v>38448</c:v>
                </c:pt>
                <c:pt idx="3384">
                  <c:v>38449</c:v>
                </c:pt>
                <c:pt idx="3385">
                  <c:v>38450</c:v>
                </c:pt>
                <c:pt idx="3386">
                  <c:v>38451</c:v>
                </c:pt>
                <c:pt idx="3387">
                  <c:v>38452</c:v>
                </c:pt>
                <c:pt idx="3388">
                  <c:v>38453</c:v>
                </c:pt>
                <c:pt idx="3389">
                  <c:v>38454</c:v>
                </c:pt>
                <c:pt idx="3390">
                  <c:v>38455</c:v>
                </c:pt>
                <c:pt idx="3391">
                  <c:v>38456</c:v>
                </c:pt>
                <c:pt idx="3392">
                  <c:v>38457</c:v>
                </c:pt>
                <c:pt idx="3393">
                  <c:v>38458</c:v>
                </c:pt>
                <c:pt idx="3394">
                  <c:v>38459</c:v>
                </c:pt>
                <c:pt idx="3395">
                  <c:v>38460</c:v>
                </c:pt>
                <c:pt idx="3396">
                  <c:v>38461</c:v>
                </c:pt>
                <c:pt idx="3397">
                  <c:v>38462</c:v>
                </c:pt>
                <c:pt idx="3398">
                  <c:v>38463</c:v>
                </c:pt>
                <c:pt idx="3399">
                  <c:v>38464</c:v>
                </c:pt>
                <c:pt idx="3400">
                  <c:v>38465</c:v>
                </c:pt>
                <c:pt idx="3401">
                  <c:v>38466</c:v>
                </c:pt>
                <c:pt idx="3402">
                  <c:v>38467</c:v>
                </c:pt>
                <c:pt idx="3403">
                  <c:v>38468</c:v>
                </c:pt>
                <c:pt idx="3404">
                  <c:v>38469</c:v>
                </c:pt>
                <c:pt idx="3405">
                  <c:v>38470</c:v>
                </c:pt>
                <c:pt idx="3406">
                  <c:v>38471</c:v>
                </c:pt>
                <c:pt idx="3407">
                  <c:v>38472</c:v>
                </c:pt>
                <c:pt idx="3408">
                  <c:v>38473</c:v>
                </c:pt>
                <c:pt idx="3409">
                  <c:v>38474</c:v>
                </c:pt>
                <c:pt idx="3410">
                  <c:v>38475</c:v>
                </c:pt>
                <c:pt idx="3411">
                  <c:v>38476</c:v>
                </c:pt>
                <c:pt idx="3412">
                  <c:v>38477</c:v>
                </c:pt>
                <c:pt idx="3413">
                  <c:v>38478</c:v>
                </c:pt>
                <c:pt idx="3414">
                  <c:v>38479</c:v>
                </c:pt>
                <c:pt idx="3415">
                  <c:v>38480</c:v>
                </c:pt>
                <c:pt idx="3416">
                  <c:v>38481</c:v>
                </c:pt>
                <c:pt idx="3417">
                  <c:v>38482</c:v>
                </c:pt>
                <c:pt idx="3418">
                  <c:v>38483</c:v>
                </c:pt>
                <c:pt idx="3419">
                  <c:v>38484</c:v>
                </c:pt>
                <c:pt idx="3420">
                  <c:v>38485</c:v>
                </c:pt>
                <c:pt idx="3421">
                  <c:v>38486</c:v>
                </c:pt>
                <c:pt idx="3422">
                  <c:v>38487</c:v>
                </c:pt>
                <c:pt idx="3423">
                  <c:v>38488</c:v>
                </c:pt>
                <c:pt idx="3424">
                  <c:v>38489</c:v>
                </c:pt>
                <c:pt idx="3425">
                  <c:v>38490</c:v>
                </c:pt>
                <c:pt idx="3426">
                  <c:v>38491</c:v>
                </c:pt>
                <c:pt idx="3427">
                  <c:v>38492</c:v>
                </c:pt>
                <c:pt idx="3428">
                  <c:v>38493</c:v>
                </c:pt>
                <c:pt idx="3429">
                  <c:v>38494</c:v>
                </c:pt>
                <c:pt idx="3430">
                  <c:v>38495</c:v>
                </c:pt>
                <c:pt idx="3431">
                  <c:v>38496</c:v>
                </c:pt>
                <c:pt idx="3432">
                  <c:v>38497</c:v>
                </c:pt>
                <c:pt idx="3433">
                  <c:v>38498</c:v>
                </c:pt>
                <c:pt idx="3434">
                  <c:v>38499</c:v>
                </c:pt>
                <c:pt idx="3435">
                  <c:v>38500</c:v>
                </c:pt>
                <c:pt idx="3436">
                  <c:v>38501</c:v>
                </c:pt>
                <c:pt idx="3437">
                  <c:v>38502</c:v>
                </c:pt>
                <c:pt idx="3438">
                  <c:v>38503</c:v>
                </c:pt>
                <c:pt idx="3439">
                  <c:v>38504</c:v>
                </c:pt>
                <c:pt idx="3440">
                  <c:v>38505</c:v>
                </c:pt>
                <c:pt idx="3441">
                  <c:v>38506</c:v>
                </c:pt>
                <c:pt idx="3442">
                  <c:v>38507</c:v>
                </c:pt>
                <c:pt idx="3443">
                  <c:v>38508</c:v>
                </c:pt>
                <c:pt idx="3444">
                  <c:v>38509</c:v>
                </c:pt>
                <c:pt idx="3445">
                  <c:v>38510</c:v>
                </c:pt>
                <c:pt idx="3446">
                  <c:v>38511</c:v>
                </c:pt>
                <c:pt idx="3447">
                  <c:v>38512</c:v>
                </c:pt>
                <c:pt idx="3448">
                  <c:v>38513</c:v>
                </c:pt>
                <c:pt idx="3449">
                  <c:v>38514</c:v>
                </c:pt>
                <c:pt idx="3450">
                  <c:v>38515</c:v>
                </c:pt>
                <c:pt idx="3451">
                  <c:v>38516</c:v>
                </c:pt>
                <c:pt idx="3452">
                  <c:v>38517</c:v>
                </c:pt>
                <c:pt idx="3453">
                  <c:v>38518</c:v>
                </c:pt>
                <c:pt idx="3454">
                  <c:v>38519</c:v>
                </c:pt>
                <c:pt idx="3455">
                  <c:v>38520</c:v>
                </c:pt>
                <c:pt idx="3456">
                  <c:v>38521</c:v>
                </c:pt>
                <c:pt idx="3457">
                  <c:v>38522</c:v>
                </c:pt>
                <c:pt idx="3458">
                  <c:v>38523</c:v>
                </c:pt>
                <c:pt idx="3459">
                  <c:v>38524</c:v>
                </c:pt>
                <c:pt idx="3460">
                  <c:v>38525</c:v>
                </c:pt>
                <c:pt idx="3461">
                  <c:v>38526</c:v>
                </c:pt>
                <c:pt idx="3462">
                  <c:v>38527</c:v>
                </c:pt>
                <c:pt idx="3463">
                  <c:v>38528</c:v>
                </c:pt>
                <c:pt idx="3464">
                  <c:v>38529</c:v>
                </c:pt>
                <c:pt idx="3465">
                  <c:v>38530</c:v>
                </c:pt>
                <c:pt idx="3466">
                  <c:v>38531</c:v>
                </c:pt>
                <c:pt idx="3467">
                  <c:v>38532</c:v>
                </c:pt>
                <c:pt idx="3468">
                  <c:v>38533</c:v>
                </c:pt>
                <c:pt idx="3469">
                  <c:v>38534</c:v>
                </c:pt>
                <c:pt idx="3470">
                  <c:v>38535</c:v>
                </c:pt>
                <c:pt idx="3471">
                  <c:v>38536</c:v>
                </c:pt>
                <c:pt idx="3472">
                  <c:v>38537</c:v>
                </c:pt>
                <c:pt idx="3473">
                  <c:v>38538</c:v>
                </c:pt>
                <c:pt idx="3474">
                  <c:v>38539</c:v>
                </c:pt>
                <c:pt idx="3475">
                  <c:v>38540</c:v>
                </c:pt>
                <c:pt idx="3476">
                  <c:v>38541</c:v>
                </c:pt>
                <c:pt idx="3477">
                  <c:v>38542</c:v>
                </c:pt>
                <c:pt idx="3478">
                  <c:v>38543</c:v>
                </c:pt>
                <c:pt idx="3479">
                  <c:v>38544</c:v>
                </c:pt>
                <c:pt idx="3480">
                  <c:v>38545</c:v>
                </c:pt>
                <c:pt idx="3481">
                  <c:v>38546</c:v>
                </c:pt>
                <c:pt idx="3482">
                  <c:v>38547</c:v>
                </c:pt>
                <c:pt idx="3483">
                  <c:v>38548</c:v>
                </c:pt>
                <c:pt idx="3484">
                  <c:v>38549</c:v>
                </c:pt>
                <c:pt idx="3485">
                  <c:v>38550</c:v>
                </c:pt>
                <c:pt idx="3486">
                  <c:v>38551</c:v>
                </c:pt>
                <c:pt idx="3487">
                  <c:v>38552</c:v>
                </c:pt>
                <c:pt idx="3488">
                  <c:v>38553</c:v>
                </c:pt>
                <c:pt idx="3489">
                  <c:v>38554</c:v>
                </c:pt>
                <c:pt idx="3490">
                  <c:v>38555</c:v>
                </c:pt>
                <c:pt idx="3491">
                  <c:v>38556</c:v>
                </c:pt>
                <c:pt idx="3492">
                  <c:v>38557</c:v>
                </c:pt>
                <c:pt idx="3493">
                  <c:v>38558</c:v>
                </c:pt>
                <c:pt idx="3494">
                  <c:v>38559</c:v>
                </c:pt>
                <c:pt idx="3495">
                  <c:v>38560</c:v>
                </c:pt>
                <c:pt idx="3496">
                  <c:v>38561</c:v>
                </c:pt>
                <c:pt idx="3497">
                  <c:v>38562</c:v>
                </c:pt>
                <c:pt idx="3498">
                  <c:v>38563</c:v>
                </c:pt>
                <c:pt idx="3499">
                  <c:v>38564</c:v>
                </c:pt>
                <c:pt idx="3500">
                  <c:v>38565</c:v>
                </c:pt>
                <c:pt idx="3501">
                  <c:v>38566</c:v>
                </c:pt>
                <c:pt idx="3502">
                  <c:v>38567</c:v>
                </c:pt>
                <c:pt idx="3503">
                  <c:v>38568</c:v>
                </c:pt>
                <c:pt idx="3504">
                  <c:v>38569</c:v>
                </c:pt>
                <c:pt idx="3505">
                  <c:v>38570</c:v>
                </c:pt>
                <c:pt idx="3506">
                  <c:v>38571</c:v>
                </c:pt>
                <c:pt idx="3507">
                  <c:v>38572</c:v>
                </c:pt>
                <c:pt idx="3508">
                  <c:v>38573</c:v>
                </c:pt>
                <c:pt idx="3509">
                  <c:v>38574</c:v>
                </c:pt>
                <c:pt idx="3510">
                  <c:v>38575</c:v>
                </c:pt>
                <c:pt idx="3511">
                  <c:v>38576</c:v>
                </c:pt>
                <c:pt idx="3512">
                  <c:v>38577</c:v>
                </c:pt>
                <c:pt idx="3513">
                  <c:v>38578</c:v>
                </c:pt>
                <c:pt idx="3514">
                  <c:v>38579</c:v>
                </c:pt>
                <c:pt idx="3515">
                  <c:v>38580</c:v>
                </c:pt>
                <c:pt idx="3516">
                  <c:v>38581</c:v>
                </c:pt>
                <c:pt idx="3517">
                  <c:v>38582</c:v>
                </c:pt>
                <c:pt idx="3518">
                  <c:v>38583</c:v>
                </c:pt>
                <c:pt idx="3519">
                  <c:v>38584</c:v>
                </c:pt>
                <c:pt idx="3520">
                  <c:v>38585</c:v>
                </c:pt>
                <c:pt idx="3521">
                  <c:v>38586</c:v>
                </c:pt>
                <c:pt idx="3522">
                  <c:v>38587</c:v>
                </c:pt>
                <c:pt idx="3523">
                  <c:v>38588</c:v>
                </c:pt>
                <c:pt idx="3524">
                  <c:v>38589</c:v>
                </c:pt>
                <c:pt idx="3525">
                  <c:v>38590</c:v>
                </c:pt>
                <c:pt idx="3526">
                  <c:v>38591</c:v>
                </c:pt>
                <c:pt idx="3527">
                  <c:v>38592</c:v>
                </c:pt>
                <c:pt idx="3528">
                  <c:v>38593</c:v>
                </c:pt>
                <c:pt idx="3529">
                  <c:v>38594</c:v>
                </c:pt>
                <c:pt idx="3530">
                  <c:v>38595</c:v>
                </c:pt>
                <c:pt idx="3531">
                  <c:v>38596</c:v>
                </c:pt>
                <c:pt idx="3532">
                  <c:v>38597</c:v>
                </c:pt>
                <c:pt idx="3533">
                  <c:v>38598</c:v>
                </c:pt>
                <c:pt idx="3534">
                  <c:v>38599</c:v>
                </c:pt>
                <c:pt idx="3535">
                  <c:v>38600</c:v>
                </c:pt>
                <c:pt idx="3536">
                  <c:v>38601</c:v>
                </c:pt>
                <c:pt idx="3537">
                  <c:v>38602</c:v>
                </c:pt>
                <c:pt idx="3538">
                  <c:v>38603</c:v>
                </c:pt>
                <c:pt idx="3539">
                  <c:v>38604</c:v>
                </c:pt>
                <c:pt idx="3540">
                  <c:v>38605</c:v>
                </c:pt>
                <c:pt idx="3541">
                  <c:v>38606</c:v>
                </c:pt>
                <c:pt idx="3542">
                  <c:v>38607</c:v>
                </c:pt>
                <c:pt idx="3543">
                  <c:v>38608</c:v>
                </c:pt>
                <c:pt idx="3544">
                  <c:v>38609</c:v>
                </c:pt>
                <c:pt idx="3545">
                  <c:v>38610</c:v>
                </c:pt>
                <c:pt idx="3546">
                  <c:v>38611</c:v>
                </c:pt>
                <c:pt idx="3547">
                  <c:v>38612</c:v>
                </c:pt>
                <c:pt idx="3548">
                  <c:v>38613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38619</c:v>
                </c:pt>
                <c:pt idx="3555">
                  <c:v>38620</c:v>
                </c:pt>
                <c:pt idx="3556">
                  <c:v>38621</c:v>
                </c:pt>
                <c:pt idx="3557">
                  <c:v>38622</c:v>
                </c:pt>
                <c:pt idx="3558">
                  <c:v>38623</c:v>
                </c:pt>
                <c:pt idx="3559">
                  <c:v>38624</c:v>
                </c:pt>
                <c:pt idx="3560">
                  <c:v>38625</c:v>
                </c:pt>
                <c:pt idx="3561">
                  <c:v>38626</c:v>
                </c:pt>
                <c:pt idx="3562">
                  <c:v>38627</c:v>
                </c:pt>
                <c:pt idx="3563">
                  <c:v>38628</c:v>
                </c:pt>
                <c:pt idx="3564">
                  <c:v>38629</c:v>
                </c:pt>
                <c:pt idx="3565">
                  <c:v>38630</c:v>
                </c:pt>
                <c:pt idx="3566">
                  <c:v>38631</c:v>
                </c:pt>
                <c:pt idx="3567">
                  <c:v>38632</c:v>
                </c:pt>
                <c:pt idx="3568">
                  <c:v>38633</c:v>
                </c:pt>
                <c:pt idx="3569">
                  <c:v>38634</c:v>
                </c:pt>
                <c:pt idx="3570">
                  <c:v>38635</c:v>
                </c:pt>
                <c:pt idx="3571">
                  <c:v>38636</c:v>
                </c:pt>
                <c:pt idx="3572">
                  <c:v>38637</c:v>
                </c:pt>
                <c:pt idx="3573">
                  <c:v>38638</c:v>
                </c:pt>
                <c:pt idx="3574">
                  <c:v>38639</c:v>
                </c:pt>
                <c:pt idx="3575">
                  <c:v>38640</c:v>
                </c:pt>
                <c:pt idx="3576">
                  <c:v>38641</c:v>
                </c:pt>
                <c:pt idx="3577">
                  <c:v>38642</c:v>
                </c:pt>
                <c:pt idx="3578">
                  <c:v>38643</c:v>
                </c:pt>
                <c:pt idx="3579">
                  <c:v>38644</c:v>
                </c:pt>
                <c:pt idx="3580">
                  <c:v>38645</c:v>
                </c:pt>
                <c:pt idx="3581">
                  <c:v>38646</c:v>
                </c:pt>
                <c:pt idx="3582">
                  <c:v>38647</c:v>
                </c:pt>
                <c:pt idx="3583">
                  <c:v>38648</c:v>
                </c:pt>
                <c:pt idx="3584">
                  <c:v>38649</c:v>
                </c:pt>
                <c:pt idx="3585">
                  <c:v>38650</c:v>
                </c:pt>
                <c:pt idx="3586">
                  <c:v>38651</c:v>
                </c:pt>
                <c:pt idx="3587">
                  <c:v>38652</c:v>
                </c:pt>
                <c:pt idx="3588">
                  <c:v>38653</c:v>
                </c:pt>
                <c:pt idx="3589">
                  <c:v>38654</c:v>
                </c:pt>
                <c:pt idx="3590">
                  <c:v>38655</c:v>
                </c:pt>
                <c:pt idx="3591">
                  <c:v>38656</c:v>
                </c:pt>
                <c:pt idx="3592">
                  <c:v>38657</c:v>
                </c:pt>
                <c:pt idx="3593">
                  <c:v>38658</c:v>
                </c:pt>
                <c:pt idx="3594">
                  <c:v>38659</c:v>
                </c:pt>
                <c:pt idx="3595">
                  <c:v>38660</c:v>
                </c:pt>
                <c:pt idx="3596">
                  <c:v>38661</c:v>
                </c:pt>
                <c:pt idx="3597">
                  <c:v>38662</c:v>
                </c:pt>
                <c:pt idx="3598">
                  <c:v>38663</c:v>
                </c:pt>
                <c:pt idx="3599">
                  <c:v>38664</c:v>
                </c:pt>
                <c:pt idx="3600">
                  <c:v>38665</c:v>
                </c:pt>
                <c:pt idx="3601">
                  <c:v>38666</c:v>
                </c:pt>
                <c:pt idx="3602">
                  <c:v>38667</c:v>
                </c:pt>
                <c:pt idx="3603">
                  <c:v>38668</c:v>
                </c:pt>
                <c:pt idx="3604">
                  <c:v>38669</c:v>
                </c:pt>
                <c:pt idx="3605">
                  <c:v>38670</c:v>
                </c:pt>
                <c:pt idx="3606">
                  <c:v>38671</c:v>
                </c:pt>
                <c:pt idx="3607">
                  <c:v>38672</c:v>
                </c:pt>
                <c:pt idx="3608">
                  <c:v>38673</c:v>
                </c:pt>
                <c:pt idx="3609">
                  <c:v>38674</c:v>
                </c:pt>
                <c:pt idx="3610">
                  <c:v>38675</c:v>
                </c:pt>
                <c:pt idx="3611">
                  <c:v>38676</c:v>
                </c:pt>
                <c:pt idx="3612">
                  <c:v>38677</c:v>
                </c:pt>
                <c:pt idx="3613">
                  <c:v>38678</c:v>
                </c:pt>
                <c:pt idx="3614">
                  <c:v>38679</c:v>
                </c:pt>
                <c:pt idx="3615">
                  <c:v>38680</c:v>
                </c:pt>
                <c:pt idx="3616">
                  <c:v>38681</c:v>
                </c:pt>
                <c:pt idx="3617">
                  <c:v>38682</c:v>
                </c:pt>
                <c:pt idx="3618">
                  <c:v>38683</c:v>
                </c:pt>
                <c:pt idx="3619">
                  <c:v>38684</c:v>
                </c:pt>
                <c:pt idx="3620">
                  <c:v>38685</c:v>
                </c:pt>
                <c:pt idx="3621">
                  <c:v>38686</c:v>
                </c:pt>
                <c:pt idx="3622">
                  <c:v>38687</c:v>
                </c:pt>
                <c:pt idx="3623">
                  <c:v>38688</c:v>
                </c:pt>
                <c:pt idx="3624">
                  <c:v>38689</c:v>
                </c:pt>
                <c:pt idx="3625">
                  <c:v>38690</c:v>
                </c:pt>
                <c:pt idx="3626">
                  <c:v>38691</c:v>
                </c:pt>
                <c:pt idx="3627">
                  <c:v>38692</c:v>
                </c:pt>
                <c:pt idx="3628">
                  <c:v>38693</c:v>
                </c:pt>
                <c:pt idx="3629">
                  <c:v>38694</c:v>
                </c:pt>
                <c:pt idx="3630">
                  <c:v>38695</c:v>
                </c:pt>
                <c:pt idx="3631">
                  <c:v>38696</c:v>
                </c:pt>
                <c:pt idx="3632">
                  <c:v>38697</c:v>
                </c:pt>
                <c:pt idx="3633">
                  <c:v>38698</c:v>
                </c:pt>
                <c:pt idx="3634">
                  <c:v>38699</c:v>
                </c:pt>
                <c:pt idx="3635">
                  <c:v>38700</c:v>
                </c:pt>
                <c:pt idx="3636">
                  <c:v>38701</c:v>
                </c:pt>
                <c:pt idx="3637">
                  <c:v>38702</c:v>
                </c:pt>
                <c:pt idx="3638">
                  <c:v>38703</c:v>
                </c:pt>
                <c:pt idx="3639">
                  <c:v>38704</c:v>
                </c:pt>
                <c:pt idx="3640">
                  <c:v>38705</c:v>
                </c:pt>
                <c:pt idx="3641">
                  <c:v>38706</c:v>
                </c:pt>
                <c:pt idx="3642">
                  <c:v>38707</c:v>
                </c:pt>
                <c:pt idx="3643">
                  <c:v>38708</c:v>
                </c:pt>
                <c:pt idx="3644">
                  <c:v>38709</c:v>
                </c:pt>
                <c:pt idx="3645">
                  <c:v>38710</c:v>
                </c:pt>
                <c:pt idx="3646">
                  <c:v>38711</c:v>
                </c:pt>
                <c:pt idx="3647">
                  <c:v>38712</c:v>
                </c:pt>
                <c:pt idx="3648">
                  <c:v>38713</c:v>
                </c:pt>
                <c:pt idx="3649">
                  <c:v>38714</c:v>
                </c:pt>
                <c:pt idx="3650">
                  <c:v>38715</c:v>
                </c:pt>
                <c:pt idx="3651">
                  <c:v>38716</c:v>
                </c:pt>
                <c:pt idx="3652">
                  <c:v>38717</c:v>
                </c:pt>
                <c:pt idx="3653">
                  <c:v>38718</c:v>
                </c:pt>
                <c:pt idx="3654">
                  <c:v>38719</c:v>
                </c:pt>
                <c:pt idx="3655">
                  <c:v>38720</c:v>
                </c:pt>
                <c:pt idx="3656">
                  <c:v>38721</c:v>
                </c:pt>
                <c:pt idx="3657">
                  <c:v>38722</c:v>
                </c:pt>
                <c:pt idx="3658">
                  <c:v>38723</c:v>
                </c:pt>
                <c:pt idx="3659">
                  <c:v>38724</c:v>
                </c:pt>
                <c:pt idx="3660">
                  <c:v>38725</c:v>
                </c:pt>
                <c:pt idx="3661">
                  <c:v>38726</c:v>
                </c:pt>
                <c:pt idx="3662">
                  <c:v>38727</c:v>
                </c:pt>
                <c:pt idx="3663">
                  <c:v>38728</c:v>
                </c:pt>
                <c:pt idx="3664">
                  <c:v>38729</c:v>
                </c:pt>
                <c:pt idx="3665">
                  <c:v>38730</c:v>
                </c:pt>
                <c:pt idx="3666">
                  <c:v>38731</c:v>
                </c:pt>
                <c:pt idx="3667">
                  <c:v>38732</c:v>
                </c:pt>
                <c:pt idx="3668">
                  <c:v>38733</c:v>
                </c:pt>
                <c:pt idx="3669">
                  <c:v>38734</c:v>
                </c:pt>
                <c:pt idx="3670">
                  <c:v>38735</c:v>
                </c:pt>
                <c:pt idx="3671">
                  <c:v>38736</c:v>
                </c:pt>
                <c:pt idx="3672">
                  <c:v>38737</c:v>
                </c:pt>
                <c:pt idx="3673">
                  <c:v>38738</c:v>
                </c:pt>
                <c:pt idx="3674">
                  <c:v>38739</c:v>
                </c:pt>
                <c:pt idx="3675">
                  <c:v>38740</c:v>
                </c:pt>
                <c:pt idx="3676">
                  <c:v>38741</c:v>
                </c:pt>
                <c:pt idx="3677">
                  <c:v>38742</c:v>
                </c:pt>
                <c:pt idx="3678">
                  <c:v>38743</c:v>
                </c:pt>
                <c:pt idx="3679">
                  <c:v>38744</c:v>
                </c:pt>
                <c:pt idx="3680">
                  <c:v>38745</c:v>
                </c:pt>
                <c:pt idx="3681">
                  <c:v>38746</c:v>
                </c:pt>
                <c:pt idx="3682">
                  <c:v>38747</c:v>
                </c:pt>
                <c:pt idx="3683">
                  <c:v>38748</c:v>
                </c:pt>
                <c:pt idx="3684">
                  <c:v>38749</c:v>
                </c:pt>
                <c:pt idx="3685">
                  <c:v>38750</c:v>
                </c:pt>
                <c:pt idx="3686">
                  <c:v>38751</c:v>
                </c:pt>
                <c:pt idx="3687">
                  <c:v>38752</c:v>
                </c:pt>
                <c:pt idx="3688">
                  <c:v>38753</c:v>
                </c:pt>
                <c:pt idx="3689">
                  <c:v>38754</c:v>
                </c:pt>
                <c:pt idx="3690">
                  <c:v>38755</c:v>
                </c:pt>
                <c:pt idx="3691">
                  <c:v>38756</c:v>
                </c:pt>
                <c:pt idx="3692">
                  <c:v>38757</c:v>
                </c:pt>
                <c:pt idx="3693">
                  <c:v>38758</c:v>
                </c:pt>
                <c:pt idx="3694">
                  <c:v>38759</c:v>
                </c:pt>
                <c:pt idx="3695">
                  <c:v>38760</c:v>
                </c:pt>
                <c:pt idx="3696">
                  <c:v>38761</c:v>
                </c:pt>
                <c:pt idx="3697">
                  <c:v>38762</c:v>
                </c:pt>
                <c:pt idx="3698">
                  <c:v>38763</c:v>
                </c:pt>
                <c:pt idx="3699">
                  <c:v>38764</c:v>
                </c:pt>
                <c:pt idx="3700">
                  <c:v>38765</c:v>
                </c:pt>
                <c:pt idx="3701">
                  <c:v>38766</c:v>
                </c:pt>
                <c:pt idx="3702">
                  <c:v>38767</c:v>
                </c:pt>
                <c:pt idx="3703">
                  <c:v>38768</c:v>
                </c:pt>
                <c:pt idx="3704">
                  <c:v>38769</c:v>
                </c:pt>
                <c:pt idx="3705">
                  <c:v>38770</c:v>
                </c:pt>
                <c:pt idx="3706">
                  <c:v>38771</c:v>
                </c:pt>
                <c:pt idx="3707">
                  <c:v>38772</c:v>
                </c:pt>
                <c:pt idx="3708">
                  <c:v>38773</c:v>
                </c:pt>
                <c:pt idx="3709">
                  <c:v>38774</c:v>
                </c:pt>
                <c:pt idx="3710">
                  <c:v>38775</c:v>
                </c:pt>
                <c:pt idx="3711">
                  <c:v>38776</c:v>
                </c:pt>
                <c:pt idx="3712">
                  <c:v>38777</c:v>
                </c:pt>
                <c:pt idx="3713">
                  <c:v>38778</c:v>
                </c:pt>
                <c:pt idx="3714">
                  <c:v>38779</c:v>
                </c:pt>
                <c:pt idx="3715">
                  <c:v>38780</c:v>
                </c:pt>
                <c:pt idx="3716">
                  <c:v>38781</c:v>
                </c:pt>
                <c:pt idx="3717">
                  <c:v>38782</c:v>
                </c:pt>
                <c:pt idx="3718">
                  <c:v>38783</c:v>
                </c:pt>
                <c:pt idx="3719">
                  <c:v>38784</c:v>
                </c:pt>
                <c:pt idx="3720">
                  <c:v>38785</c:v>
                </c:pt>
                <c:pt idx="3721">
                  <c:v>38786</c:v>
                </c:pt>
                <c:pt idx="3722">
                  <c:v>38787</c:v>
                </c:pt>
                <c:pt idx="3723">
                  <c:v>38788</c:v>
                </c:pt>
                <c:pt idx="3724">
                  <c:v>38789</c:v>
                </c:pt>
                <c:pt idx="3725">
                  <c:v>38790</c:v>
                </c:pt>
                <c:pt idx="3726">
                  <c:v>38791</c:v>
                </c:pt>
                <c:pt idx="3727">
                  <c:v>38792</c:v>
                </c:pt>
                <c:pt idx="3728">
                  <c:v>38793</c:v>
                </c:pt>
                <c:pt idx="3729">
                  <c:v>38794</c:v>
                </c:pt>
                <c:pt idx="3730">
                  <c:v>38795</c:v>
                </c:pt>
                <c:pt idx="3731">
                  <c:v>38796</c:v>
                </c:pt>
                <c:pt idx="3732">
                  <c:v>38797</c:v>
                </c:pt>
                <c:pt idx="3733">
                  <c:v>38798</c:v>
                </c:pt>
                <c:pt idx="3734">
                  <c:v>38799</c:v>
                </c:pt>
                <c:pt idx="3735">
                  <c:v>38800</c:v>
                </c:pt>
                <c:pt idx="3736">
                  <c:v>38801</c:v>
                </c:pt>
                <c:pt idx="3737">
                  <c:v>38802</c:v>
                </c:pt>
                <c:pt idx="3738">
                  <c:v>38803</c:v>
                </c:pt>
                <c:pt idx="3739">
                  <c:v>38804</c:v>
                </c:pt>
                <c:pt idx="3740">
                  <c:v>38805</c:v>
                </c:pt>
                <c:pt idx="3741">
                  <c:v>38806</c:v>
                </c:pt>
                <c:pt idx="3742">
                  <c:v>38807</c:v>
                </c:pt>
                <c:pt idx="3743">
                  <c:v>38808</c:v>
                </c:pt>
                <c:pt idx="3744">
                  <c:v>38809</c:v>
                </c:pt>
                <c:pt idx="3745">
                  <c:v>38810</c:v>
                </c:pt>
                <c:pt idx="3746">
                  <c:v>38811</c:v>
                </c:pt>
                <c:pt idx="3747">
                  <c:v>38812</c:v>
                </c:pt>
                <c:pt idx="3748">
                  <c:v>38813</c:v>
                </c:pt>
                <c:pt idx="3749">
                  <c:v>38814</c:v>
                </c:pt>
                <c:pt idx="3750">
                  <c:v>38815</c:v>
                </c:pt>
                <c:pt idx="3751">
                  <c:v>38816</c:v>
                </c:pt>
                <c:pt idx="3752">
                  <c:v>38817</c:v>
                </c:pt>
                <c:pt idx="3753">
                  <c:v>38818</c:v>
                </c:pt>
                <c:pt idx="3754">
                  <c:v>38819</c:v>
                </c:pt>
                <c:pt idx="3755">
                  <c:v>38820</c:v>
                </c:pt>
                <c:pt idx="3756">
                  <c:v>38821</c:v>
                </c:pt>
                <c:pt idx="3757">
                  <c:v>38822</c:v>
                </c:pt>
                <c:pt idx="3758">
                  <c:v>38823</c:v>
                </c:pt>
                <c:pt idx="3759">
                  <c:v>38824</c:v>
                </c:pt>
                <c:pt idx="3760">
                  <c:v>38825</c:v>
                </c:pt>
                <c:pt idx="3761">
                  <c:v>38826</c:v>
                </c:pt>
                <c:pt idx="3762">
                  <c:v>38827</c:v>
                </c:pt>
                <c:pt idx="3763">
                  <c:v>38828</c:v>
                </c:pt>
                <c:pt idx="3764">
                  <c:v>38829</c:v>
                </c:pt>
                <c:pt idx="3765">
                  <c:v>38830</c:v>
                </c:pt>
                <c:pt idx="3766">
                  <c:v>38831</c:v>
                </c:pt>
                <c:pt idx="3767">
                  <c:v>38832</c:v>
                </c:pt>
                <c:pt idx="3768">
                  <c:v>38833</c:v>
                </c:pt>
                <c:pt idx="3769">
                  <c:v>38834</c:v>
                </c:pt>
                <c:pt idx="3770">
                  <c:v>38835</c:v>
                </c:pt>
                <c:pt idx="3771">
                  <c:v>38836</c:v>
                </c:pt>
                <c:pt idx="3772">
                  <c:v>38837</c:v>
                </c:pt>
                <c:pt idx="3773">
                  <c:v>38838</c:v>
                </c:pt>
                <c:pt idx="3774">
                  <c:v>38839</c:v>
                </c:pt>
                <c:pt idx="3775">
                  <c:v>38840</c:v>
                </c:pt>
                <c:pt idx="3776">
                  <c:v>38841</c:v>
                </c:pt>
                <c:pt idx="3777">
                  <c:v>38842</c:v>
                </c:pt>
                <c:pt idx="3778">
                  <c:v>38843</c:v>
                </c:pt>
                <c:pt idx="3779">
                  <c:v>38844</c:v>
                </c:pt>
                <c:pt idx="3780">
                  <c:v>38845</c:v>
                </c:pt>
                <c:pt idx="3781">
                  <c:v>38846</c:v>
                </c:pt>
                <c:pt idx="3782">
                  <c:v>38847</c:v>
                </c:pt>
                <c:pt idx="3783">
                  <c:v>38848</c:v>
                </c:pt>
                <c:pt idx="3784">
                  <c:v>38849</c:v>
                </c:pt>
                <c:pt idx="3785">
                  <c:v>38850</c:v>
                </c:pt>
                <c:pt idx="3786">
                  <c:v>38851</c:v>
                </c:pt>
                <c:pt idx="3787">
                  <c:v>38852</c:v>
                </c:pt>
                <c:pt idx="3788">
                  <c:v>38853</c:v>
                </c:pt>
                <c:pt idx="3789">
                  <c:v>38854</c:v>
                </c:pt>
                <c:pt idx="3790">
                  <c:v>38855</c:v>
                </c:pt>
                <c:pt idx="3791">
                  <c:v>38856</c:v>
                </c:pt>
                <c:pt idx="3792">
                  <c:v>38857</c:v>
                </c:pt>
                <c:pt idx="3793">
                  <c:v>38858</c:v>
                </c:pt>
                <c:pt idx="3794">
                  <c:v>38859</c:v>
                </c:pt>
                <c:pt idx="3795">
                  <c:v>38860</c:v>
                </c:pt>
                <c:pt idx="3796">
                  <c:v>38861</c:v>
                </c:pt>
                <c:pt idx="3797">
                  <c:v>38862</c:v>
                </c:pt>
                <c:pt idx="3798">
                  <c:v>38863</c:v>
                </c:pt>
                <c:pt idx="3799">
                  <c:v>38864</c:v>
                </c:pt>
                <c:pt idx="3800">
                  <c:v>38865</c:v>
                </c:pt>
                <c:pt idx="3801">
                  <c:v>38866</c:v>
                </c:pt>
                <c:pt idx="3802">
                  <c:v>38867</c:v>
                </c:pt>
                <c:pt idx="3803">
                  <c:v>38868</c:v>
                </c:pt>
                <c:pt idx="3804">
                  <c:v>38869</c:v>
                </c:pt>
                <c:pt idx="3805">
                  <c:v>38870</c:v>
                </c:pt>
                <c:pt idx="3806">
                  <c:v>38871</c:v>
                </c:pt>
                <c:pt idx="3807">
                  <c:v>38872</c:v>
                </c:pt>
                <c:pt idx="3808">
                  <c:v>38873</c:v>
                </c:pt>
                <c:pt idx="3809">
                  <c:v>38874</c:v>
                </c:pt>
                <c:pt idx="3810">
                  <c:v>38875</c:v>
                </c:pt>
                <c:pt idx="3811">
                  <c:v>38876</c:v>
                </c:pt>
                <c:pt idx="3812">
                  <c:v>38877</c:v>
                </c:pt>
                <c:pt idx="3813">
                  <c:v>38878</c:v>
                </c:pt>
                <c:pt idx="3814">
                  <c:v>38879</c:v>
                </c:pt>
                <c:pt idx="3815">
                  <c:v>38880</c:v>
                </c:pt>
                <c:pt idx="3816">
                  <c:v>38881</c:v>
                </c:pt>
                <c:pt idx="3817">
                  <c:v>38882</c:v>
                </c:pt>
                <c:pt idx="3818">
                  <c:v>38883</c:v>
                </c:pt>
                <c:pt idx="3819">
                  <c:v>38884</c:v>
                </c:pt>
                <c:pt idx="3820">
                  <c:v>38885</c:v>
                </c:pt>
                <c:pt idx="3821">
                  <c:v>38886</c:v>
                </c:pt>
                <c:pt idx="3822">
                  <c:v>38887</c:v>
                </c:pt>
                <c:pt idx="3823">
                  <c:v>38888</c:v>
                </c:pt>
                <c:pt idx="3824">
                  <c:v>38889</c:v>
                </c:pt>
                <c:pt idx="3825">
                  <c:v>38890</c:v>
                </c:pt>
                <c:pt idx="3826">
                  <c:v>38891</c:v>
                </c:pt>
                <c:pt idx="3827">
                  <c:v>38892</c:v>
                </c:pt>
                <c:pt idx="3828">
                  <c:v>38893</c:v>
                </c:pt>
                <c:pt idx="3829">
                  <c:v>38894</c:v>
                </c:pt>
                <c:pt idx="3830">
                  <c:v>38895</c:v>
                </c:pt>
                <c:pt idx="3831">
                  <c:v>38896</c:v>
                </c:pt>
                <c:pt idx="3832">
                  <c:v>38897</c:v>
                </c:pt>
                <c:pt idx="3833">
                  <c:v>38898</c:v>
                </c:pt>
                <c:pt idx="3834">
                  <c:v>38899</c:v>
                </c:pt>
                <c:pt idx="3835">
                  <c:v>38900</c:v>
                </c:pt>
                <c:pt idx="3836">
                  <c:v>38901</c:v>
                </c:pt>
                <c:pt idx="3837">
                  <c:v>38902</c:v>
                </c:pt>
                <c:pt idx="3838">
                  <c:v>38903</c:v>
                </c:pt>
                <c:pt idx="3839">
                  <c:v>38904</c:v>
                </c:pt>
                <c:pt idx="3840">
                  <c:v>38905</c:v>
                </c:pt>
                <c:pt idx="3841">
                  <c:v>38906</c:v>
                </c:pt>
                <c:pt idx="3842">
                  <c:v>38907</c:v>
                </c:pt>
                <c:pt idx="3843">
                  <c:v>38908</c:v>
                </c:pt>
                <c:pt idx="3844">
                  <c:v>38909</c:v>
                </c:pt>
                <c:pt idx="3845">
                  <c:v>38910</c:v>
                </c:pt>
                <c:pt idx="3846">
                  <c:v>38911</c:v>
                </c:pt>
                <c:pt idx="3847">
                  <c:v>38912</c:v>
                </c:pt>
                <c:pt idx="3848">
                  <c:v>38913</c:v>
                </c:pt>
                <c:pt idx="3849">
                  <c:v>38914</c:v>
                </c:pt>
                <c:pt idx="3850">
                  <c:v>38915</c:v>
                </c:pt>
                <c:pt idx="3851">
                  <c:v>38916</c:v>
                </c:pt>
                <c:pt idx="3852">
                  <c:v>38917</c:v>
                </c:pt>
                <c:pt idx="3853">
                  <c:v>38918</c:v>
                </c:pt>
                <c:pt idx="3854">
                  <c:v>38919</c:v>
                </c:pt>
                <c:pt idx="3855">
                  <c:v>38920</c:v>
                </c:pt>
                <c:pt idx="3856">
                  <c:v>38921</c:v>
                </c:pt>
                <c:pt idx="3857">
                  <c:v>38922</c:v>
                </c:pt>
                <c:pt idx="3858">
                  <c:v>38923</c:v>
                </c:pt>
                <c:pt idx="3859">
                  <c:v>38924</c:v>
                </c:pt>
                <c:pt idx="3860">
                  <c:v>38925</c:v>
                </c:pt>
                <c:pt idx="3861">
                  <c:v>38926</c:v>
                </c:pt>
                <c:pt idx="3862">
                  <c:v>38927</c:v>
                </c:pt>
                <c:pt idx="3863">
                  <c:v>38928</c:v>
                </c:pt>
                <c:pt idx="3864">
                  <c:v>38929</c:v>
                </c:pt>
                <c:pt idx="3865">
                  <c:v>38930</c:v>
                </c:pt>
                <c:pt idx="3866">
                  <c:v>38931</c:v>
                </c:pt>
                <c:pt idx="3867">
                  <c:v>38932</c:v>
                </c:pt>
                <c:pt idx="3868">
                  <c:v>38933</c:v>
                </c:pt>
                <c:pt idx="3869">
                  <c:v>38934</c:v>
                </c:pt>
                <c:pt idx="3870">
                  <c:v>38935</c:v>
                </c:pt>
                <c:pt idx="3871">
                  <c:v>38936</c:v>
                </c:pt>
                <c:pt idx="3872">
                  <c:v>38937</c:v>
                </c:pt>
                <c:pt idx="3873">
                  <c:v>38938</c:v>
                </c:pt>
                <c:pt idx="3874">
                  <c:v>38939</c:v>
                </c:pt>
                <c:pt idx="3875">
                  <c:v>38940</c:v>
                </c:pt>
                <c:pt idx="3876">
                  <c:v>38941</c:v>
                </c:pt>
                <c:pt idx="3877">
                  <c:v>38942</c:v>
                </c:pt>
                <c:pt idx="3878">
                  <c:v>38943</c:v>
                </c:pt>
                <c:pt idx="3879">
                  <c:v>38944</c:v>
                </c:pt>
                <c:pt idx="3880">
                  <c:v>38945</c:v>
                </c:pt>
                <c:pt idx="3881">
                  <c:v>38946</c:v>
                </c:pt>
                <c:pt idx="3882">
                  <c:v>38947</c:v>
                </c:pt>
                <c:pt idx="3883">
                  <c:v>38948</c:v>
                </c:pt>
                <c:pt idx="3884">
                  <c:v>38949</c:v>
                </c:pt>
                <c:pt idx="3885">
                  <c:v>38950</c:v>
                </c:pt>
                <c:pt idx="3886">
                  <c:v>38951</c:v>
                </c:pt>
                <c:pt idx="3887">
                  <c:v>38952</c:v>
                </c:pt>
                <c:pt idx="3888">
                  <c:v>38953</c:v>
                </c:pt>
                <c:pt idx="3889">
                  <c:v>38954</c:v>
                </c:pt>
                <c:pt idx="3890">
                  <c:v>38955</c:v>
                </c:pt>
                <c:pt idx="3891">
                  <c:v>38956</c:v>
                </c:pt>
                <c:pt idx="3892">
                  <c:v>38957</c:v>
                </c:pt>
                <c:pt idx="3893">
                  <c:v>38958</c:v>
                </c:pt>
                <c:pt idx="3894">
                  <c:v>38959</c:v>
                </c:pt>
                <c:pt idx="3895">
                  <c:v>38960</c:v>
                </c:pt>
                <c:pt idx="3896">
                  <c:v>38961</c:v>
                </c:pt>
                <c:pt idx="3897">
                  <c:v>38962</c:v>
                </c:pt>
                <c:pt idx="3898">
                  <c:v>38963</c:v>
                </c:pt>
                <c:pt idx="3899">
                  <c:v>38964</c:v>
                </c:pt>
                <c:pt idx="3900">
                  <c:v>38965</c:v>
                </c:pt>
                <c:pt idx="3901">
                  <c:v>38966</c:v>
                </c:pt>
                <c:pt idx="3902">
                  <c:v>38967</c:v>
                </c:pt>
                <c:pt idx="3903">
                  <c:v>38968</c:v>
                </c:pt>
                <c:pt idx="3904">
                  <c:v>38969</c:v>
                </c:pt>
                <c:pt idx="3905">
                  <c:v>38970</c:v>
                </c:pt>
                <c:pt idx="3906">
                  <c:v>38971</c:v>
                </c:pt>
                <c:pt idx="3907">
                  <c:v>38972</c:v>
                </c:pt>
                <c:pt idx="3908">
                  <c:v>38973</c:v>
                </c:pt>
                <c:pt idx="3909">
                  <c:v>38974</c:v>
                </c:pt>
                <c:pt idx="3910">
                  <c:v>38975</c:v>
                </c:pt>
                <c:pt idx="3911">
                  <c:v>38976</c:v>
                </c:pt>
                <c:pt idx="3912">
                  <c:v>38977</c:v>
                </c:pt>
                <c:pt idx="3913">
                  <c:v>38978</c:v>
                </c:pt>
                <c:pt idx="3914">
                  <c:v>38979</c:v>
                </c:pt>
                <c:pt idx="3915">
                  <c:v>38980</c:v>
                </c:pt>
                <c:pt idx="3916">
                  <c:v>38981</c:v>
                </c:pt>
                <c:pt idx="3917">
                  <c:v>38982</c:v>
                </c:pt>
                <c:pt idx="3918">
                  <c:v>38983</c:v>
                </c:pt>
                <c:pt idx="3919">
                  <c:v>38984</c:v>
                </c:pt>
                <c:pt idx="3920">
                  <c:v>38985</c:v>
                </c:pt>
                <c:pt idx="3921">
                  <c:v>38986</c:v>
                </c:pt>
                <c:pt idx="3922">
                  <c:v>38987</c:v>
                </c:pt>
                <c:pt idx="3923">
                  <c:v>38988</c:v>
                </c:pt>
                <c:pt idx="3924">
                  <c:v>38989</c:v>
                </c:pt>
                <c:pt idx="3925">
                  <c:v>38990</c:v>
                </c:pt>
                <c:pt idx="3926">
                  <c:v>38991</c:v>
                </c:pt>
                <c:pt idx="3927">
                  <c:v>38992</c:v>
                </c:pt>
                <c:pt idx="3928">
                  <c:v>38993</c:v>
                </c:pt>
                <c:pt idx="3929">
                  <c:v>38994</c:v>
                </c:pt>
                <c:pt idx="3930">
                  <c:v>38995</c:v>
                </c:pt>
                <c:pt idx="3931">
                  <c:v>38996</c:v>
                </c:pt>
                <c:pt idx="3932">
                  <c:v>38997</c:v>
                </c:pt>
                <c:pt idx="3933">
                  <c:v>38998</c:v>
                </c:pt>
                <c:pt idx="3934">
                  <c:v>38999</c:v>
                </c:pt>
                <c:pt idx="3935">
                  <c:v>39000</c:v>
                </c:pt>
                <c:pt idx="3936">
                  <c:v>39001</c:v>
                </c:pt>
                <c:pt idx="3937">
                  <c:v>39002</c:v>
                </c:pt>
                <c:pt idx="3938">
                  <c:v>39003</c:v>
                </c:pt>
                <c:pt idx="3939">
                  <c:v>39004</c:v>
                </c:pt>
                <c:pt idx="3940">
                  <c:v>39005</c:v>
                </c:pt>
                <c:pt idx="3941">
                  <c:v>39006</c:v>
                </c:pt>
                <c:pt idx="3942">
                  <c:v>39007</c:v>
                </c:pt>
                <c:pt idx="3943">
                  <c:v>39008</c:v>
                </c:pt>
                <c:pt idx="3944">
                  <c:v>39009</c:v>
                </c:pt>
                <c:pt idx="3945">
                  <c:v>39010</c:v>
                </c:pt>
                <c:pt idx="3946">
                  <c:v>39011</c:v>
                </c:pt>
                <c:pt idx="3947">
                  <c:v>39012</c:v>
                </c:pt>
                <c:pt idx="3948">
                  <c:v>39013</c:v>
                </c:pt>
                <c:pt idx="3949">
                  <c:v>39014</c:v>
                </c:pt>
                <c:pt idx="3950">
                  <c:v>39015</c:v>
                </c:pt>
                <c:pt idx="3951">
                  <c:v>39016</c:v>
                </c:pt>
                <c:pt idx="3952">
                  <c:v>39017</c:v>
                </c:pt>
                <c:pt idx="3953">
                  <c:v>39018</c:v>
                </c:pt>
                <c:pt idx="3954">
                  <c:v>39019</c:v>
                </c:pt>
                <c:pt idx="3955">
                  <c:v>39020</c:v>
                </c:pt>
                <c:pt idx="3956">
                  <c:v>39021</c:v>
                </c:pt>
                <c:pt idx="3957">
                  <c:v>39022</c:v>
                </c:pt>
                <c:pt idx="3958">
                  <c:v>39023</c:v>
                </c:pt>
                <c:pt idx="3959">
                  <c:v>39024</c:v>
                </c:pt>
                <c:pt idx="3960">
                  <c:v>39025</c:v>
                </c:pt>
                <c:pt idx="3961">
                  <c:v>39026</c:v>
                </c:pt>
                <c:pt idx="3962">
                  <c:v>39027</c:v>
                </c:pt>
                <c:pt idx="3963">
                  <c:v>39028</c:v>
                </c:pt>
                <c:pt idx="3964">
                  <c:v>39029</c:v>
                </c:pt>
                <c:pt idx="3965">
                  <c:v>39030</c:v>
                </c:pt>
                <c:pt idx="3966">
                  <c:v>39031</c:v>
                </c:pt>
                <c:pt idx="3967">
                  <c:v>39032</c:v>
                </c:pt>
                <c:pt idx="3968">
                  <c:v>39033</c:v>
                </c:pt>
                <c:pt idx="3969">
                  <c:v>39034</c:v>
                </c:pt>
                <c:pt idx="3970">
                  <c:v>39035</c:v>
                </c:pt>
                <c:pt idx="3971">
                  <c:v>39036</c:v>
                </c:pt>
                <c:pt idx="3972">
                  <c:v>39037</c:v>
                </c:pt>
                <c:pt idx="3973">
                  <c:v>39038</c:v>
                </c:pt>
                <c:pt idx="3974">
                  <c:v>39039</c:v>
                </c:pt>
                <c:pt idx="3975">
                  <c:v>39040</c:v>
                </c:pt>
                <c:pt idx="3976">
                  <c:v>39041</c:v>
                </c:pt>
                <c:pt idx="3977">
                  <c:v>39042</c:v>
                </c:pt>
                <c:pt idx="3978">
                  <c:v>39043</c:v>
                </c:pt>
                <c:pt idx="3979">
                  <c:v>39044</c:v>
                </c:pt>
                <c:pt idx="3980">
                  <c:v>39045</c:v>
                </c:pt>
                <c:pt idx="3981">
                  <c:v>39046</c:v>
                </c:pt>
                <c:pt idx="3982">
                  <c:v>39047</c:v>
                </c:pt>
                <c:pt idx="3983">
                  <c:v>39048</c:v>
                </c:pt>
                <c:pt idx="3984">
                  <c:v>39049</c:v>
                </c:pt>
                <c:pt idx="3985">
                  <c:v>39050</c:v>
                </c:pt>
                <c:pt idx="3986">
                  <c:v>39051</c:v>
                </c:pt>
                <c:pt idx="3987">
                  <c:v>39052</c:v>
                </c:pt>
                <c:pt idx="3988">
                  <c:v>39053</c:v>
                </c:pt>
                <c:pt idx="3989">
                  <c:v>39054</c:v>
                </c:pt>
                <c:pt idx="3990">
                  <c:v>39055</c:v>
                </c:pt>
                <c:pt idx="3991">
                  <c:v>39056</c:v>
                </c:pt>
                <c:pt idx="3992">
                  <c:v>39057</c:v>
                </c:pt>
                <c:pt idx="3993">
                  <c:v>39058</c:v>
                </c:pt>
                <c:pt idx="3994">
                  <c:v>39059</c:v>
                </c:pt>
                <c:pt idx="3995">
                  <c:v>39060</c:v>
                </c:pt>
                <c:pt idx="3996">
                  <c:v>39061</c:v>
                </c:pt>
                <c:pt idx="3997">
                  <c:v>39062</c:v>
                </c:pt>
                <c:pt idx="3998">
                  <c:v>39063</c:v>
                </c:pt>
                <c:pt idx="3999">
                  <c:v>39064</c:v>
                </c:pt>
                <c:pt idx="4000">
                  <c:v>39065</c:v>
                </c:pt>
                <c:pt idx="4001">
                  <c:v>39066</c:v>
                </c:pt>
                <c:pt idx="4002">
                  <c:v>39067</c:v>
                </c:pt>
                <c:pt idx="4003">
                  <c:v>39068</c:v>
                </c:pt>
                <c:pt idx="4004">
                  <c:v>39069</c:v>
                </c:pt>
                <c:pt idx="4005">
                  <c:v>39070</c:v>
                </c:pt>
                <c:pt idx="4006">
                  <c:v>39071</c:v>
                </c:pt>
                <c:pt idx="4007">
                  <c:v>39072</c:v>
                </c:pt>
                <c:pt idx="4008">
                  <c:v>39073</c:v>
                </c:pt>
                <c:pt idx="4009">
                  <c:v>39074</c:v>
                </c:pt>
                <c:pt idx="4010">
                  <c:v>39075</c:v>
                </c:pt>
                <c:pt idx="4011">
                  <c:v>39076</c:v>
                </c:pt>
                <c:pt idx="4012">
                  <c:v>39077</c:v>
                </c:pt>
                <c:pt idx="4013">
                  <c:v>39078</c:v>
                </c:pt>
                <c:pt idx="4014">
                  <c:v>39079</c:v>
                </c:pt>
                <c:pt idx="4015">
                  <c:v>39080</c:v>
                </c:pt>
                <c:pt idx="4016">
                  <c:v>39081</c:v>
                </c:pt>
                <c:pt idx="4017">
                  <c:v>39082</c:v>
                </c:pt>
                <c:pt idx="4018">
                  <c:v>39083</c:v>
                </c:pt>
                <c:pt idx="4019">
                  <c:v>39084</c:v>
                </c:pt>
                <c:pt idx="4020">
                  <c:v>39085</c:v>
                </c:pt>
                <c:pt idx="4021">
                  <c:v>39086</c:v>
                </c:pt>
                <c:pt idx="4022">
                  <c:v>39087</c:v>
                </c:pt>
                <c:pt idx="4023">
                  <c:v>39088</c:v>
                </c:pt>
                <c:pt idx="4024">
                  <c:v>39089</c:v>
                </c:pt>
                <c:pt idx="4025">
                  <c:v>39090</c:v>
                </c:pt>
                <c:pt idx="4026">
                  <c:v>39091</c:v>
                </c:pt>
                <c:pt idx="4027">
                  <c:v>39092</c:v>
                </c:pt>
                <c:pt idx="4028">
                  <c:v>39093</c:v>
                </c:pt>
                <c:pt idx="4029">
                  <c:v>39094</c:v>
                </c:pt>
                <c:pt idx="4030">
                  <c:v>39095</c:v>
                </c:pt>
                <c:pt idx="4031">
                  <c:v>39096</c:v>
                </c:pt>
                <c:pt idx="4032">
                  <c:v>39097</c:v>
                </c:pt>
                <c:pt idx="4033">
                  <c:v>39098</c:v>
                </c:pt>
                <c:pt idx="4034">
                  <c:v>39099</c:v>
                </c:pt>
                <c:pt idx="4035">
                  <c:v>39100</c:v>
                </c:pt>
                <c:pt idx="4036">
                  <c:v>39101</c:v>
                </c:pt>
                <c:pt idx="4037">
                  <c:v>39102</c:v>
                </c:pt>
                <c:pt idx="4038">
                  <c:v>39103</c:v>
                </c:pt>
                <c:pt idx="4039">
                  <c:v>39104</c:v>
                </c:pt>
                <c:pt idx="4040">
                  <c:v>39105</c:v>
                </c:pt>
                <c:pt idx="4041">
                  <c:v>39106</c:v>
                </c:pt>
                <c:pt idx="4042">
                  <c:v>39107</c:v>
                </c:pt>
                <c:pt idx="4043">
                  <c:v>39108</c:v>
                </c:pt>
                <c:pt idx="4044">
                  <c:v>39109</c:v>
                </c:pt>
                <c:pt idx="4045">
                  <c:v>39110</c:v>
                </c:pt>
                <c:pt idx="4046">
                  <c:v>39111</c:v>
                </c:pt>
                <c:pt idx="4047">
                  <c:v>39112</c:v>
                </c:pt>
                <c:pt idx="4048">
                  <c:v>39113</c:v>
                </c:pt>
                <c:pt idx="4049">
                  <c:v>39114</c:v>
                </c:pt>
                <c:pt idx="4050">
                  <c:v>39115</c:v>
                </c:pt>
                <c:pt idx="4051">
                  <c:v>39116</c:v>
                </c:pt>
                <c:pt idx="4052">
                  <c:v>39117</c:v>
                </c:pt>
                <c:pt idx="4053">
                  <c:v>39118</c:v>
                </c:pt>
                <c:pt idx="4054">
                  <c:v>39119</c:v>
                </c:pt>
                <c:pt idx="4055">
                  <c:v>39120</c:v>
                </c:pt>
                <c:pt idx="4056">
                  <c:v>39121</c:v>
                </c:pt>
                <c:pt idx="4057">
                  <c:v>39122</c:v>
                </c:pt>
                <c:pt idx="4058">
                  <c:v>39123</c:v>
                </c:pt>
                <c:pt idx="4059">
                  <c:v>39124</c:v>
                </c:pt>
                <c:pt idx="4060">
                  <c:v>39125</c:v>
                </c:pt>
                <c:pt idx="4061">
                  <c:v>39126</c:v>
                </c:pt>
                <c:pt idx="4062">
                  <c:v>39127</c:v>
                </c:pt>
                <c:pt idx="4063">
                  <c:v>39128</c:v>
                </c:pt>
                <c:pt idx="4064">
                  <c:v>39129</c:v>
                </c:pt>
                <c:pt idx="4065">
                  <c:v>39130</c:v>
                </c:pt>
                <c:pt idx="4066">
                  <c:v>39131</c:v>
                </c:pt>
                <c:pt idx="4067">
                  <c:v>39132</c:v>
                </c:pt>
                <c:pt idx="4068">
                  <c:v>39133</c:v>
                </c:pt>
                <c:pt idx="4069">
                  <c:v>39134</c:v>
                </c:pt>
                <c:pt idx="4070">
                  <c:v>39135</c:v>
                </c:pt>
                <c:pt idx="4071">
                  <c:v>39136</c:v>
                </c:pt>
                <c:pt idx="4072">
                  <c:v>39137</c:v>
                </c:pt>
                <c:pt idx="4073">
                  <c:v>39138</c:v>
                </c:pt>
                <c:pt idx="4074">
                  <c:v>39139</c:v>
                </c:pt>
                <c:pt idx="4075">
                  <c:v>39140</c:v>
                </c:pt>
                <c:pt idx="4076">
                  <c:v>39141</c:v>
                </c:pt>
                <c:pt idx="4077">
                  <c:v>39142</c:v>
                </c:pt>
                <c:pt idx="4078">
                  <c:v>39143</c:v>
                </c:pt>
                <c:pt idx="4079">
                  <c:v>39144</c:v>
                </c:pt>
                <c:pt idx="4080">
                  <c:v>39145</c:v>
                </c:pt>
                <c:pt idx="4081">
                  <c:v>39146</c:v>
                </c:pt>
                <c:pt idx="4082">
                  <c:v>39147</c:v>
                </c:pt>
                <c:pt idx="4083">
                  <c:v>39148</c:v>
                </c:pt>
                <c:pt idx="4084">
                  <c:v>39149</c:v>
                </c:pt>
                <c:pt idx="4085">
                  <c:v>39150</c:v>
                </c:pt>
                <c:pt idx="4086">
                  <c:v>39151</c:v>
                </c:pt>
                <c:pt idx="4087">
                  <c:v>39152</c:v>
                </c:pt>
                <c:pt idx="4088">
                  <c:v>39153</c:v>
                </c:pt>
                <c:pt idx="4089">
                  <c:v>39154</c:v>
                </c:pt>
                <c:pt idx="4090">
                  <c:v>39155</c:v>
                </c:pt>
                <c:pt idx="4091">
                  <c:v>39156</c:v>
                </c:pt>
                <c:pt idx="4092">
                  <c:v>39157</c:v>
                </c:pt>
                <c:pt idx="4093">
                  <c:v>39158</c:v>
                </c:pt>
                <c:pt idx="4094">
                  <c:v>39159</c:v>
                </c:pt>
                <c:pt idx="4095">
                  <c:v>39160</c:v>
                </c:pt>
                <c:pt idx="4096">
                  <c:v>39161</c:v>
                </c:pt>
                <c:pt idx="4097">
                  <c:v>39162</c:v>
                </c:pt>
                <c:pt idx="4098">
                  <c:v>39163</c:v>
                </c:pt>
                <c:pt idx="4099">
                  <c:v>39164</c:v>
                </c:pt>
                <c:pt idx="4100">
                  <c:v>39165</c:v>
                </c:pt>
                <c:pt idx="4101">
                  <c:v>39166</c:v>
                </c:pt>
                <c:pt idx="4102">
                  <c:v>39167</c:v>
                </c:pt>
                <c:pt idx="4103">
                  <c:v>39168</c:v>
                </c:pt>
                <c:pt idx="4104">
                  <c:v>39169</c:v>
                </c:pt>
                <c:pt idx="4105">
                  <c:v>39170</c:v>
                </c:pt>
                <c:pt idx="4106">
                  <c:v>39171</c:v>
                </c:pt>
                <c:pt idx="4107">
                  <c:v>39172</c:v>
                </c:pt>
                <c:pt idx="4108">
                  <c:v>39173</c:v>
                </c:pt>
                <c:pt idx="4109">
                  <c:v>39174</c:v>
                </c:pt>
                <c:pt idx="4110">
                  <c:v>39175</c:v>
                </c:pt>
                <c:pt idx="4111">
                  <c:v>39176</c:v>
                </c:pt>
                <c:pt idx="4112">
                  <c:v>39177</c:v>
                </c:pt>
                <c:pt idx="4113">
                  <c:v>39178</c:v>
                </c:pt>
                <c:pt idx="4114">
                  <c:v>39179</c:v>
                </c:pt>
                <c:pt idx="4115">
                  <c:v>39180</c:v>
                </c:pt>
                <c:pt idx="4116">
                  <c:v>39181</c:v>
                </c:pt>
                <c:pt idx="4117">
                  <c:v>39182</c:v>
                </c:pt>
                <c:pt idx="4118">
                  <c:v>39183</c:v>
                </c:pt>
                <c:pt idx="4119">
                  <c:v>39184</c:v>
                </c:pt>
                <c:pt idx="4120">
                  <c:v>39185</c:v>
                </c:pt>
                <c:pt idx="4121">
                  <c:v>39186</c:v>
                </c:pt>
                <c:pt idx="4122">
                  <c:v>39187</c:v>
                </c:pt>
                <c:pt idx="4123">
                  <c:v>39188</c:v>
                </c:pt>
                <c:pt idx="4124">
                  <c:v>39189</c:v>
                </c:pt>
                <c:pt idx="4125">
                  <c:v>39190</c:v>
                </c:pt>
                <c:pt idx="4126">
                  <c:v>39191</c:v>
                </c:pt>
                <c:pt idx="4127">
                  <c:v>39192</c:v>
                </c:pt>
                <c:pt idx="4128">
                  <c:v>39193</c:v>
                </c:pt>
                <c:pt idx="4129">
                  <c:v>39194</c:v>
                </c:pt>
                <c:pt idx="4130">
                  <c:v>39195</c:v>
                </c:pt>
                <c:pt idx="4131">
                  <c:v>39196</c:v>
                </c:pt>
                <c:pt idx="4132">
                  <c:v>39197</c:v>
                </c:pt>
                <c:pt idx="4133">
                  <c:v>39198</c:v>
                </c:pt>
                <c:pt idx="4134">
                  <c:v>39199</c:v>
                </c:pt>
                <c:pt idx="4135">
                  <c:v>39200</c:v>
                </c:pt>
                <c:pt idx="4136">
                  <c:v>39201</c:v>
                </c:pt>
                <c:pt idx="4137">
                  <c:v>39202</c:v>
                </c:pt>
                <c:pt idx="4138">
                  <c:v>39203</c:v>
                </c:pt>
                <c:pt idx="4139">
                  <c:v>39204</c:v>
                </c:pt>
                <c:pt idx="4140">
                  <c:v>39205</c:v>
                </c:pt>
                <c:pt idx="4141">
                  <c:v>39206</c:v>
                </c:pt>
                <c:pt idx="4142">
                  <c:v>39207</c:v>
                </c:pt>
                <c:pt idx="4143">
                  <c:v>39208</c:v>
                </c:pt>
                <c:pt idx="4144">
                  <c:v>39209</c:v>
                </c:pt>
                <c:pt idx="4145">
                  <c:v>39210</c:v>
                </c:pt>
                <c:pt idx="4146">
                  <c:v>39211</c:v>
                </c:pt>
                <c:pt idx="4147">
                  <c:v>39212</c:v>
                </c:pt>
                <c:pt idx="4148">
                  <c:v>39213</c:v>
                </c:pt>
                <c:pt idx="4149">
                  <c:v>39214</c:v>
                </c:pt>
                <c:pt idx="4150">
                  <c:v>39215</c:v>
                </c:pt>
                <c:pt idx="4151">
                  <c:v>39216</c:v>
                </c:pt>
                <c:pt idx="4152">
                  <c:v>39217</c:v>
                </c:pt>
                <c:pt idx="4153">
                  <c:v>39218</c:v>
                </c:pt>
                <c:pt idx="4154">
                  <c:v>39219</c:v>
                </c:pt>
                <c:pt idx="4155">
                  <c:v>39220</c:v>
                </c:pt>
                <c:pt idx="4156">
                  <c:v>39221</c:v>
                </c:pt>
                <c:pt idx="4157">
                  <c:v>39222</c:v>
                </c:pt>
                <c:pt idx="4158">
                  <c:v>39223</c:v>
                </c:pt>
                <c:pt idx="4159">
                  <c:v>39224</c:v>
                </c:pt>
                <c:pt idx="4160">
                  <c:v>39225</c:v>
                </c:pt>
                <c:pt idx="4161">
                  <c:v>39226</c:v>
                </c:pt>
                <c:pt idx="4162">
                  <c:v>39227</c:v>
                </c:pt>
                <c:pt idx="4163">
                  <c:v>39228</c:v>
                </c:pt>
                <c:pt idx="4164">
                  <c:v>39229</c:v>
                </c:pt>
                <c:pt idx="4165">
                  <c:v>39230</c:v>
                </c:pt>
                <c:pt idx="4166">
                  <c:v>39231</c:v>
                </c:pt>
                <c:pt idx="4167">
                  <c:v>39232</c:v>
                </c:pt>
                <c:pt idx="4168">
                  <c:v>39233</c:v>
                </c:pt>
                <c:pt idx="4169">
                  <c:v>39234</c:v>
                </c:pt>
                <c:pt idx="4170">
                  <c:v>39235</c:v>
                </c:pt>
                <c:pt idx="4171">
                  <c:v>39236</c:v>
                </c:pt>
                <c:pt idx="4172">
                  <c:v>39237</c:v>
                </c:pt>
                <c:pt idx="4173">
                  <c:v>39238</c:v>
                </c:pt>
                <c:pt idx="4174">
                  <c:v>39239</c:v>
                </c:pt>
                <c:pt idx="4175">
                  <c:v>39240</c:v>
                </c:pt>
                <c:pt idx="4176">
                  <c:v>39241</c:v>
                </c:pt>
                <c:pt idx="4177">
                  <c:v>39242</c:v>
                </c:pt>
                <c:pt idx="4178">
                  <c:v>39243</c:v>
                </c:pt>
                <c:pt idx="4179">
                  <c:v>39244</c:v>
                </c:pt>
                <c:pt idx="4180">
                  <c:v>39245</c:v>
                </c:pt>
                <c:pt idx="4181">
                  <c:v>39246</c:v>
                </c:pt>
                <c:pt idx="4182">
                  <c:v>39247</c:v>
                </c:pt>
                <c:pt idx="4183">
                  <c:v>39248</c:v>
                </c:pt>
                <c:pt idx="4184">
                  <c:v>39249</c:v>
                </c:pt>
                <c:pt idx="4185">
                  <c:v>39250</c:v>
                </c:pt>
                <c:pt idx="4186">
                  <c:v>39251</c:v>
                </c:pt>
                <c:pt idx="4187">
                  <c:v>39252</c:v>
                </c:pt>
                <c:pt idx="4188">
                  <c:v>39253</c:v>
                </c:pt>
                <c:pt idx="4189">
                  <c:v>39254</c:v>
                </c:pt>
                <c:pt idx="4190">
                  <c:v>39255</c:v>
                </c:pt>
                <c:pt idx="4191">
                  <c:v>39256</c:v>
                </c:pt>
                <c:pt idx="4192">
                  <c:v>39257</c:v>
                </c:pt>
                <c:pt idx="4193">
                  <c:v>39258</c:v>
                </c:pt>
                <c:pt idx="4194">
                  <c:v>39259</c:v>
                </c:pt>
                <c:pt idx="4195">
                  <c:v>39260</c:v>
                </c:pt>
                <c:pt idx="4196">
                  <c:v>39261</c:v>
                </c:pt>
                <c:pt idx="4197">
                  <c:v>39262</c:v>
                </c:pt>
                <c:pt idx="4198">
                  <c:v>39263</c:v>
                </c:pt>
                <c:pt idx="4199">
                  <c:v>39264</c:v>
                </c:pt>
                <c:pt idx="4200">
                  <c:v>39265</c:v>
                </c:pt>
                <c:pt idx="4201">
                  <c:v>39266</c:v>
                </c:pt>
                <c:pt idx="4202">
                  <c:v>39267</c:v>
                </c:pt>
                <c:pt idx="4203">
                  <c:v>39268</c:v>
                </c:pt>
                <c:pt idx="4204">
                  <c:v>39269</c:v>
                </c:pt>
                <c:pt idx="4205">
                  <c:v>39270</c:v>
                </c:pt>
                <c:pt idx="4206">
                  <c:v>39271</c:v>
                </c:pt>
                <c:pt idx="4207">
                  <c:v>39272</c:v>
                </c:pt>
                <c:pt idx="4208">
                  <c:v>39273</c:v>
                </c:pt>
                <c:pt idx="4209">
                  <c:v>39274</c:v>
                </c:pt>
                <c:pt idx="4210">
                  <c:v>39275</c:v>
                </c:pt>
                <c:pt idx="4211">
                  <c:v>39276</c:v>
                </c:pt>
                <c:pt idx="4212">
                  <c:v>39277</c:v>
                </c:pt>
                <c:pt idx="4213">
                  <c:v>39278</c:v>
                </c:pt>
                <c:pt idx="4214">
                  <c:v>39279</c:v>
                </c:pt>
                <c:pt idx="4215">
                  <c:v>39280</c:v>
                </c:pt>
                <c:pt idx="4216">
                  <c:v>39281</c:v>
                </c:pt>
                <c:pt idx="4217">
                  <c:v>39282</c:v>
                </c:pt>
                <c:pt idx="4218">
                  <c:v>39283</c:v>
                </c:pt>
                <c:pt idx="4219">
                  <c:v>39284</c:v>
                </c:pt>
                <c:pt idx="4220">
                  <c:v>39285</c:v>
                </c:pt>
                <c:pt idx="4221">
                  <c:v>39286</c:v>
                </c:pt>
                <c:pt idx="4222">
                  <c:v>39287</c:v>
                </c:pt>
                <c:pt idx="4223">
                  <c:v>39288</c:v>
                </c:pt>
                <c:pt idx="4224">
                  <c:v>39289</c:v>
                </c:pt>
                <c:pt idx="4225">
                  <c:v>39290</c:v>
                </c:pt>
                <c:pt idx="4226">
                  <c:v>39291</c:v>
                </c:pt>
                <c:pt idx="4227">
                  <c:v>39292</c:v>
                </c:pt>
                <c:pt idx="4228">
                  <c:v>39293</c:v>
                </c:pt>
                <c:pt idx="4229">
                  <c:v>39294</c:v>
                </c:pt>
                <c:pt idx="4230">
                  <c:v>39295</c:v>
                </c:pt>
                <c:pt idx="4231">
                  <c:v>39296</c:v>
                </c:pt>
                <c:pt idx="4232">
                  <c:v>39297</c:v>
                </c:pt>
                <c:pt idx="4233">
                  <c:v>39298</c:v>
                </c:pt>
                <c:pt idx="4234">
                  <c:v>39299</c:v>
                </c:pt>
                <c:pt idx="4235">
                  <c:v>39300</c:v>
                </c:pt>
                <c:pt idx="4236">
                  <c:v>39301</c:v>
                </c:pt>
                <c:pt idx="4237">
                  <c:v>39302</c:v>
                </c:pt>
                <c:pt idx="4238">
                  <c:v>39303</c:v>
                </c:pt>
                <c:pt idx="4239">
                  <c:v>39304</c:v>
                </c:pt>
                <c:pt idx="4240">
                  <c:v>39305</c:v>
                </c:pt>
                <c:pt idx="4241">
                  <c:v>39306</c:v>
                </c:pt>
                <c:pt idx="4242">
                  <c:v>39307</c:v>
                </c:pt>
                <c:pt idx="4243">
                  <c:v>39308</c:v>
                </c:pt>
                <c:pt idx="4244">
                  <c:v>39309</c:v>
                </c:pt>
                <c:pt idx="4245">
                  <c:v>39310</c:v>
                </c:pt>
                <c:pt idx="4246">
                  <c:v>39311</c:v>
                </c:pt>
                <c:pt idx="4247">
                  <c:v>39312</c:v>
                </c:pt>
                <c:pt idx="4248">
                  <c:v>39313</c:v>
                </c:pt>
                <c:pt idx="4249">
                  <c:v>39314</c:v>
                </c:pt>
                <c:pt idx="4250">
                  <c:v>39315</c:v>
                </c:pt>
                <c:pt idx="4251">
                  <c:v>39316</c:v>
                </c:pt>
                <c:pt idx="4252">
                  <c:v>39317</c:v>
                </c:pt>
                <c:pt idx="4253">
                  <c:v>39318</c:v>
                </c:pt>
                <c:pt idx="4254">
                  <c:v>39319</c:v>
                </c:pt>
                <c:pt idx="4255">
                  <c:v>39320</c:v>
                </c:pt>
                <c:pt idx="4256">
                  <c:v>39321</c:v>
                </c:pt>
                <c:pt idx="4257">
                  <c:v>39322</c:v>
                </c:pt>
                <c:pt idx="4258">
                  <c:v>39323</c:v>
                </c:pt>
                <c:pt idx="4259">
                  <c:v>39324</c:v>
                </c:pt>
                <c:pt idx="4260">
                  <c:v>39325</c:v>
                </c:pt>
                <c:pt idx="4261">
                  <c:v>39326</c:v>
                </c:pt>
                <c:pt idx="4262">
                  <c:v>39327</c:v>
                </c:pt>
                <c:pt idx="4263">
                  <c:v>39328</c:v>
                </c:pt>
                <c:pt idx="4264">
                  <c:v>39329</c:v>
                </c:pt>
                <c:pt idx="4265">
                  <c:v>39330</c:v>
                </c:pt>
                <c:pt idx="4266">
                  <c:v>39331</c:v>
                </c:pt>
                <c:pt idx="4267">
                  <c:v>39332</c:v>
                </c:pt>
                <c:pt idx="4268">
                  <c:v>39333</c:v>
                </c:pt>
                <c:pt idx="4269">
                  <c:v>39334</c:v>
                </c:pt>
                <c:pt idx="4270">
                  <c:v>39335</c:v>
                </c:pt>
                <c:pt idx="4271">
                  <c:v>39336</c:v>
                </c:pt>
                <c:pt idx="4272">
                  <c:v>39337</c:v>
                </c:pt>
                <c:pt idx="4273">
                  <c:v>39338</c:v>
                </c:pt>
                <c:pt idx="4274">
                  <c:v>39339</c:v>
                </c:pt>
                <c:pt idx="4275">
                  <c:v>39340</c:v>
                </c:pt>
                <c:pt idx="4276">
                  <c:v>39341</c:v>
                </c:pt>
                <c:pt idx="4277">
                  <c:v>39342</c:v>
                </c:pt>
                <c:pt idx="4278">
                  <c:v>39343</c:v>
                </c:pt>
                <c:pt idx="4279">
                  <c:v>39344</c:v>
                </c:pt>
                <c:pt idx="4280">
                  <c:v>39345</c:v>
                </c:pt>
                <c:pt idx="4281">
                  <c:v>39346</c:v>
                </c:pt>
                <c:pt idx="4282">
                  <c:v>39347</c:v>
                </c:pt>
                <c:pt idx="4283">
                  <c:v>39348</c:v>
                </c:pt>
                <c:pt idx="4284">
                  <c:v>39349</c:v>
                </c:pt>
                <c:pt idx="4285">
                  <c:v>39350</c:v>
                </c:pt>
                <c:pt idx="4286">
                  <c:v>39351</c:v>
                </c:pt>
                <c:pt idx="4287">
                  <c:v>39352</c:v>
                </c:pt>
                <c:pt idx="4288">
                  <c:v>39353</c:v>
                </c:pt>
                <c:pt idx="4289">
                  <c:v>39354</c:v>
                </c:pt>
                <c:pt idx="4290">
                  <c:v>39355</c:v>
                </c:pt>
                <c:pt idx="4291">
                  <c:v>39356</c:v>
                </c:pt>
                <c:pt idx="4292">
                  <c:v>39357</c:v>
                </c:pt>
                <c:pt idx="4293">
                  <c:v>39358</c:v>
                </c:pt>
                <c:pt idx="4294">
                  <c:v>39359</c:v>
                </c:pt>
                <c:pt idx="4295">
                  <c:v>39360</c:v>
                </c:pt>
                <c:pt idx="4296">
                  <c:v>39361</c:v>
                </c:pt>
                <c:pt idx="4297">
                  <c:v>39362</c:v>
                </c:pt>
                <c:pt idx="4298">
                  <c:v>39363</c:v>
                </c:pt>
                <c:pt idx="4299">
                  <c:v>39364</c:v>
                </c:pt>
                <c:pt idx="4300">
                  <c:v>39365</c:v>
                </c:pt>
                <c:pt idx="4301">
                  <c:v>39366</c:v>
                </c:pt>
                <c:pt idx="4302">
                  <c:v>39367</c:v>
                </c:pt>
                <c:pt idx="4303">
                  <c:v>39368</c:v>
                </c:pt>
                <c:pt idx="4304">
                  <c:v>39369</c:v>
                </c:pt>
                <c:pt idx="4305">
                  <c:v>39370</c:v>
                </c:pt>
                <c:pt idx="4306">
                  <c:v>39371</c:v>
                </c:pt>
                <c:pt idx="4307">
                  <c:v>39372</c:v>
                </c:pt>
                <c:pt idx="4308">
                  <c:v>39373</c:v>
                </c:pt>
                <c:pt idx="4309">
                  <c:v>39374</c:v>
                </c:pt>
                <c:pt idx="4310">
                  <c:v>39375</c:v>
                </c:pt>
                <c:pt idx="4311">
                  <c:v>39376</c:v>
                </c:pt>
                <c:pt idx="4312">
                  <c:v>39377</c:v>
                </c:pt>
                <c:pt idx="4313">
                  <c:v>39378</c:v>
                </c:pt>
                <c:pt idx="4314">
                  <c:v>39379</c:v>
                </c:pt>
                <c:pt idx="4315">
                  <c:v>39380</c:v>
                </c:pt>
                <c:pt idx="4316">
                  <c:v>39381</c:v>
                </c:pt>
                <c:pt idx="4317">
                  <c:v>39382</c:v>
                </c:pt>
                <c:pt idx="4318">
                  <c:v>39383</c:v>
                </c:pt>
                <c:pt idx="4319">
                  <c:v>39384</c:v>
                </c:pt>
                <c:pt idx="4320">
                  <c:v>39385</c:v>
                </c:pt>
                <c:pt idx="4321">
                  <c:v>39386</c:v>
                </c:pt>
                <c:pt idx="4322">
                  <c:v>39387</c:v>
                </c:pt>
                <c:pt idx="4323">
                  <c:v>39388</c:v>
                </c:pt>
                <c:pt idx="4324">
                  <c:v>39389</c:v>
                </c:pt>
                <c:pt idx="4325">
                  <c:v>39390</c:v>
                </c:pt>
                <c:pt idx="4326">
                  <c:v>39391</c:v>
                </c:pt>
                <c:pt idx="4327">
                  <c:v>39392</c:v>
                </c:pt>
                <c:pt idx="4328">
                  <c:v>39393</c:v>
                </c:pt>
                <c:pt idx="4329">
                  <c:v>39394</c:v>
                </c:pt>
                <c:pt idx="4330">
                  <c:v>39395</c:v>
                </c:pt>
                <c:pt idx="4331">
                  <c:v>39396</c:v>
                </c:pt>
                <c:pt idx="4332">
                  <c:v>39397</c:v>
                </c:pt>
                <c:pt idx="4333">
                  <c:v>39398</c:v>
                </c:pt>
                <c:pt idx="4334">
                  <c:v>39399</c:v>
                </c:pt>
                <c:pt idx="4335">
                  <c:v>39400</c:v>
                </c:pt>
                <c:pt idx="4336">
                  <c:v>39401</c:v>
                </c:pt>
                <c:pt idx="4337">
                  <c:v>39402</c:v>
                </c:pt>
                <c:pt idx="4338">
                  <c:v>39403</c:v>
                </c:pt>
                <c:pt idx="4339">
                  <c:v>39404</c:v>
                </c:pt>
                <c:pt idx="4340">
                  <c:v>39405</c:v>
                </c:pt>
                <c:pt idx="4341">
                  <c:v>39406</c:v>
                </c:pt>
                <c:pt idx="4342">
                  <c:v>39407</c:v>
                </c:pt>
                <c:pt idx="4343">
                  <c:v>39408</c:v>
                </c:pt>
                <c:pt idx="4344">
                  <c:v>39409</c:v>
                </c:pt>
                <c:pt idx="4345">
                  <c:v>39410</c:v>
                </c:pt>
                <c:pt idx="4346">
                  <c:v>39411</c:v>
                </c:pt>
                <c:pt idx="4347">
                  <c:v>39412</c:v>
                </c:pt>
                <c:pt idx="4348">
                  <c:v>39413</c:v>
                </c:pt>
                <c:pt idx="4349">
                  <c:v>39414</c:v>
                </c:pt>
                <c:pt idx="4350">
                  <c:v>39415</c:v>
                </c:pt>
                <c:pt idx="4351">
                  <c:v>39416</c:v>
                </c:pt>
                <c:pt idx="4352">
                  <c:v>39417</c:v>
                </c:pt>
                <c:pt idx="4353">
                  <c:v>39418</c:v>
                </c:pt>
                <c:pt idx="4354">
                  <c:v>39419</c:v>
                </c:pt>
                <c:pt idx="4355">
                  <c:v>39420</c:v>
                </c:pt>
                <c:pt idx="4356">
                  <c:v>39421</c:v>
                </c:pt>
                <c:pt idx="4357">
                  <c:v>39422</c:v>
                </c:pt>
                <c:pt idx="4358">
                  <c:v>39423</c:v>
                </c:pt>
                <c:pt idx="4359">
                  <c:v>39424</c:v>
                </c:pt>
                <c:pt idx="4360">
                  <c:v>39425</c:v>
                </c:pt>
                <c:pt idx="4361">
                  <c:v>39426</c:v>
                </c:pt>
                <c:pt idx="4362">
                  <c:v>39427</c:v>
                </c:pt>
                <c:pt idx="4363">
                  <c:v>39428</c:v>
                </c:pt>
                <c:pt idx="4364">
                  <c:v>39429</c:v>
                </c:pt>
                <c:pt idx="4365">
                  <c:v>39430</c:v>
                </c:pt>
                <c:pt idx="4366">
                  <c:v>39431</c:v>
                </c:pt>
                <c:pt idx="4367">
                  <c:v>39432</c:v>
                </c:pt>
                <c:pt idx="4368">
                  <c:v>39433</c:v>
                </c:pt>
                <c:pt idx="4369">
                  <c:v>39434</c:v>
                </c:pt>
                <c:pt idx="4370">
                  <c:v>39435</c:v>
                </c:pt>
                <c:pt idx="4371">
                  <c:v>39436</c:v>
                </c:pt>
                <c:pt idx="4372">
                  <c:v>39437</c:v>
                </c:pt>
                <c:pt idx="4373">
                  <c:v>39438</c:v>
                </c:pt>
                <c:pt idx="4374">
                  <c:v>39439</c:v>
                </c:pt>
                <c:pt idx="4375">
                  <c:v>39440</c:v>
                </c:pt>
                <c:pt idx="4376">
                  <c:v>39441</c:v>
                </c:pt>
                <c:pt idx="4377">
                  <c:v>39442</c:v>
                </c:pt>
                <c:pt idx="4378">
                  <c:v>39443</c:v>
                </c:pt>
                <c:pt idx="4379">
                  <c:v>39444</c:v>
                </c:pt>
                <c:pt idx="4380">
                  <c:v>39445</c:v>
                </c:pt>
                <c:pt idx="4381">
                  <c:v>39446</c:v>
                </c:pt>
                <c:pt idx="4382">
                  <c:v>39447</c:v>
                </c:pt>
                <c:pt idx="4383">
                  <c:v>39448</c:v>
                </c:pt>
                <c:pt idx="4384">
                  <c:v>39449</c:v>
                </c:pt>
                <c:pt idx="4385">
                  <c:v>39450</c:v>
                </c:pt>
                <c:pt idx="4386">
                  <c:v>39451</c:v>
                </c:pt>
                <c:pt idx="4387">
                  <c:v>39452</c:v>
                </c:pt>
                <c:pt idx="4388">
                  <c:v>39453</c:v>
                </c:pt>
                <c:pt idx="4389">
                  <c:v>39454</c:v>
                </c:pt>
                <c:pt idx="4390">
                  <c:v>39455</c:v>
                </c:pt>
                <c:pt idx="4391">
                  <c:v>39456</c:v>
                </c:pt>
                <c:pt idx="4392">
                  <c:v>39457</c:v>
                </c:pt>
                <c:pt idx="4393">
                  <c:v>39458</c:v>
                </c:pt>
                <c:pt idx="4394">
                  <c:v>39459</c:v>
                </c:pt>
                <c:pt idx="4395">
                  <c:v>39460</c:v>
                </c:pt>
                <c:pt idx="4396">
                  <c:v>39461</c:v>
                </c:pt>
                <c:pt idx="4397">
                  <c:v>39462</c:v>
                </c:pt>
                <c:pt idx="4398">
                  <c:v>39463</c:v>
                </c:pt>
                <c:pt idx="4399">
                  <c:v>39464</c:v>
                </c:pt>
                <c:pt idx="4400">
                  <c:v>39465</c:v>
                </c:pt>
                <c:pt idx="4401">
                  <c:v>39466</c:v>
                </c:pt>
                <c:pt idx="4402">
                  <c:v>39467</c:v>
                </c:pt>
                <c:pt idx="4403">
                  <c:v>39468</c:v>
                </c:pt>
                <c:pt idx="4404">
                  <c:v>39469</c:v>
                </c:pt>
                <c:pt idx="4405">
                  <c:v>39470</c:v>
                </c:pt>
                <c:pt idx="4406">
                  <c:v>39471</c:v>
                </c:pt>
                <c:pt idx="4407">
                  <c:v>39472</c:v>
                </c:pt>
                <c:pt idx="4408">
                  <c:v>39473</c:v>
                </c:pt>
                <c:pt idx="4409">
                  <c:v>39474</c:v>
                </c:pt>
                <c:pt idx="4410">
                  <c:v>39475</c:v>
                </c:pt>
                <c:pt idx="4411">
                  <c:v>39476</c:v>
                </c:pt>
                <c:pt idx="4412">
                  <c:v>39477</c:v>
                </c:pt>
                <c:pt idx="4413">
                  <c:v>39478</c:v>
                </c:pt>
                <c:pt idx="4414">
                  <c:v>39479</c:v>
                </c:pt>
                <c:pt idx="4415">
                  <c:v>39480</c:v>
                </c:pt>
                <c:pt idx="4416">
                  <c:v>39481</c:v>
                </c:pt>
                <c:pt idx="4417">
                  <c:v>39482</c:v>
                </c:pt>
                <c:pt idx="4418">
                  <c:v>39483</c:v>
                </c:pt>
                <c:pt idx="4419">
                  <c:v>39484</c:v>
                </c:pt>
                <c:pt idx="4420">
                  <c:v>39485</c:v>
                </c:pt>
                <c:pt idx="4421">
                  <c:v>39486</c:v>
                </c:pt>
                <c:pt idx="4422">
                  <c:v>39487</c:v>
                </c:pt>
                <c:pt idx="4423">
                  <c:v>39488</c:v>
                </c:pt>
                <c:pt idx="4424">
                  <c:v>39489</c:v>
                </c:pt>
                <c:pt idx="4425">
                  <c:v>39490</c:v>
                </c:pt>
                <c:pt idx="4426">
                  <c:v>39491</c:v>
                </c:pt>
                <c:pt idx="4427">
                  <c:v>39492</c:v>
                </c:pt>
                <c:pt idx="4428">
                  <c:v>39493</c:v>
                </c:pt>
                <c:pt idx="4429">
                  <c:v>39494</c:v>
                </c:pt>
                <c:pt idx="4430">
                  <c:v>39495</c:v>
                </c:pt>
                <c:pt idx="4431">
                  <c:v>39496</c:v>
                </c:pt>
                <c:pt idx="4432">
                  <c:v>39497</c:v>
                </c:pt>
                <c:pt idx="4433">
                  <c:v>39498</c:v>
                </c:pt>
                <c:pt idx="4434">
                  <c:v>39499</c:v>
                </c:pt>
                <c:pt idx="4435">
                  <c:v>39500</c:v>
                </c:pt>
                <c:pt idx="4436">
                  <c:v>39501</c:v>
                </c:pt>
                <c:pt idx="4437">
                  <c:v>39502</c:v>
                </c:pt>
                <c:pt idx="4438">
                  <c:v>39503</c:v>
                </c:pt>
                <c:pt idx="4439">
                  <c:v>39504</c:v>
                </c:pt>
                <c:pt idx="4440">
                  <c:v>39505</c:v>
                </c:pt>
                <c:pt idx="4441">
                  <c:v>39506</c:v>
                </c:pt>
                <c:pt idx="4442">
                  <c:v>39507</c:v>
                </c:pt>
                <c:pt idx="4443">
                  <c:v>39508</c:v>
                </c:pt>
                <c:pt idx="4444">
                  <c:v>39509</c:v>
                </c:pt>
                <c:pt idx="4445">
                  <c:v>39510</c:v>
                </c:pt>
                <c:pt idx="4446">
                  <c:v>39511</c:v>
                </c:pt>
                <c:pt idx="4447">
                  <c:v>39512</c:v>
                </c:pt>
                <c:pt idx="4448">
                  <c:v>39513</c:v>
                </c:pt>
                <c:pt idx="4449">
                  <c:v>39514</c:v>
                </c:pt>
                <c:pt idx="4450">
                  <c:v>39515</c:v>
                </c:pt>
                <c:pt idx="4451">
                  <c:v>39516</c:v>
                </c:pt>
                <c:pt idx="4452">
                  <c:v>39517</c:v>
                </c:pt>
                <c:pt idx="4453">
                  <c:v>39518</c:v>
                </c:pt>
                <c:pt idx="4454">
                  <c:v>39519</c:v>
                </c:pt>
                <c:pt idx="4455">
                  <c:v>39520</c:v>
                </c:pt>
                <c:pt idx="4456">
                  <c:v>39521</c:v>
                </c:pt>
                <c:pt idx="4457">
                  <c:v>39522</c:v>
                </c:pt>
                <c:pt idx="4458">
                  <c:v>39523</c:v>
                </c:pt>
                <c:pt idx="4459">
                  <c:v>39524</c:v>
                </c:pt>
                <c:pt idx="4460">
                  <c:v>39525</c:v>
                </c:pt>
                <c:pt idx="4461">
                  <c:v>39526</c:v>
                </c:pt>
                <c:pt idx="4462">
                  <c:v>39527</c:v>
                </c:pt>
                <c:pt idx="4463">
                  <c:v>39528</c:v>
                </c:pt>
                <c:pt idx="4464">
                  <c:v>39529</c:v>
                </c:pt>
                <c:pt idx="4465">
                  <c:v>39530</c:v>
                </c:pt>
                <c:pt idx="4466">
                  <c:v>39531</c:v>
                </c:pt>
                <c:pt idx="4467">
                  <c:v>39532</c:v>
                </c:pt>
                <c:pt idx="4468">
                  <c:v>39533</c:v>
                </c:pt>
                <c:pt idx="4469">
                  <c:v>39534</c:v>
                </c:pt>
                <c:pt idx="4470">
                  <c:v>39535</c:v>
                </c:pt>
                <c:pt idx="4471">
                  <c:v>39536</c:v>
                </c:pt>
                <c:pt idx="4472">
                  <c:v>39537</c:v>
                </c:pt>
                <c:pt idx="4473">
                  <c:v>39538</c:v>
                </c:pt>
                <c:pt idx="4474">
                  <c:v>39539</c:v>
                </c:pt>
                <c:pt idx="4475">
                  <c:v>39540</c:v>
                </c:pt>
                <c:pt idx="4476">
                  <c:v>39541</c:v>
                </c:pt>
                <c:pt idx="4477">
                  <c:v>39542</c:v>
                </c:pt>
                <c:pt idx="4478">
                  <c:v>39543</c:v>
                </c:pt>
                <c:pt idx="4479">
                  <c:v>39544</c:v>
                </c:pt>
                <c:pt idx="4480">
                  <c:v>39545</c:v>
                </c:pt>
                <c:pt idx="4481">
                  <c:v>39546</c:v>
                </c:pt>
                <c:pt idx="4482">
                  <c:v>39547</c:v>
                </c:pt>
                <c:pt idx="4483">
                  <c:v>39548</c:v>
                </c:pt>
                <c:pt idx="4484">
                  <c:v>39549</c:v>
                </c:pt>
                <c:pt idx="4485">
                  <c:v>39550</c:v>
                </c:pt>
                <c:pt idx="4486">
                  <c:v>39551</c:v>
                </c:pt>
                <c:pt idx="4487">
                  <c:v>39552</c:v>
                </c:pt>
                <c:pt idx="4488">
                  <c:v>39553</c:v>
                </c:pt>
                <c:pt idx="4489">
                  <c:v>39554</c:v>
                </c:pt>
                <c:pt idx="4490">
                  <c:v>39555</c:v>
                </c:pt>
                <c:pt idx="4491">
                  <c:v>39556</c:v>
                </c:pt>
                <c:pt idx="4492">
                  <c:v>39557</c:v>
                </c:pt>
                <c:pt idx="4493">
                  <c:v>39558</c:v>
                </c:pt>
                <c:pt idx="4494">
                  <c:v>39559</c:v>
                </c:pt>
                <c:pt idx="4495">
                  <c:v>39560</c:v>
                </c:pt>
                <c:pt idx="4496">
                  <c:v>39561</c:v>
                </c:pt>
                <c:pt idx="4497">
                  <c:v>39562</c:v>
                </c:pt>
                <c:pt idx="4498">
                  <c:v>39563</c:v>
                </c:pt>
                <c:pt idx="4499">
                  <c:v>39564</c:v>
                </c:pt>
                <c:pt idx="4500">
                  <c:v>39565</c:v>
                </c:pt>
                <c:pt idx="4501">
                  <c:v>39566</c:v>
                </c:pt>
                <c:pt idx="4502">
                  <c:v>39567</c:v>
                </c:pt>
                <c:pt idx="4503">
                  <c:v>39568</c:v>
                </c:pt>
                <c:pt idx="4504">
                  <c:v>39569</c:v>
                </c:pt>
                <c:pt idx="4505">
                  <c:v>39570</c:v>
                </c:pt>
                <c:pt idx="4506">
                  <c:v>39571</c:v>
                </c:pt>
                <c:pt idx="4507">
                  <c:v>39572</c:v>
                </c:pt>
                <c:pt idx="4508">
                  <c:v>39573</c:v>
                </c:pt>
                <c:pt idx="4509">
                  <c:v>39574</c:v>
                </c:pt>
                <c:pt idx="4510">
                  <c:v>39575</c:v>
                </c:pt>
                <c:pt idx="4511">
                  <c:v>39576</c:v>
                </c:pt>
                <c:pt idx="4512">
                  <c:v>39577</c:v>
                </c:pt>
                <c:pt idx="4513">
                  <c:v>39578</c:v>
                </c:pt>
                <c:pt idx="4514">
                  <c:v>39579</c:v>
                </c:pt>
                <c:pt idx="4515">
                  <c:v>39580</c:v>
                </c:pt>
                <c:pt idx="4516">
                  <c:v>39581</c:v>
                </c:pt>
                <c:pt idx="4517">
                  <c:v>39582</c:v>
                </c:pt>
                <c:pt idx="4518">
                  <c:v>39583</c:v>
                </c:pt>
                <c:pt idx="4519">
                  <c:v>39584</c:v>
                </c:pt>
                <c:pt idx="4520">
                  <c:v>39585</c:v>
                </c:pt>
                <c:pt idx="4521">
                  <c:v>39586</c:v>
                </c:pt>
                <c:pt idx="4522">
                  <c:v>39587</c:v>
                </c:pt>
                <c:pt idx="4523">
                  <c:v>39588</c:v>
                </c:pt>
                <c:pt idx="4524">
                  <c:v>39589</c:v>
                </c:pt>
                <c:pt idx="4525">
                  <c:v>39590</c:v>
                </c:pt>
                <c:pt idx="4526">
                  <c:v>39591</c:v>
                </c:pt>
                <c:pt idx="4527">
                  <c:v>39592</c:v>
                </c:pt>
                <c:pt idx="4528">
                  <c:v>39593</c:v>
                </c:pt>
                <c:pt idx="4529">
                  <c:v>39594</c:v>
                </c:pt>
                <c:pt idx="4530">
                  <c:v>39595</c:v>
                </c:pt>
                <c:pt idx="4531">
                  <c:v>39596</c:v>
                </c:pt>
                <c:pt idx="4532">
                  <c:v>39597</c:v>
                </c:pt>
                <c:pt idx="4533">
                  <c:v>39598</c:v>
                </c:pt>
                <c:pt idx="4534">
                  <c:v>39599</c:v>
                </c:pt>
                <c:pt idx="4535">
                  <c:v>39600</c:v>
                </c:pt>
                <c:pt idx="4536">
                  <c:v>39601</c:v>
                </c:pt>
                <c:pt idx="4537">
                  <c:v>39602</c:v>
                </c:pt>
                <c:pt idx="4538">
                  <c:v>39603</c:v>
                </c:pt>
                <c:pt idx="4539">
                  <c:v>39604</c:v>
                </c:pt>
                <c:pt idx="4540">
                  <c:v>39605</c:v>
                </c:pt>
                <c:pt idx="4541">
                  <c:v>39606</c:v>
                </c:pt>
                <c:pt idx="4542">
                  <c:v>39607</c:v>
                </c:pt>
                <c:pt idx="4543">
                  <c:v>39608</c:v>
                </c:pt>
                <c:pt idx="4544">
                  <c:v>39609</c:v>
                </c:pt>
                <c:pt idx="4545">
                  <c:v>39610</c:v>
                </c:pt>
                <c:pt idx="4546">
                  <c:v>39611</c:v>
                </c:pt>
                <c:pt idx="4547">
                  <c:v>39612</c:v>
                </c:pt>
                <c:pt idx="4548">
                  <c:v>39613</c:v>
                </c:pt>
                <c:pt idx="4549">
                  <c:v>39614</c:v>
                </c:pt>
                <c:pt idx="4550">
                  <c:v>39615</c:v>
                </c:pt>
                <c:pt idx="4551">
                  <c:v>39616</c:v>
                </c:pt>
                <c:pt idx="4552">
                  <c:v>39617</c:v>
                </c:pt>
                <c:pt idx="4553">
                  <c:v>39618</c:v>
                </c:pt>
                <c:pt idx="4554">
                  <c:v>39619</c:v>
                </c:pt>
                <c:pt idx="4555">
                  <c:v>39620</c:v>
                </c:pt>
                <c:pt idx="4556">
                  <c:v>39621</c:v>
                </c:pt>
                <c:pt idx="4557">
                  <c:v>39622</c:v>
                </c:pt>
                <c:pt idx="4558">
                  <c:v>39623</c:v>
                </c:pt>
                <c:pt idx="4559">
                  <c:v>39624</c:v>
                </c:pt>
                <c:pt idx="4560">
                  <c:v>39625</c:v>
                </c:pt>
                <c:pt idx="4561">
                  <c:v>39626</c:v>
                </c:pt>
                <c:pt idx="4562">
                  <c:v>39627</c:v>
                </c:pt>
                <c:pt idx="4563">
                  <c:v>39628</c:v>
                </c:pt>
                <c:pt idx="4564">
                  <c:v>39629</c:v>
                </c:pt>
                <c:pt idx="4565">
                  <c:v>39630</c:v>
                </c:pt>
                <c:pt idx="4566">
                  <c:v>39631</c:v>
                </c:pt>
                <c:pt idx="4567">
                  <c:v>39632</c:v>
                </c:pt>
                <c:pt idx="4568">
                  <c:v>39633</c:v>
                </c:pt>
                <c:pt idx="4569">
                  <c:v>39634</c:v>
                </c:pt>
                <c:pt idx="4570">
                  <c:v>39635</c:v>
                </c:pt>
                <c:pt idx="4571">
                  <c:v>39636</c:v>
                </c:pt>
                <c:pt idx="4572">
                  <c:v>39637</c:v>
                </c:pt>
                <c:pt idx="4573">
                  <c:v>39638</c:v>
                </c:pt>
                <c:pt idx="4574">
                  <c:v>39639</c:v>
                </c:pt>
                <c:pt idx="4575">
                  <c:v>39640</c:v>
                </c:pt>
                <c:pt idx="4576">
                  <c:v>39641</c:v>
                </c:pt>
                <c:pt idx="4577">
                  <c:v>39642</c:v>
                </c:pt>
                <c:pt idx="4578">
                  <c:v>39643</c:v>
                </c:pt>
                <c:pt idx="4579">
                  <c:v>39644</c:v>
                </c:pt>
                <c:pt idx="4580">
                  <c:v>39645</c:v>
                </c:pt>
                <c:pt idx="4581">
                  <c:v>39646</c:v>
                </c:pt>
                <c:pt idx="4582">
                  <c:v>39647</c:v>
                </c:pt>
                <c:pt idx="4583">
                  <c:v>39648</c:v>
                </c:pt>
                <c:pt idx="4584">
                  <c:v>39649</c:v>
                </c:pt>
                <c:pt idx="4585">
                  <c:v>39650</c:v>
                </c:pt>
                <c:pt idx="4586">
                  <c:v>39651</c:v>
                </c:pt>
                <c:pt idx="4587">
                  <c:v>39652</c:v>
                </c:pt>
                <c:pt idx="4588">
                  <c:v>39653</c:v>
                </c:pt>
                <c:pt idx="4589">
                  <c:v>39654</c:v>
                </c:pt>
                <c:pt idx="4590">
                  <c:v>39655</c:v>
                </c:pt>
                <c:pt idx="4591">
                  <c:v>39656</c:v>
                </c:pt>
                <c:pt idx="4592">
                  <c:v>39657</c:v>
                </c:pt>
                <c:pt idx="4593">
                  <c:v>39658</c:v>
                </c:pt>
                <c:pt idx="4594">
                  <c:v>39659</c:v>
                </c:pt>
                <c:pt idx="4595">
                  <c:v>39660</c:v>
                </c:pt>
                <c:pt idx="4596">
                  <c:v>39661</c:v>
                </c:pt>
                <c:pt idx="4597">
                  <c:v>39662</c:v>
                </c:pt>
                <c:pt idx="4598">
                  <c:v>39663</c:v>
                </c:pt>
                <c:pt idx="4599">
                  <c:v>39664</c:v>
                </c:pt>
                <c:pt idx="4600">
                  <c:v>39665</c:v>
                </c:pt>
                <c:pt idx="4601">
                  <c:v>39666</c:v>
                </c:pt>
                <c:pt idx="4602">
                  <c:v>39667</c:v>
                </c:pt>
                <c:pt idx="4603">
                  <c:v>39668</c:v>
                </c:pt>
                <c:pt idx="4604">
                  <c:v>39669</c:v>
                </c:pt>
                <c:pt idx="4605">
                  <c:v>39670</c:v>
                </c:pt>
                <c:pt idx="4606">
                  <c:v>39671</c:v>
                </c:pt>
                <c:pt idx="4607">
                  <c:v>39672</c:v>
                </c:pt>
                <c:pt idx="4608">
                  <c:v>39673</c:v>
                </c:pt>
                <c:pt idx="4609">
                  <c:v>39674</c:v>
                </c:pt>
                <c:pt idx="4610">
                  <c:v>39675</c:v>
                </c:pt>
                <c:pt idx="4611">
                  <c:v>39676</c:v>
                </c:pt>
                <c:pt idx="4612">
                  <c:v>39677</c:v>
                </c:pt>
                <c:pt idx="4613">
                  <c:v>39678</c:v>
                </c:pt>
                <c:pt idx="4614">
                  <c:v>39679</c:v>
                </c:pt>
                <c:pt idx="4615">
                  <c:v>39680</c:v>
                </c:pt>
                <c:pt idx="4616">
                  <c:v>39681</c:v>
                </c:pt>
                <c:pt idx="4617">
                  <c:v>39682</c:v>
                </c:pt>
                <c:pt idx="4618">
                  <c:v>39683</c:v>
                </c:pt>
                <c:pt idx="4619">
                  <c:v>39684</c:v>
                </c:pt>
                <c:pt idx="4620">
                  <c:v>39685</c:v>
                </c:pt>
                <c:pt idx="4621">
                  <c:v>39686</c:v>
                </c:pt>
                <c:pt idx="4622">
                  <c:v>39687</c:v>
                </c:pt>
                <c:pt idx="4623">
                  <c:v>39688</c:v>
                </c:pt>
                <c:pt idx="4624">
                  <c:v>39689</c:v>
                </c:pt>
                <c:pt idx="4625">
                  <c:v>39690</c:v>
                </c:pt>
                <c:pt idx="4626">
                  <c:v>39691</c:v>
                </c:pt>
                <c:pt idx="4627">
                  <c:v>39692</c:v>
                </c:pt>
                <c:pt idx="4628">
                  <c:v>39693</c:v>
                </c:pt>
                <c:pt idx="4629">
                  <c:v>39694</c:v>
                </c:pt>
                <c:pt idx="4630">
                  <c:v>39695</c:v>
                </c:pt>
                <c:pt idx="4631">
                  <c:v>39696</c:v>
                </c:pt>
                <c:pt idx="4632">
                  <c:v>39697</c:v>
                </c:pt>
                <c:pt idx="4633">
                  <c:v>39698</c:v>
                </c:pt>
                <c:pt idx="4634">
                  <c:v>39699</c:v>
                </c:pt>
                <c:pt idx="4635">
                  <c:v>39700</c:v>
                </c:pt>
                <c:pt idx="4636">
                  <c:v>39701</c:v>
                </c:pt>
                <c:pt idx="4637">
                  <c:v>39702</c:v>
                </c:pt>
                <c:pt idx="4638">
                  <c:v>39703</c:v>
                </c:pt>
                <c:pt idx="4639">
                  <c:v>39704</c:v>
                </c:pt>
                <c:pt idx="4640">
                  <c:v>39705</c:v>
                </c:pt>
                <c:pt idx="4641">
                  <c:v>39706</c:v>
                </c:pt>
                <c:pt idx="4642">
                  <c:v>39707</c:v>
                </c:pt>
                <c:pt idx="4643">
                  <c:v>39708</c:v>
                </c:pt>
                <c:pt idx="4644">
                  <c:v>39709</c:v>
                </c:pt>
                <c:pt idx="4645">
                  <c:v>39710</c:v>
                </c:pt>
                <c:pt idx="4646">
                  <c:v>39711</c:v>
                </c:pt>
                <c:pt idx="4647">
                  <c:v>39712</c:v>
                </c:pt>
                <c:pt idx="4648">
                  <c:v>39713</c:v>
                </c:pt>
                <c:pt idx="4649">
                  <c:v>39714</c:v>
                </c:pt>
                <c:pt idx="4650">
                  <c:v>39715</c:v>
                </c:pt>
                <c:pt idx="4651">
                  <c:v>39716</c:v>
                </c:pt>
                <c:pt idx="4652">
                  <c:v>39717</c:v>
                </c:pt>
                <c:pt idx="4653">
                  <c:v>39718</c:v>
                </c:pt>
                <c:pt idx="4654">
                  <c:v>39719</c:v>
                </c:pt>
                <c:pt idx="4655">
                  <c:v>39720</c:v>
                </c:pt>
                <c:pt idx="4656">
                  <c:v>39721</c:v>
                </c:pt>
                <c:pt idx="4657">
                  <c:v>39722</c:v>
                </c:pt>
                <c:pt idx="4658">
                  <c:v>39723</c:v>
                </c:pt>
                <c:pt idx="4659">
                  <c:v>39724</c:v>
                </c:pt>
                <c:pt idx="4660">
                  <c:v>39725</c:v>
                </c:pt>
                <c:pt idx="4661">
                  <c:v>39726</c:v>
                </c:pt>
                <c:pt idx="4662">
                  <c:v>39727</c:v>
                </c:pt>
                <c:pt idx="4663">
                  <c:v>39728</c:v>
                </c:pt>
                <c:pt idx="4664">
                  <c:v>39729</c:v>
                </c:pt>
                <c:pt idx="4665">
                  <c:v>39730</c:v>
                </c:pt>
                <c:pt idx="4666">
                  <c:v>39731</c:v>
                </c:pt>
                <c:pt idx="4667">
                  <c:v>39732</c:v>
                </c:pt>
                <c:pt idx="4668">
                  <c:v>39733</c:v>
                </c:pt>
                <c:pt idx="4669">
                  <c:v>39734</c:v>
                </c:pt>
                <c:pt idx="4670">
                  <c:v>39735</c:v>
                </c:pt>
                <c:pt idx="4671">
                  <c:v>39736</c:v>
                </c:pt>
                <c:pt idx="4672">
                  <c:v>39737</c:v>
                </c:pt>
                <c:pt idx="4673">
                  <c:v>39738</c:v>
                </c:pt>
                <c:pt idx="4674">
                  <c:v>39739</c:v>
                </c:pt>
                <c:pt idx="4675">
                  <c:v>39740</c:v>
                </c:pt>
                <c:pt idx="4676">
                  <c:v>39741</c:v>
                </c:pt>
                <c:pt idx="4677">
                  <c:v>39742</c:v>
                </c:pt>
                <c:pt idx="4678">
                  <c:v>39743</c:v>
                </c:pt>
                <c:pt idx="4679">
                  <c:v>39744</c:v>
                </c:pt>
                <c:pt idx="4680">
                  <c:v>39745</c:v>
                </c:pt>
                <c:pt idx="4681">
                  <c:v>39746</c:v>
                </c:pt>
                <c:pt idx="4682">
                  <c:v>39747</c:v>
                </c:pt>
                <c:pt idx="4683">
                  <c:v>39748</c:v>
                </c:pt>
                <c:pt idx="4684">
                  <c:v>39749</c:v>
                </c:pt>
                <c:pt idx="4685">
                  <c:v>39750</c:v>
                </c:pt>
                <c:pt idx="4686">
                  <c:v>39751</c:v>
                </c:pt>
                <c:pt idx="4687">
                  <c:v>39752</c:v>
                </c:pt>
                <c:pt idx="4688">
                  <c:v>39753</c:v>
                </c:pt>
                <c:pt idx="4689">
                  <c:v>39754</c:v>
                </c:pt>
                <c:pt idx="4690">
                  <c:v>39755</c:v>
                </c:pt>
                <c:pt idx="4691">
                  <c:v>39756</c:v>
                </c:pt>
                <c:pt idx="4692">
                  <c:v>39757</c:v>
                </c:pt>
                <c:pt idx="4693">
                  <c:v>39758</c:v>
                </c:pt>
                <c:pt idx="4694">
                  <c:v>39759</c:v>
                </c:pt>
                <c:pt idx="4695">
                  <c:v>39760</c:v>
                </c:pt>
                <c:pt idx="4696">
                  <c:v>39761</c:v>
                </c:pt>
                <c:pt idx="4697">
                  <c:v>39762</c:v>
                </c:pt>
                <c:pt idx="4698">
                  <c:v>39763</c:v>
                </c:pt>
                <c:pt idx="4699">
                  <c:v>39764</c:v>
                </c:pt>
                <c:pt idx="4700">
                  <c:v>39765</c:v>
                </c:pt>
                <c:pt idx="4701">
                  <c:v>39766</c:v>
                </c:pt>
                <c:pt idx="4702">
                  <c:v>39767</c:v>
                </c:pt>
                <c:pt idx="4703">
                  <c:v>39768</c:v>
                </c:pt>
                <c:pt idx="4704">
                  <c:v>39769</c:v>
                </c:pt>
                <c:pt idx="4705">
                  <c:v>39770</c:v>
                </c:pt>
                <c:pt idx="4706">
                  <c:v>39771</c:v>
                </c:pt>
                <c:pt idx="4707">
                  <c:v>39772</c:v>
                </c:pt>
                <c:pt idx="4708">
                  <c:v>39773</c:v>
                </c:pt>
                <c:pt idx="4709">
                  <c:v>39774</c:v>
                </c:pt>
                <c:pt idx="4710">
                  <c:v>39775</c:v>
                </c:pt>
                <c:pt idx="4711">
                  <c:v>39776</c:v>
                </c:pt>
                <c:pt idx="4712">
                  <c:v>39777</c:v>
                </c:pt>
                <c:pt idx="4713">
                  <c:v>39778</c:v>
                </c:pt>
                <c:pt idx="4714">
                  <c:v>39779</c:v>
                </c:pt>
                <c:pt idx="4715">
                  <c:v>39780</c:v>
                </c:pt>
                <c:pt idx="4716">
                  <c:v>39781</c:v>
                </c:pt>
                <c:pt idx="4717">
                  <c:v>39782</c:v>
                </c:pt>
                <c:pt idx="4718">
                  <c:v>39783</c:v>
                </c:pt>
                <c:pt idx="4719">
                  <c:v>39784</c:v>
                </c:pt>
                <c:pt idx="4720">
                  <c:v>39785</c:v>
                </c:pt>
                <c:pt idx="4721">
                  <c:v>39786</c:v>
                </c:pt>
                <c:pt idx="4722">
                  <c:v>39787</c:v>
                </c:pt>
                <c:pt idx="4723">
                  <c:v>39788</c:v>
                </c:pt>
                <c:pt idx="4724">
                  <c:v>39789</c:v>
                </c:pt>
                <c:pt idx="4725">
                  <c:v>39790</c:v>
                </c:pt>
                <c:pt idx="4726">
                  <c:v>39791</c:v>
                </c:pt>
                <c:pt idx="4727">
                  <c:v>39792</c:v>
                </c:pt>
                <c:pt idx="4728">
                  <c:v>39793</c:v>
                </c:pt>
                <c:pt idx="4729">
                  <c:v>39794</c:v>
                </c:pt>
                <c:pt idx="4730">
                  <c:v>39795</c:v>
                </c:pt>
                <c:pt idx="4731">
                  <c:v>39796</c:v>
                </c:pt>
                <c:pt idx="4732">
                  <c:v>39797</c:v>
                </c:pt>
                <c:pt idx="4733">
                  <c:v>39798</c:v>
                </c:pt>
                <c:pt idx="4734">
                  <c:v>39799</c:v>
                </c:pt>
                <c:pt idx="4735">
                  <c:v>39800</c:v>
                </c:pt>
                <c:pt idx="4736">
                  <c:v>39801</c:v>
                </c:pt>
                <c:pt idx="4737">
                  <c:v>39802</c:v>
                </c:pt>
                <c:pt idx="4738">
                  <c:v>39803</c:v>
                </c:pt>
                <c:pt idx="4739">
                  <c:v>39804</c:v>
                </c:pt>
                <c:pt idx="4740">
                  <c:v>39805</c:v>
                </c:pt>
                <c:pt idx="4741">
                  <c:v>39806</c:v>
                </c:pt>
                <c:pt idx="4742">
                  <c:v>39807</c:v>
                </c:pt>
                <c:pt idx="4743">
                  <c:v>39808</c:v>
                </c:pt>
                <c:pt idx="4744">
                  <c:v>39809</c:v>
                </c:pt>
                <c:pt idx="4745">
                  <c:v>39810</c:v>
                </c:pt>
                <c:pt idx="4746">
                  <c:v>39811</c:v>
                </c:pt>
                <c:pt idx="4747">
                  <c:v>39812</c:v>
                </c:pt>
                <c:pt idx="4748">
                  <c:v>39813</c:v>
                </c:pt>
                <c:pt idx="4749">
                  <c:v>39814</c:v>
                </c:pt>
                <c:pt idx="4750">
                  <c:v>39815</c:v>
                </c:pt>
                <c:pt idx="4751">
                  <c:v>39816</c:v>
                </c:pt>
                <c:pt idx="4752">
                  <c:v>39817</c:v>
                </c:pt>
                <c:pt idx="4753">
                  <c:v>39818</c:v>
                </c:pt>
                <c:pt idx="4754">
                  <c:v>39819</c:v>
                </c:pt>
                <c:pt idx="4755">
                  <c:v>39820</c:v>
                </c:pt>
                <c:pt idx="4756">
                  <c:v>39821</c:v>
                </c:pt>
                <c:pt idx="4757">
                  <c:v>39822</c:v>
                </c:pt>
                <c:pt idx="4758">
                  <c:v>39823</c:v>
                </c:pt>
                <c:pt idx="4759">
                  <c:v>39824</c:v>
                </c:pt>
                <c:pt idx="4760">
                  <c:v>39825</c:v>
                </c:pt>
                <c:pt idx="4761">
                  <c:v>39826</c:v>
                </c:pt>
                <c:pt idx="4762">
                  <c:v>39827</c:v>
                </c:pt>
                <c:pt idx="4763">
                  <c:v>39828</c:v>
                </c:pt>
                <c:pt idx="4764">
                  <c:v>39829</c:v>
                </c:pt>
                <c:pt idx="4765">
                  <c:v>39830</c:v>
                </c:pt>
                <c:pt idx="4766">
                  <c:v>39831</c:v>
                </c:pt>
                <c:pt idx="4767">
                  <c:v>39832</c:v>
                </c:pt>
                <c:pt idx="4768">
                  <c:v>39833</c:v>
                </c:pt>
                <c:pt idx="4769">
                  <c:v>39834</c:v>
                </c:pt>
                <c:pt idx="4770">
                  <c:v>39835</c:v>
                </c:pt>
                <c:pt idx="4771">
                  <c:v>39836</c:v>
                </c:pt>
                <c:pt idx="4772">
                  <c:v>39837</c:v>
                </c:pt>
                <c:pt idx="4773">
                  <c:v>39838</c:v>
                </c:pt>
                <c:pt idx="4774">
                  <c:v>39839</c:v>
                </c:pt>
                <c:pt idx="4775">
                  <c:v>39840</c:v>
                </c:pt>
                <c:pt idx="4776">
                  <c:v>39841</c:v>
                </c:pt>
                <c:pt idx="4777">
                  <c:v>39842</c:v>
                </c:pt>
                <c:pt idx="4778">
                  <c:v>39843</c:v>
                </c:pt>
                <c:pt idx="4779">
                  <c:v>39844</c:v>
                </c:pt>
                <c:pt idx="4780">
                  <c:v>39845</c:v>
                </c:pt>
                <c:pt idx="4781">
                  <c:v>39846</c:v>
                </c:pt>
                <c:pt idx="4782">
                  <c:v>39847</c:v>
                </c:pt>
                <c:pt idx="4783">
                  <c:v>39848</c:v>
                </c:pt>
                <c:pt idx="4784">
                  <c:v>39849</c:v>
                </c:pt>
                <c:pt idx="4785">
                  <c:v>39850</c:v>
                </c:pt>
                <c:pt idx="4786">
                  <c:v>39851</c:v>
                </c:pt>
                <c:pt idx="4787">
                  <c:v>39852</c:v>
                </c:pt>
                <c:pt idx="4788">
                  <c:v>39853</c:v>
                </c:pt>
                <c:pt idx="4789">
                  <c:v>39854</c:v>
                </c:pt>
                <c:pt idx="4790">
                  <c:v>39855</c:v>
                </c:pt>
                <c:pt idx="4791">
                  <c:v>39856</c:v>
                </c:pt>
                <c:pt idx="4792">
                  <c:v>39857</c:v>
                </c:pt>
                <c:pt idx="4793">
                  <c:v>39858</c:v>
                </c:pt>
                <c:pt idx="4794">
                  <c:v>39859</c:v>
                </c:pt>
                <c:pt idx="4795">
                  <c:v>39860</c:v>
                </c:pt>
                <c:pt idx="4796">
                  <c:v>39861</c:v>
                </c:pt>
                <c:pt idx="4797">
                  <c:v>39862</c:v>
                </c:pt>
                <c:pt idx="4798">
                  <c:v>39863</c:v>
                </c:pt>
                <c:pt idx="4799">
                  <c:v>39864</c:v>
                </c:pt>
                <c:pt idx="4800">
                  <c:v>39865</c:v>
                </c:pt>
                <c:pt idx="4801">
                  <c:v>39866</c:v>
                </c:pt>
                <c:pt idx="4802">
                  <c:v>39867</c:v>
                </c:pt>
                <c:pt idx="4803">
                  <c:v>39868</c:v>
                </c:pt>
                <c:pt idx="4804">
                  <c:v>39869</c:v>
                </c:pt>
                <c:pt idx="4805">
                  <c:v>39870</c:v>
                </c:pt>
                <c:pt idx="4806">
                  <c:v>39871</c:v>
                </c:pt>
                <c:pt idx="4807">
                  <c:v>39872</c:v>
                </c:pt>
                <c:pt idx="4808">
                  <c:v>39873</c:v>
                </c:pt>
                <c:pt idx="4809">
                  <c:v>39874</c:v>
                </c:pt>
                <c:pt idx="4810">
                  <c:v>39875</c:v>
                </c:pt>
                <c:pt idx="4811">
                  <c:v>39876</c:v>
                </c:pt>
                <c:pt idx="4812">
                  <c:v>39877</c:v>
                </c:pt>
                <c:pt idx="4813">
                  <c:v>39878</c:v>
                </c:pt>
                <c:pt idx="4814">
                  <c:v>39879</c:v>
                </c:pt>
                <c:pt idx="4815">
                  <c:v>39880</c:v>
                </c:pt>
                <c:pt idx="4816">
                  <c:v>39881</c:v>
                </c:pt>
                <c:pt idx="4817">
                  <c:v>39882</c:v>
                </c:pt>
                <c:pt idx="4818">
                  <c:v>39883</c:v>
                </c:pt>
                <c:pt idx="4819">
                  <c:v>39884</c:v>
                </c:pt>
                <c:pt idx="4820">
                  <c:v>39885</c:v>
                </c:pt>
                <c:pt idx="4821">
                  <c:v>39886</c:v>
                </c:pt>
                <c:pt idx="4822">
                  <c:v>39887</c:v>
                </c:pt>
                <c:pt idx="4823">
                  <c:v>39888</c:v>
                </c:pt>
                <c:pt idx="4824">
                  <c:v>39889</c:v>
                </c:pt>
                <c:pt idx="4825">
                  <c:v>39890</c:v>
                </c:pt>
                <c:pt idx="4826">
                  <c:v>39891</c:v>
                </c:pt>
                <c:pt idx="4827">
                  <c:v>39892</c:v>
                </c:pt>
                <c:pt idx="4828">
                  <c:v>39893</c:v>
                </c:pt>
                <c:pt idx="4829">
                  <c:v>39894</c:v>
                </c:pt>
                <c:pt idx="4830">
                  <c:v>39895</c:v>
                </c:pt>
                <c:pt idx="4831">
                  <c:v>39896</c:v>
                </c:pt>
                <c:pt idx="4832">
                  <c:v>39897</c:v>
                </c:pt>
                <c:pt idx="4833">
                  <c:v>39898</c:v>
                </c:pt>
                <c:pt idx="4834">
                  <c:v>39899</c:v>
                </c:pt>
                <c:pt idx="4835">
                  <c:v>39900</c:v>
                </c:pt>
                <c:pt idx="4836">
                  <c:v>39901</c:v>
                </c:pt>
                <c:pt idx="4837">
                  <c:v>39902</c:v>
                </c:pt>
                <c:pt idx="4838">
                  <c:v>39903</c:v>
                </c:pt>
                <c:pt idx="4839">
                  <c:v>39904</c:v>
                </c:pt>
                <c:pt idx="4840">
                  <c:v>39905</c:v>
                </c:pt>
                <c:pt idx="4841">
                  <c:v>39906</c:v>
                </c:pt>
                <c:pt idx="4842">
                  <c:v>39907</c:v>
                </c:pt>
                <c:pt idx="4843">
                  <c:v>39908</c:v>
                </c:pt>
                <c:pt idx="4844">
                  <c:v>39909</c:v>
                </c:pt>
                <c:pt idx="4845">
                  <c:v>39910</c:v>
                </c:pt>
                <c:pt idx="4846">
                  <c:v>39911</c:v>
                </c:pt>
                <c:pt idx="4847">
                  <c:v>39912</c:v>
                </c:pt>
                <c:pt idx="4848">
                  <c:v>39913</c:v>
                </c:pt>
                <c:pt idx="4849">
                  <c:v>39914</c:v>
                </c:pt>
                <c:pt idx="4850">
                  <c:v>39915</c:v>
                </c:pt>
                <c:pt idx="4851">
                  <c:v>39916</c:v>
                </c:pt>
                <c:pt idx="4852">
                  <c:v>39917</c:v>
                </c:pt>
                <c:pt idx="4853">
                  <c:v>39918</c:v>
                </c:pt>
                <c:pt idx="4854">
                  <c:v>39919</c:v>
                </c:pt>
                <c:pt idx="4855">
                  <c:v>39920</c:v>
                </c:pt>
                <c:pt idx="4856">
                  <c:v>39921</c:v>
                </c:pt>
                <c:pt idx="4857">
                  <c:v>39922</c:v>
                </c:pt>
                <c:pt idx="4858">
                  <c:v>39923</c:v>
                </c:pt>
                <c:pt idx="4859">
                  <c:v>39924</c:v>
                </c:pt>
                <c:pt idx="4860">
                  <c:v>39925</c:v>
                </c:pt>
                <c:pt idx="4861">
                  <c:v>39926</c:v>
                </c:pt>
                <c:pt idx="4862">
                  <c:v>39927</c:v>
                </c:pt>
                <c:pt idx="4863">
                  <c:v>39928</c:v>
                </c:pt>
                <c:pt idx="4864">
                  <c:v>39929</c:v>
                </c:pt>
                <c:pt idx="4865">
                  <c:v>39930</c:v>
                </c:pt>
                <c:pt idx="4866">
                  <c:v>39931</c:v>
                </c:pt>
                <c:pt idx="4867">
                  <c:v>39932</c:v>
                </c:pt>
                <c:pt idx="4868">
                  <c:v>39933</c:v>
                </c:pt>
                <c:pt idx="4869">
                  <c:v>39934</c:v>
                </c:pt>
                <c:pt idx="4870">
                  <c:v>39935</c:v>
                </c:pt>
                <c:pt idx="4871">
                  <c:v>39936</c:v>
                </c:pt>
                <c:pt idx="4872">
                  <c:v>39937</c:v>
                </c:pt>
                <c:pt idx="4873">
                  <c:v>39938</c:v>
                </c:pt>
                <c:pt idx="4874">
                  <c:v>39939</c:v>
                </c:pt>
                <c:pt idx="4875">
                  <c:v>39940</c:v>
                </c:pt>
                <c:pt idx="4876">
                  <c:v>39941</c:v>
                </c:pt>
                <c:pt idx="4877">
                  <c:v>39942</c:v>
                </c:pt>
                <c:pt idx="4878">
                  <c:v>39943</c:v>
                </c:pt>
                <c:pt idx="4879">
                  <c:v>39944</c:v>
                </c:pt>
                <c:pt idx="4880">
                  <c:v>39945</c:v>
                </c:pt>
                <c:pt idx="4881">
                  <c:v>39946</c:v>
                </c:pt>
                <c:pt idx="4882">
                  <c:v>39947</c:v>
                </c:pt>
                <c:pt idx="4883">
                  <c:v>39948</c:v>
                </c:pt>
                <c:pt idx="4884">
                  <c:v>39949</c:v>
                </c:pt>
                <c:pt idx="4885">
                  <c:v>39950</c:v>
                </c:pt>
                <c:pt idx="4886">
                  <c:v>39951</c:v>
                </c:pt>
                <c:pt idx="4887">
                  <c:v>39952</c:v>
                </c:pt>
                <c:pt idx="4888">
                  <c:v>39953</c:v>
                </c:pt>
                <c:pt idx="4889">
                  <c:v>39954</c:v>
                </c:pt>
                <c:pt idx="4890">
                  <c:v>39955</c:v>
                </c:pt>
                <c:pt idx="4891">
                  <c:v>39956</c:v>
                </c:pt>
                <c:pt idx="4892">
                  <c:v>39957</c:v>
                </c:pt>
                <c:pt idx="4893">
                  <c:v>39958</c:v>
                </c:pt>
                <c:pt idx="4894">
                  <c:v>39959</c:v>
                </c:pt>
                <c:pt idx="4895">
                  <c:v>39960</c:v>
                </c:pt>
                <c:pt idx="4896">
                  <c:v>39961</c:v>
                </c:pt>
                <c:pt idx="4897">
                  <c:v>39962</c:v>
                </c:pt>
                <c:pt idx="4898">
                  <c:v>39963</c:v>
                </c:pt>
                <c:pt idx="4899">
                  <c:v>39964</c:v>
                </c:pt>
                <c:pt idx="4900">
                  <c:v>39965</c:v>
                </c:pt>
                <c:pt idx="4901">
                  <c:v>39966</c:v>
                </c:pt>
                <c:pt idx="4902">
                  <c:v>39967</c:v>
                </c:pt>
                <c:pt idx="4903">
                  <c:v>39968</c:v>
                </c:pt>
                <c:pt idx="4904">
                  <c:v>39969</c:v>
                </c:pt>
                <c:pt idx="4905">
                  <c:v>39970</c:v>
                </c:pt>
                <c:pt idx="4906">
                  <c:v>39971</c:v>
                </c:pt>
                <c:pt idx="4907">
                  <c:v>39972</c:v>
                </c:pt>
                <c:pt idx="4908">
                  <c:v>39973</c:v>
                </c:pt>
                <c:pt idx="4909">
                  <c:v>39974</c:v>
                </c:pt>
                <c:pt idx="4910">
                  <c:v>39975</c:v>
                </c:pt>
                <c:pt idx="4911">
                  <c:v>39976</c:v>
                </c:pt>
                <c:pt idx="4912">
                  <c:v>39977</c:v>
                </c:pt>
                <c:pt idx="4913">
                  <c:v>39978</c:v>
                </c:pt>
                <c:pt idx="4914">
                  <c:v>39979</c:v>
                </c:pt>
                <c:pt idx="4915">
                  <c:v>39980</c:v>
                </c:pt>
                <c:pt idx="4916">
                  <c:v>39981</c:v>
                </c:pt>
                <c:pt idx="4917">
                  <c:v>39982</c:v>
                </c:pt>
                <c:pt idx="4918">
                  <c:v>39983</c:v>
                </c:pt>
                <c:pt idx="4919">
                  <c:v>39984</c:v>
                </c:pt>
                <c:pt idx="4920">
                  <c:v>39985</c:v>
                </c:pt>
                <c:pt idx="4921">
                  <c:v>39986</c:v>
                </c:pt>
                <c:pt idx="4922">
                  <c:v>39987</c:v>
                </c:pt>
                <c:pt idx="4923">
                  <c:v>39988</c:v>
                </c:pt>
                <c:pt idx="4924">
                  <c:v>39989</c:v>
                </c:pt>
                <c:pt idx="4925">
                  <c:v>39990</c:v>
                </c:pt>
                <c:pt idx="4926">
                  <c:v>39991</c:v>
                </c:pt>
                <c:pt idx="4927">
                  <c:v>39992</c:v>
                </c:pt>
                <c:pt idx="4928">
                  <c:v>39993</c:v>
                </c:pt>
                <c:pt idx="4929">
                  <c:v>39994</c:v>
                </c:pt>
                <c:pt idx="4930">
                  <c:v>39995</c:v>
                </c:pt>
                <c:pt idx="4931">
                  <c:v>39996</c:v>
                </c:pt>
                <c:pt idx="4932">
                  <c:v>39997</c:v>
                </c:pt>
                <c:pt idx="4933">
                  <c:v>39998</c:v>
                </c:pt>
                <c:pt idx="4934">
                  <c:v>39999</c:v>
                </c:pt>
                <c:pt idx="4935">
                  <c:v>40000</c:v>
                </c:pt>
                <c:pt idx="4936">
                  <c:v>40001</c:v>
                </c:pt>
                <c:pt idx="4937">
                  <c:v>40002</c:v>
                </c:pt>
                <c:pt idx="4938">
                  <c:v>40003</c:v>
                </c:pt>
                <c:pt idx="4939">
                  <c:v>40004</c:v>
                </c:pt>
                <c:pt idx="4940">
                  <c:v>40005</c:v>
                </c:pt>
                <c:pt idx="4941">
                  <c:v>40006</c:v>
                </c:pt>
                <c:pt idx="4942">
                  <c:v>40007</c:v>
                </c:pt>
                <c:pt idx="4943">
                  <c:v>40008</c:v>
                </c:pt>
                <c:pt idx="4944">
                  <c:v>40009</c:v>
                </c:pt>
                <c:pt idx="4945">
                  <c:v>40010</c:v>
                </c:pt>
                <c:pt idx="4946">
                  <c:v>40011</c:v>
                </c:pt>
                <c:pt idx="4947">
                  <c:v>40012</c:v>
                </c:pt>
                <c:pt idx="4948">
                  <c:v>40013</c:v>
                </c:pt>
                <c:pt idx="4949">
                  <c:v>40014</c:v>
                </c:pt>
                <c:pt idx="4950">
                  <c:v>40015</c:v>
                </c:pt>
                <c:pt idx="4951">
                  <c:v>40016</c:v>
                </c:pt>
                <c:pt idx="4952">
                  <c:v>40017</c:v>
                </c:pt>
                <c:pt idx="4953">
                  <c:v>40018</c:v>
                </c:pt>
                <c:pt idx="4954">
                  <c:v>40019</c:v>
                </c:pt>
                <c:pt idx="4955">
                  <c:v>40020</c:v>
                </c:pt>
                <c:pt idx="4956">
                  <c:v>40021</c:v>
                </c:pt>
                <c:pt idx="4957">
                  <c:v>40022</c:v>
                </c:pt>
                <c:pt idx="4958">
                  <c:v>40023</c:v>
                </c:pt>
                <c:pt idx="4959">
                  <c:v>40024</c:v>
                </c:pt>
                <c:pt idx="4960">
                  <c:v>40025</c:v>
                </c:pt>
                <c:pt idx="4961">
                  <c:v>40026</c:v>
                </c:pt>
                <c:pt idx="4962">
                  <c:v>40027</c:v>
                </c:pt>
                <c:pt idx="4963">
                  <c:v>40028</c:v>
                </c:pt>
                <c:pt idx="4964">
                  <c:v>40029</c:v>
                </c:pt>
                <c:pt idx="4965">
                  <c:v>40030</c:v>
                </c:pt>
                <c:pt idx="4966">
                  <c:v>40031</c:v>
                </c:pt>
                <c:pt idx="4967">
                  <c:v>40032</c:v>
                </c:pt>
                <c:pt idx="4968">
                  <c:v>40033</c:v>
                </c:pt>
                <c:pt idx="4969">
                  <c:v>40034</c:v>
                </c:pt>
                <c:pt idx="4970">
                  <c:v>40035</c:v>
                </c:pt>
                <c:pt idx="4971">
                  <c:v>40036</c:v>
                </c:pt>
                <c:pt idx="4972">
                  <c:v>40037</c:v>
                </c:pt>
                <c:pt idx="4973">
                  <c:v>40038</c:v>
                </c:pt>
                <c:pt idx="4974">
                  <c:v>40039</c:v>
                </c:pt>
                <c:pt idx="4975">
                  <c:v>40040</c:v>
                </c:pt>
                <c:pt idx="4976">
                  <c:v>40041</c:v>
                </c:pt>
                <c:pt idx="4977">
                  <c:v>40042</c:v>
                </c:pt>
                <c:pt idx="4978">
                  <c:v>40043</c:v>
                </c:pt>
                <c:pt idx="4979">
                  <c:v>40044</c:v>
                </c:pt>
                <c:pt idx="4980">
                  <c:v>40045</c:v>
                </c:pt>
                <c:pt idx="4981">
                  <c:v>40046</c:v>
                </c:pt>
                <c:pt idx="4982">
                  <c:v>40047</c:v>
                </c:pt>
                <c:pt idx="4983">
                  <c:v>40048</c:v>
                </c:pt>
                <c:pt idx="4984">
                  <c:v>40049</c:v>
                </c:pt>
                <c:pt idx="4985">
                  <c:v>40050</c:v>
                </c:pt>
                <c:pt idx="4986">
                  <c:v>40051</c:v>
                </c:pt>
                <c:pt idx="4987">
                  <c:v>40052</c:v>
                </c:pt>
                <c:pt idx="4988">
                  <c:v>40053</c:v>
                </c:pt>
                <c:pt idx="4989">
                  <c:v>40054</c:v>
                </c:pt>
                <c:pt idx="4990">
                  <c:v>40055</c:v>
                </c:pt>
                <c:pt idx="4991">
                  <c:v>40056</c:v>
                </c:pt>
                <c:pt idx="4992">
                  <c:v>40057</c:v>
                </c:pt>
                <c:pt idx="4993">
                  <c:v>40058</c:v>
                </c:pt>
                <c:pt idx="4994">
                  <c:v>40059</c:v>
                </c:pt>
                <c:pt idx="4995">
                  <c:v>40060</c:v>
                </c:pt>
                <c:pt idx="4996">
                  <c:v>40061</c:v>
                </c:pt>
                <c:pt idx="4997">
                  <c:v>40062</c:v>
                </c:pt>
                <c:pt idx="4998">
                  <c:v>40063</c:v>
                </c:pt>
                <c:pt idx="4999">
                  <c:v>40064</c:v>
                </c:pt>
                <c:pt idx="5000">
                  <c:v>40065</c:v>
                </c:pt>
                <c:pt idx="5001">
                  <c:v>40066</c:v>
                </c:pt>
                <c:pt idx="5002">
                  <c:v>40067</c:v>
                </c:pt>
                <c:pt idx="5003">
                  <c:v>40068</c:v>
                </c:pt>
                <c:pt idx="5004">
                  <c:v>40069</c:v>
                </c:pt>
                <c:pt idx="5005">
                  <c:v>40070</c:v>
                </c:pt>
                <c:pt idx="5006">
                  <c:v>40071</c:v>
                </c:pt>
                <c:pt idx="5007">
                  <c:v>40072</c:v>
                </c:pt>
                <c:pt idx="5008">
                  <c:v>40073</c:v>
                </c:pt>
                <c:pt idx="5009">
                  <c:v>40074</c:v>
                </c:pt>
                <c:pt idx="5010">
                  <c:v>40075</c:v>
                </c:pt>
                <c:pt idx="5011">
                  <c:v>40076</c:v>
                </c:pt>
                <c:pt idx="5012">
                  <c:v>40077</c:v>
                </c:pt>
                <c:pt idx="5013">
                  <c:v>40078</c:v>
                </c:pt>
                <c:pt idx="5014">
                  <c:v>40079</c:v>
                </c:pt>
                <c:pt idx="5015">
                  <c:v>40080</c:v>
                </c:pt>
                <c:pt idx="5016">
                  <c:v>40081</c:v>
                </c:pt>
                <c:pt idx="5017">
                  <c:v>40082</c:v>
                </c:pt>
                <c:pt idx="5018">
                  <c:v>40083</c:v>
                </c:pt>
                <c:pt idx="5019">
                  <c:v>40084</c:v>
                </c:pt>
                <c:pt idx="5020">
                  <c:v>40085</c:v>
                </c:pt>
                <c:pt idx="5021">
                  <c:v>40086</c:v>
                </c:pt>
                <c:pt idx="5022">
                  <c:v>40087</c:v>
                </c:pt>
                <c:pt idx="5023">
                  <c:v>40088</c:v>
                </c:pt>
                <c:pt idx="5024">
                  <c:v>40089</c:v>
                </c:pt>
                <c:pt idx="5025">
                  <c:v>40090</c:v>
                </c:pt>
                <c:pt idx="5026">
                  <c:v>40091</c:v>
                </c:pt>
                <c:pt idx="5027">
                  <c:v>40092</c:v>
                </c:pt>
                <c:pt idx="5028">
                  <c:v>40093</c:v>
                </c:pt>
                <c:pt idx="5029">
                  <c:v>40094</c:v>
                </c:pt>
                <c:pt idx="5030">
                  <c:v>40095</c:v>
                </c:pt>
                <c:pt idx="5031">
                  <c:v>40096</c:v>
                </c:pt>
                <c:pt idx="5032">
                  <c:v>40097</c:v>
                </c:pt>
                <c:pt idx="5033">
                  <c:v>40098</c:v>
                </c:pt>
                <c:pt idx="5034">
                  <c:v>40099</c:v>
                </c:pt>
                <c:pt idx="5035">
                  <c:v>40100</c:v>
                </c:pt>
                <c:pt idx="5036">
                  <c:v>40101</c:v>
                </c:pt>
                <c:pt idx="5037">
                  <c:v>40102</c:v>
                </c:pt>
                <c:pt idx="5038">
                  <c:v>40103</c:v>
                </c:pt>
                <c:pt idx="5039">
                  <c:v>40104</c:v>
                </c:pt>
                <c:pt idx="5040">
                  <c:v>40105</c:v>
                </c:pt>
                <c:pt idx="5041">
                  <c:v>40106</c:v>
                </c:pt>
                <c:pt idx="5042">
                  <c:v>40107</c:v>
                </c:pt>
                <c:pt idx="5043">
                  <c:v>40108</c:v>
                </c:pt>
                <c:pt idx="5044">
                  <c:v>40109</c:v>
                </c:pt>
                <c:pt idx="5045">
                  <c:v>40110</c:v>
                </c:pt>
                <c:pt idx="5046">
                  <c:v>40111</c:v>
                </c:pt>
                <c:pt idx="5047">
                  <c:v>40112</c:v>
                </c:pt>
                <c:pt idx="5048">
                  <c:v>40113</c:v>
                </c:pt>
                <c:pt idx="5049">
                  <c:v>40114</c:v>
                </c:pt>
                <c:pt idx="5050">
                  <c:v>40115</c:v>
                </c:pt>
                <c:pt idx="5051">
                  <c:v>40116</c:v>
                </c:pt>
                <c:pt idx="5052">
                  <c:v>40117</c:v>
                </c:pt>
                <c:pt idx="5053">
                  <c:v>40118</c:v>
                </c:pt>
                <c:pt idx="5054">
                  <c:v>40119</c:v>
                </c:pt>
                <c:pt idx="5055">
                  <c:v>40120</c:v>
                </c:pt>
                <c:pt idx="5056">
                  <c:v>40121</c:v>
                </c:pt>
                <c:pt idx="5057">
                  <c:v>40122</c:v>
                </c:pt>
                <c:pt idx="5058">
                  <c:v>40123</c:v>
                </c:pt>
                <c:pt idx="5059">
                  <c:v>40124</c:v>
                </c:pt>
                <c:pt idx="5060">
                  <c:v>40125</c:v>
                </c:pt>
                <c:pt idx="5061">
                  <c:v>40126</c:v>
                </c:pt>
                <c:pt idx="5062">
                  <c:v>40127</c:v>
                </c:pt>
                <c:pt idx="5063">
                  <c:v>40128</c:v>
                </c:pt>
                <c:pt idx="5064">
                  <c:v>40129</c:v>
                </c:pt>
                <c:pt idx="5065">
                  <c:v>40130</c:v>
                </c:pt>
                <c:pt idx="5066">
                  <c:v>40131</c:v>
                </c:pt>
                <c:pt idx="5067">
                  <c:v>40132</c:v>
                </c:pt>
                <c:pt idx="5068">
                  <c:v>40133</c:v>
                </c:pt>
                <c:pt idx="5069">
                  <c:v>40134</c:v>
                </c:pt>
                <c:pt idx="5070">
                  <c:v>40135</c:v>
                </c:pt>
                <c:pt idx="5071">
                  <c:v>40136</c:v>
                </c:pt>
                <c:pt idx="5072">
                  <c:v>40137</c:v>
                </c:pt>
                <c:pt idx="5073">
                  <c:v>40138</c:v>
                </c:pt>
                <c:pt idx="5074">
                  <c:v>40139</c:v>
                </c:pt>
                <c:pt idx="5075">
                  <c:v>40140</c:v>
                </c:pt>
                <c:pt idx="5076">
                  <c:v>40141</c:v>
                </c:pt>
                <c:pt idx="5077">
                  <c:v>40142</c:v>
                </c:pt>
                <c:pt idx="5078">
                  <c:v>40143</c:v>
                </c:pt>
                <c:pt idx="5079">
                  <c:v>40144</c:v>
                </c:pt>
                <c:pt idx="5080">
                  <c:v>40145</c:v>
                </c:pt>
                <c:pt idx="5081">
                  <c:v>40146</c:v>
                </c:pt>
                <c:pt idx="5082">
                  <c:v>40147</c:v>
                </c:pt>
                <c:pt idx="5083">
                  <c:v>40148</c:v>
                </c:pt>
                <c:pt idx="5084">
                  <c:v>40149</c:v>
                </c:pt>
                <c:pt idx="5085">
                  <c:v>40150</c:v>
                </c:pt>
                <c:pt idx="5086">
                  <c:v>40151</c:v>
                </c:pt>
                <c:pt idx="5087">
                  <c:v>40152</c:v>
                </c:pt>
                <c:pt idx="5088">
                  <c:v>40153</c:v>
                </c:pt>
                <c:pt idx="5089">
                  <c:v>40154</c:v>
                </c:pt>
                <c:pt idx="5090">
                  <c:v>40155</c:v>
                </c:pt>
                <c:pt idx="5091">
                  <c:v>40156</c:v>
                </c:pt>
                <c:pt idx="5092">
                  <c:v>40157</c:v>
                </c:pt>
                <c:pt idx="5093">
                  <c:v>40158</c:v>
                </c:pt>
                <c:pt idx="5094">
                  <c:v>40159</c:v>
                </c:pt>
                <c:pt idx="5095">
                  <c:v>40160</c:v>
                </c:pt>
                <c:pt idx="5096">
                  <c:v>40161</c:v>
                </c:pt>
                <c:pt idx="5097">
                  <c:v>40162</c:v>
                </c:pt>
                <c:pt idx="5098">
                  <c:v>40163</c:v>
                </c:pt>
                <c:pt idx="5099">
                  <c:v>40164</c:v>
                </c:pt>
                <c:pt idx="5100">
                  <c:v>40165</c:v>
                </c:pt>
                <c:pt idx="5101">
                  <c:v>40166</c:v>
                </c:pt>
                <c:pt idx="5102">
                  <c:v>40167</c:v>
                </c:pt>
                <c:pt idx="5103">
                  <c:v>40168</c:v>
                </c:pt>
                <c:pt idx="5104">
                  <c:v>40169</c:v>
                </c:pt>
                <c:pt idx="5105">
                  <c:v>40170</c:v>
                </c:pt>
                <c:pt idx="5106">
                  <c:v>40171</c:v>
                </c:pt>
                <c:pt idx="5107">
                  <c:v>40172</c:v>
                </c:pt>
                <c:pt idx="5108">
                  <c:v>40173</c:v>
                </c:pt>
                <c:pt idx="5109">
                  <c:v>40174</c:v>
                </c:pt>
                <c:pt idx="5110">
                  <c:v>40175</c:v>
                </c:pt>
                <c:pt idx="5111">
                  <c:v>40176</c:v>
                </c:pt>
                <c:pt idx="5112">
                  <c:v>40177</c:v>
                </c:pt>
                <c:pt idx="5113">
                  <c:v>40178</c:v>
                </c:pt>
                <c:pt idx="5114">
                  <c:v>40179</c:v>
                </c:pt>
                <c:pt idx="5115">
                  <c:v>40180</c:v>
                </c:pt>
                <c:pt idx="5116">
                  <c:v>40181</c:v>
                </c:pt>
                <c:pt idx="5117">
                  <c:v>40182</c:v>
                </c:pt>
                <c:pt idx="5118">
                  <c:v>40183</c:v>
                </c:pt>
                <c:pt idx="5119">
                  <c:v>40184</c:v>
                </c:pt>
                <c:pt idx="5120">
                  <c:v>40185</c:v>
                </c:pt>
                <c:pt idx="5121">
                  <c:v>40186</c:v>
                </c:pt>
                <c:pt idx="5122">
                  <c:v>40187</c:v>
                </c:pt>
                <c:pt idx="5123">
                  <c:v>40188</c:v>
                </c:pt>
                <c:pt idx="5124">
                  <c:v>40189</c:v>
                </c:pt>
                <c:pt idx="5125">
                  <c:v>40190</c:v>
                </c:pt>
                <c:pt idx="5126">
                  <c:v>40191</c:v>
                </c:pt>
                <c:pt idx="5127">
                  <c:v>40192</c:v>
                </c:pt>
                <c:pt idx="5128">
                  <c:v>40193</c:v>
                </c:pt>
                <c:pt idx="5129">
                  <c:v>40194</c:v>
                </c:pt>
                <c:pt idx="5130">
                  <c:v>40195</c:v>
                </c:pt>
                <c:pt idx="5131">
                  <c:v>40196</c:v>
                </c:pt>
                <c:pt idx="5132">
                  <c:v>40197</c:v>
                </c:pt>
                <c:pt idx="5133">
                  <c:v>40198</c:v>
                </c:pt>
                <c:pt idx="5134">
                  <c:v>40199</c:v>
                </c:pt>
                <c:pt idx="5135">
                  <c:v>40200</c:v>
                </c:pt>
                <c:pt idx="5136">
                  <c:v>40201</c:v>
                </c:pt>
                <c:pt idx="5137">
                  <c:v>40202</c:v>
                </c:pt>
                <c:pt idx="5138">
                  <c:v>40203</c:v>
                </c:pt>
                <c:pt idx="5139">
                  <c:v>40204</c:v>
                </c:pt>
                <c:pt idx="5140">
                  <c:v>40205</c:v>
                </c:pt>
                <c:pt idx="5141">
                  <c:v>40206</c:v>
                </c:pt>
                <c:pt idx="5142">
                  <c:v>40207</c:v>
                </c:pt>
                <c:pt idx="5143">
                  <c:v>40208</c:v>
                </c:pt>
                <c:pt idx="5144">
                  <c:v>40209</c:v>
                </c:pt>
                <c:pt idx="5145">
                  <c:v>40210</c:v>
                </c:pt>
                <c:pt idx="5146">
                  <c:v>40211</c:v>
                </c:pt>
                <c:pt idx="5147">
                  <c:v>40212</c:v>
                </c:pt>
                <c:pt idx="5148">
                  <c:v>40213</c:v>
                </c:pt>
                <c:pt idx="5149">
                  <c:v>40214</c:v>
                </c:pt>
                <c:pt idx="5150">
                  <c:v>40215</c:v>
                </c:pt>
                <c:pt idx="5151">
                  <c:v>40216</c:v>
                </c:pt>
                <c:pt idx="5152">
                  <c:v>40217</c:v>
                </c:pt>
                <c:pt idx="5153">
                  <c:v>40218</c:v>
                </c:pt>
                <c:pt idx="5154">
                  <c:v>40219</c:v>
                </c:pt>
                <c:pt idx="5155">
                  <c:v>40220</c:v>
                </c:pt>
                <c:pt idx="5156">
                  <c:v>40221</c:v>
                </c:pt>
                <c:pt idx="5157">
                  <c:v>40222</c:v>
                </c:pt>
                <c:pt idx="5158">
                  <c:v>40223</c:v>
                </c:pt>
                <c:pt idx="5159">
                  <c:v>40224</c:v>
                </c:pt>
                <c:pt idx="5160">
                  <c:v>40225</c:v>
                </c:pt>
                <c:pt idx="5161">
                  <c:v>40226</c:v>
                </c:pt>
                <c:pt idx="5162">
                  <c:v>40227</c:v>
                </c:pt>
                <c:pt idx="5163">
                  <c:v>40228</c:v>
                </c:pt>
                <c:pt idx="5164">
                  <c:v>40229</c:v>
                </c:pt>
                <c:pt idx="5165">
                  <c:v>40230</c:v>
                </c:pt>
                <c:pt idx="5166">
                  <c:v>40231</c:v>
                </c:pt>
                <c:pt idx="5167">
                  <c:v>40232</c:v>
                </c:pt>
                <c:pt idx="5168">
                  <c:v>40233</c:v>
                </c:pt>
                <c:pt idx="5169">
                  <c:v>40234</c:v>
                </c:pt>
                <c:pt idx="5170">
                  <c:v>40235</c:v>
                </c:pt>
                <c:pt idx="5171">
                  <c:v>40236</c:v>
                </c:pt>
                <c:pt idx="5172">
                  <c:v>40237</c:v>
                </c:pt>
                <c:pt idx="5173">
                  <c:v>40238</c:v>
                </c:pt>
                <c:pt idx="5174">
                  <c:v>40239</c:v>
                </c:pt>
                <c:pt idx="5175">
                  <c:v>40240</c:v>
                </c:pt>
                <c:pt idx="5176">
                  <c:v>40241</c:v>
                </c:pt>
                <c:pt idx="5177">
                  <c:v>40242</c:v>
                </c:pt>
                <c:pt idx="5178">
                  <c:v>40243</c:v>
                </c:pt>
                <c:pt idx="5179">
                  <c:v>40244</c:v>
                </c:pt>
                <c:pt idx="5180">
                  <c:v>40245</c:v>
                </c:pt>
                <c:pt idx="5181">
                  <c:v>40246</c:v>
                </c:pt>
                <c:pt idx="5182">
                  <c:v>40247</c:v>
                </c:pt>
                <c:pt idx="5183">
                  <c:v>40248</c:v>
                </c:pt>
                <c:pt idx="5184">
                  <c:v>40249</c:v>
                </c:pt>
                <c:pt idx="5185">
                  <c:v>40250</c:v>
                </c:pt>
                <c:pt idx="5186">
                  <c:v>40251</c:v>
                </c:pt>
                <c:pt idx="5187">
                  <c:v>40252</c:v>
                </c:pt>
                <c:pt idx="5188">
                  <c:v>40253</c:v>
                </c:pt>
                <c:pt idx="5189">
                  <c:v>40254</c:v>
                </c:pt>
                <c:pt idx="5190">
                  <c:v>40255</c:v>
                </c:pt>
                <c:pt idx="5191">
                  <c:v>40256</c:v>
                </c:pt>
                <c:pt idx="5192">
                  <c:v>40257</c:v>
                </c:pt>
                <c:pt idx="5193">
                  <c:v>40258</c:v>
                </c:pt>
                <c:pt idx="5194">
                  <c:v>40259</c:v>
                </c:pt>
                <c:pt idx="5195">
                  <c:v>40260</c:v>
                </c:pt>
                <c:pt idx="5196">
                  <c:v>40261</c:v>
                </c:pt>
                <c:pt idx="5197">
                  <c:v>40262</c:v>
                </c:pt>
                <c:pt idx="5198">
                  <c:v>40263</c:v>
                </c:pt>
                <c:pt idx="5199">
                  <c:v>40264</c:v>
                </c:pt>
                <c:pt idx="5200">
                  <c:v>40265</c:v>
                </c:pt>
                <c:pt idx="5201">
                  <c:v>40266</c:v>
                </c:pt>
                <c:pt idx="5202">
                  <c:v>40267</c:v>
                </c:pt>
                <c:pt idx="5203">
                  <c:v>40268</c:v>
                </c:pt>
                <c:pt idx="5204">
                  <c:v>40269</c:v>
                </c:pt>
                <c:pt idx="5205">
                  <c:v>40270</c:v>
                </c:pt>
                <c:pt idx="5206">
                  <c:v>40271</c:v>
                </c:pt>
                <c:pt idx="5207">
                  <c:v>40272</c:v>
                </c:pt>
                <c:pt idx="5208">
                  <c:v>40273</c:v>
                </c:pt>
                <c:pt idx="5209">
                  <c:v>40274</c:v>
                </c:pt>
                <c:pt idx="5210">
                  <c:v>40275</c:v>
                </c:pt>
                <c:pt idx="5211">
                  <c:v>40276</c:v>
                </c:pt>
                <c:pt idx="5212">
                  <c:v>40277</c:v>
                </c:pt>
                <c:pt idx="5213">
                  <c:v>40278</c:v>
                </c:pt>
                <c:pt idx="5214">
                  <c:v>40279</c:v>
                </c:pt>
                <c:pt idx="5215">
                  <c:v>40280</c:v>
                </c:pt>
                <c:pt idx="5216">
                  <c:v>40281</c:v>
                </c:pt>
                <c:pt idx="5217">
                  <c:v>40282</c:v>
                </c:pt>
                <c:pt idx="5218">
                  <c:v>40283</c:v>
                </c:pt>
                <c:pt idx="5219">
                  <c:v>40284</c:v>
                </c:pt>
                <c:pt idx="5220">
                  <c:v>40285</c:v>
                </c:pt>
                <c:pt idx="5221">
                  <c:v>40286</c:v>
                </c:pt>
                <c:pt idx="5222">
                  <c:v>40287</c:v>
                </c:pt>
                <c:pt idx="5223">
                  <c:v>40288</c:v>
                </c:pt>
                <c:pt idx="5224">
                  <c:v>40289</c:v>
                </c:pt>
                <c:pt idx="5225">
                  <c:v>40290</c:v>
                </c:pt>
                <c:pt idx="5226">
                  <c:v>40291</c:v>
                </c:pt>
                <c:pt idx="5227">
                  <c:v>40292</c:v>
                </c:pt>
                <c:pt idx="5228">
                  <c:v>40293</c:v>
                </c:pt>
                <c:pt idx="5229">
                  <c:v>40294</c:v>
                </c:pt>
                <c:pt idx="5230">
                  <c:v>40295</c:v>
                </c:pt>
                <c:pt idx="5231">
                  <c:v>40296</c:v>
                </c:pt>
                <c:pt idx="5232">
                  <c:v>40297</c:v>
                </c:pt>
                <c:pt idx="5233">
                  <c:v>40298</c:v>
                </c:pt>
                <c:pt idx="5234">
                  <c:v>40299</c:v>
                </c:pt>
                <c:pt idx="5235">
                  <c:v>40300</c:v>
                </c:pt>
                <c:pt idx="5236">
                  <c:v>40301</c:v>
                </c:pt>
                <c:pt idx="5237">
                  <c:v>40302</c:v>
                </c:pt>
                <c:pt idx="5238">
                  <c:v>40303</c:v>
                </c:pt>
                <c:pt idx="5239">
                  <c:v>40304</c:v>
                </c:pt>
                <c:pt idx="5240">
                  <c:v>40305</c:v>
                </c:pt>
                <c:pt idx="5241">
                  <c:v>40306</c:v>
                </c:pt>
                <c:pt idx="5242">
                  <c:v>40307</c:v>
                </c:pt>
                <c:pt idx="5243">
                  <c:v>40308</c:v>
                </c:pt>
                <c:pt idx="5244">
                  <c:v>40309</c:v>
                </c:pt>
                <c:pt idx="5245">
                  <c:v>40310</c:v>
                </c:pt>
                <c:pt idx="5246">
                  <c:v>40311</c:v>
                </c:pt>
                <c:pt idx="5247">
                  <c:v>40312</c:v>
                </c:pt>
                <c:pt idx="5248">
                  <c:v>40313</c:v>
                </c:pt>
                <c:pt idx="5249">
                  <c:v>40314</c:v>
                </c:pt>
                <c:pt idx="5250">
                  <c:v>40315</c:v>
                </c:pt>
                <c:pt idx="5251">
                  <c:v>40316</c:v>
                </c:pt>
                <c:pt idx="5252">
                  <c:v>40317</c:v>
                </c:pt>
                <c:pt idx="5253">
                  <c:v>40318</c:v>
                </c:pt>
                <c:pt idx="5254">
                  <c:v>40319</c:v>
                </c:pt>
                <c:pt idx="5255">
                  <c:v>40320</c:v>
                </c:pt>
                <c:pt idx="5256">
                  <c:v>40321</c:v>
                </c:pt>
                <c:pt idx="5257">
                  <c:v>40322</c:v>
                </c:pt>
                <c:pt idx="5258">
                  <c:v>40323</c:v>
                </c:pt>
                <c:pt idx="5259">
                  <c:v>40324</c:v>
                </c:pt>
                <c:pt idx="5260">
                  <c:v>40325</c:v>
                </c:pt>
                <c:pt idx="5261">
                  <c:v>40326</c:v>
                </c:pt>
                <c:pt idx="5262">
                  <c:v>40327</c:v>
                </c:pt>
                <c:pt idx="5263">
                  <c:v>40328</c:v>
                </c:pt>
                <c:pt idx="5264">
                  <c:v>40329</c:v>
                </c:pt>
                <c:pt idx="5265">
                  <c:v>40330</c:v>
                </c:pt>
                <c:pt idx="5266">
                  <c:v>40331</c:v>
                </c:pt>
                <c:pt idx="5267">
                  <c:v>40332</c:v>
                </c:pt>
                <c:pt idx="5268">
                  <c:v>40333</c:v>
                </c:pt>
                <c:pt idx="5269">
                  <c:v>40334</c:v>
                </c:pt>
                <c:pt idx="5270">
                  <c:v>40335</c:v>
                </c:pt>
                <c:pt idx="5271">
                  <c:v>40336</c:v>
                </c:pt>
                <c:pt idx="5272">
                  <c:v>40337</c:v>
                </c:pt>
                <c:pt idx="5273">
                  <c:v>40338</c:v>
                </c:pt>
                <c:pt idx="5274">
                  <c:v>40339</c:v>
                </c:pt>
                <c:pt idx="5275">
                  <c:v>40340</c:v>
                </c:pt>
                <c:pt idx="5276">
                  <c:v>40341</c:v>
                </c:pt>
                <c:pt idx="5277">
                  <c:v>40342</c:v>
                </c:pt>
                <c:pt idx="5278">
                  <c:v>40343</c:v>
                </c:pt>
                <c:pt idx="5279">
                  <c:v>40344</c:v>
                </c:pt>
                <c:pt idx="5280">
                  <c:v>40345</c:v>
                </c:pt>
                <c:pt idx="5281">
                  <c:v>40346</c:v>
                </c:pt>
                <c:pt idx="5282">
                  <c:v>40347</c:v>
                </c:pt>
                <c:pt idx="5283">
                  <c:v>40348</c:v>
                </c:pt>
                <c:pt idx="5284">
                  <c:v>40349</c:v>
                </c:pt>
                <c:pt idx="5285">
                  <c:v>40350</c:v>
                </c:pt>
                <c:pt idx="5286">
                  <c:v>40351</c:v>
                </c:pt>
                <c:pt idx="5287">
                  <c:v>40352</c:v>
                </c:pt>
                <c:pt idx="5288">
                  <c:v>40353</c:v>
                </c:pt>
                <c:pt idx="5289">
                  <c:v>40354</c:v>
                </c:pt>
                <c:pt idx="5290">
                  <c:v>40355</c:v>
                </c:pt>
                <c:pt idx="5291">
                  <c:v>40356</c:v>
                </c:pt>
                <c:pt idx="5292">
                  <c:v>40357</c:v>
                </c:pt>
                <c:pt idx="5293">
                  <c:v>40358</c:v>
                </c:pt>
                <c:pt idx="5294">
                  <c:v>40359</c:v>
                </c:pt>
                <c:pt idx="5295">
                  <c:v>40360</c:v>
                </c:pt>
                <c:pt idx="5296">
                  <c:v>40361</c:v>
                </c:pt>
                <c:pt idx="5297">
                  <c:v>40362</c:v>
                </c:pt>
                <c:pt idx="5298">
                  <c:v>40363</c:v>
                </c:pt>
                <c:pt idx="5299">
                  <c:v>40364</c:v>
                </c:pt>
                <c:pt idx="5300">
                  <c:v>40365</c:v>
                </c:pt>
                <c:pt idx="5301">
                  <c:v>40366</c:v>
                </c:pt>
                <c:pt idx="5302">
                  <c:v>40367</c:v>
                </c:pt>
                <c:pt idx="5303">
                  <c:v>40368</c:v>
                </c:pt>
                <c:pt idx="5304">
                  <c:v>40369</c:v>
                </c:pt>
                <c:pt idx="5305">
                  <c:v>40370</c:v>
                </c:pt>
                <c:pt idx="5306">
                  <c:v>40371</c:v>
                </c:pt>
                <c:pt idx="5307">
                  <c:v>40372</c:v>
                </c:pt>
                <c:pt idx="5308">
                  <c:v>40373</c:v>
                </c:pt>
                <c:pt idx="5309">
                  <c:v>40374</c:v>
                </c:pt>
                <c:pt idx="5310">
                  <c:v>40375</c:v>
                </c:pt>
                <c:pt idx="5311">
                  <c:v>40376</c:v>
                </c:pt>
                <c:pt idx="5312">
                  <c:v>40377</c:v>
                </c:pt>
                <c:pt idx="5313">
                  <c:v>40378</c:v>
                </c:pt>
                <c:pt idx="5314">
                  <c:v>40379</c:v>
                </c:pt>
                <c:pt idx="5315">
                  <c:v>40380</c:v>
                </c:pt>
                <c:pt idx="5316">
                  <c:v>40381</c:v>
                </c:pt>
                <c:pt idx="5317">
                  <c:v>40382</c:v>
                </c:pt>
                <c:pt idx="5318">
                  <c:v>40383</c:v>
                </c:pt>
                <c:pt idx="5319">
                  <c:v>40384</c:v>
                </c:pt>
                <c:pt idx="5320">
                  <c:v>40385</c:v>
                </c:pt>
                <c:pt idx="5321">
                  <c:v>40386</c:v>
                </c:pt>
                <c:pt idx="5322">
                  <c:v>40387</c:v>
                </c:pt>
                <c:pt idx="5323">
                  <c:v>40388</c:v>
                </c:pt>
                <c:pt idx="5324">
                  <c:v>40389</c:v>
                </c:pt>
                <c:pt idx="5325">
                  <c:v>40390</c:v>
                </c:pt>
                <c:pt idx="5326">
                  <c:v>40391</c:v>
                </c:pt>
                <c:pt idx="5327">
                  <c:v>40392</c:v>
                </c:pt>
                <c:pt idx="5328">
                  <c:v>40393</c:v>
                </c:pt>
                <c:pt idx="5329">
                  <c:v>40394</c:v>
                </c:pt>
                <c:pt idx="5330">
                  <c:v>40395</c:v>
                </c:pt>
                <c:pt idx="5331">
                  <c:v>40396</c:v>
                </c:pt>
                <c:pt idx="5332">
                  <c:v>40397</c:v>
                </c:pt>
                <c:pt idx="5333">
                  <c:v>40398</c:v>
                </c:pt>
                <c:pt idx="5334">
                  <c:v>40399</c:v>
                </c:pt>
                <c:pt idx="5335">
                  <c:v>40400</c:v>
                </c:pt>
                <c:pt idx="5336">
                  <c:v>40401</c:v>
                </c:pt>
                <c:pt idx="5337">
                  <c:v>40402</c:v>
                </c:pt>
                <c:pt idx="5338">
                  <c:v>40403</c:v>
                </c:pt>
                <c:pt idx="5339">
                  <c:v>40404</c:v>
                </c:pt>
                <c:pt idx="5340">
                  <c:v>40405</c:v>
                </c:pt>
                <c:pt idx="5341">
                  <c:v>40406</c:v>
                </c:pt>
                <c:pt idx="5342">
                  <c:v>40407</c:v>
                </c:pt>
                <c:pt idx="5343">
                  <c:v>40408</c:v>
                </c:pt>
                <c:pt idx="5344">
                  <c:v>40409</c:v>
                </c:pt>
                <c:pt idx="5345">
                  <c:v>40410</c:v>
                </c:pt>
                <c:pt idx="5346">
                  <c:v>40411</c:v>
                </c:pt>
                <c:pt idx="5347">
                  <c:v>40412</c:v>
                </c:pt>
                <c:pt idx="5348">
                  <c:v>40413</c:v>
                </c:pt>
                <c:pt idx="5349">
                  <c:v>40414</c:v>
                </c:pt>
                <c:pt idx="5350">
                  <c:v>40415</c:v>
                </c:pt>
                <c:pt idx="5351">
                  <c:v>40416</c:v>
                </c:pt>
                <c:pt idx="5352">
                  <c:v>40417</c:v>
                </c:pt>
                <c:pt idx="5353">
                  <c:v>40418</c:v>
                </c:pt>
                <c:pt idx="5354">
                  <c:v>40419</c:v>
                </c:pt>
                <c:pt idx="5355">
                  <c:v>40420</c:v>
                </c:pt>
                <c:pt idx="5356">
                  <c:v>40421</c:v>
                </c:pt>
                <c:pt idx="5357">
                  <c:v>40422</c:v>
                </c:pt>
                <c:pt idx="5358">
                  <c:v>40423</c:v>
                </c:pt>
                <c:pt idx="5359">
                  <c:v>40424</c:v>
                </c:pt>
                <c:pt idx="5360">
                  <c:v>40425</c:v>
                </c:pt>
                <c:pt idx="5361">
                  <c:v>40426</c:v>
                </c:pt>
                <c:pt idx="5362">
                  <c:v>40427</c:v>
                </c:pt>
                <c:pt idx="5363">
                  <c:v>40428</c:v>
                </c:pt>
                <c:pt idx="5364">
                  <c:v>40429</c:v>
                </c:pt>
                <c:pt idx="5365">
                  <c:v>40430</c:v>
                </c:pt>
                <c:pt idx="5366">
                  <c:v>40431</c:v>
                </c:pt>
                <c:pt idx="5367">
                  <c:v>40432</c:v>
                </c:pt>
                <c:pt idx="5368">
                  <c:v>40433</c:v>
                </c:pt>
                <c:pt idx="5369">
                  <c:v>40434</c:v>
                </c:pt>
                <c:pt idx="5370">
                  <c:v>40435</c:v>
                </c:pt>
                <c:pt idx="5371">
                  <c:v>40436</c:v>
                </c:pt>
                <c:pt idx="5372">
                  <c:v>40437</c:v>
                </c:pt>
                <c:pt idx="5373">
                  <c:v>40438</c:v>
                </c:pt>
                <c:pt idx="5374">
                  <c:v>40439</c:v>
                </c:pt>
                <c:pt idx="5375">
                  <c:v>40440</c:v>
                </c:pt>
                <c:pt idx="5376">
                  <c:v>40441</c:v>
                </c:pt>
                <c:pt idx="5377">
                  <c:v>40442</c:v>
                </c:pt>
                <c:pt idx="5378">
                  <c:v>40443</c:v>
                </c:pt>
                <c:pt idx="5379">
                  <c:v>40444</c:v>
                </c:pt>
                <c:pt idx="5380">
                  <c:v>40445</c:v>
                </c:pt>
                <c:pt idx="5381">
                  <c:v>40446</c:v>
                </c:pt>
                <c:pt idx="5382">
                  <c:v>40447</c:v>
                </c:pt>
                <c:pt idx="5383">
                  <c:v>40448</c:v>
                </c:pt>
                <c:pt idx="5384">
                  <c:v>40449</c:v>
                </c:pt>
                <c:pt idx="5385">
                  <c:v>40450</c:v>
                </c:pt>
                <c:pt idx="5386">
                  <c:v>40451</c:v>
                </c:pt>
                <c:pt idx="5387">
                  <c:v>40452</c:v>
                </c:pt>
                <c:pt idx="5388">
                  <c:v>40453</c:v>
                </c:pt>
                <c:pt idx="5389">
                  <c:v>40454</c:v>
                </c:pt>
                <c:pt idx="5390">
                  <c:v>40455</c:v>
                </c:pt>
                <c:pt idx="5391">
                  <c:v>40456</c:v>
                </c:pt>
                <c:pt idx="5392">
                  <c:v>40457</c:v>
                </c:pt>
                <c:pt idx="5393">
                  <c:v>40458</c:v>
                </c:pt>
                <c:pt idx="5394">
                  <c:v>40459</c:v>
                </c:pt>
                <c:pt idx="5395">
                  <c:v>40460</c:v>
                </c:pt>
                <c:pt idx="5396">
                  <c:v>40461</c:v>
                </c:pt>
                <c:pt idx="5397">
                  <c:v>40462</c:v>
                </c:pt>
                <c:pt idx="5398">
                  <c:v>40463</c:v>
                </c:pt>
                <c:pt idx="5399">
                  <c:v>40464</c:v>
                </c:pt>
                <c:pt idx="5400">
                  <c:v>40465</c:v>
                </c:pt>
                <c:pt idx="5401">
                  <c:v>40466</c:v>
                </c:pt>
                <c:pt idx="5402">
                  <c:v>40467</c:v>
                </c:pt>
                <c:pt idx="5403">
                  <c:v>40468</c:v>
                </c:pt>
                <c:pt idx="5404">
                  <c:v>40469</c:v>
                </c:pt>
                <c:pt idx="5405">
                  <c:v>40470</c:v>
                </c:pt>
                <c:pt idx="5406">
                  <c:v>40471</c:v>
                </c:pt>
                <c:pt idx="5407">
                  <c:v>40472</c:v>
                </c:pt>
                <c:pt idx="5408">
                  <c:v>40473</c:v>
                </c:pt>
                <c:pt idx="5409">
                  <c:v>40474</c:v>
                </c:pt>
                <c:pt idx="5410">
                  <c:v>40475</c:v>
                </c:pt>
                <c:pt idx="5411">
                  <c:v>40476</c:v>
                </c:pt>
                <c:pt idx="5412">
                  <c:v>40477</c:v>
                </c:pt>
                <c:pt idx="5413">
                  <c:v>40478</c:v>
                </c:pt>
                <c:pt idx="5414">
                  <c:v>40479</c:v>
                </c:pt>
                <c:pt idx="5415">
                  <c:v>40480</c:v>
                </c:pt>
                <c:pt idx="5416">
                  <c:v>40481</c:v>
                </c:pt>
                <c:pt idx="5417">
                  <c:v>40482</c:v>
                </c:pt>
                <c:pt idx="5418">
                  <c:v>40483</c:v>
                </c:pt>
                <c:pt idx="5419">
                  <c:v>40484</c:v>
                </c:pt>
                <c:pt idx="5420">
                  <c:v>40485</c:v>
                </c:pt>
                <c:pt idx="5421">
                  <c:v>40486</c:v>
                </c:pt>
                <c:pt idx="5422">
                  <c:v>40487</c:v>
                </c:pt>
                <c:pt idx="5423">
                  <c:v>40488</c:v>
                </c:pt>
                <c:pt idx="5424">
                  <c:v>40489</c:v>
                </c:pt>
                <c:pt idx="5425">
                  <c:v>40490</c:v>
                </c:pt>
                <c:pt idx="5426">
                  <c:v>40491</c:v>
                </c:pt>
                <c:pt idx="5427">
                  <c:v>40492</c:v>
                </c:pt>
                <c:pt idx="5428">
                  <c:v>40493</c:v>
                </c:pt>
                <c:pt idx="5429">
                  <c:v>40494</c:v>
                </c:pt>
                <c:pt idx="5430">
                  <c:v>40495</c:v>
                </c:pt>
                <c:pt idx="5431">
                  <c:v>40496</c:v>
                </c:pt>
                <c:pt idx="5432">
                  <c:v>40497</c:v>
                </c:pt>
                <c:pt idx="5433">
                  <c:v>40498</c:v>
                </c:pt>
                <c:pt idx="5434">
                  <c:v>40499</c:v>
                </c:pt>
                <c:pt idx="5435">
                  <c:v>40500</c:v>
                </c:pt>
                <c:pt idx="5436">
                  <c:v>40501</c:v>
                </c:pt>
                <c:pt idx="5437">
                  <c:v>40502</c:v>
                </c:pt>
                <c:pt idx="5438">
                  <c:v>40503</c:v>
                </c:pt>
                <c:pt idx="5439">
                  <c:v>40504</c:v>
                </c:pt>
                <c:pt idx="5440">
                  <c:v>40505</c:v>
                </c:pt>
                <c:pt idx="5441">
                  <c:v>40506</c:v>
                </c:pt>
                <c:pt idx="5442">
                  <c:v>40507</c:v>
                </c:pt>
                <c:pt idx="5443">
                  <c:v>40508</c:v>
                </c:pt>
                <c:pt idx="5444">
                  <c:v>40509</c:v>
                </c:pt>
                <c:pt idx="5445">
                  <c:v>40510</c:v>
                </c:pt>
                <c:pt idx="5446">
                  <c:v>40511</c:v>
                </c:pt>
                <c:pt idx="5447">
                  <c:v>40512</c:v>
                </c:pt>
                <c:pt idx="5448">
                  <c:v>40513</c:v>
                </c:pt>
                <c:pt idx="5449">
                  <c:v>40514</c:v>
                </c:pt>
                <c:pt idx="5450">
                  <c:v>40515</c:v>
                </c:pt>
                <c:pt idx="5451">
                  <c:v>40516</c:v>
                </c:pt>
                <c:pt idx="5452">
                  <c:v>40517</c:v>
                </c:pt>
                <c:pt idx="5453">
                  <c:v>40518</c:v>
                </c:pt>
                <c:pt idx="5454">
                  <c:v>40519</c:v>
                </c:pt>
                <c:pt idx="5455">
                  <c:v>40520</c:v>
                </c:pt>
                <c:pt idx="5456">
                  <c:v>40521</c:v>
                </c:pt>
                <c:pt idx="5457">
                  <c:v>40522</c:v>
                </c:pt>
                <c:pt idx="5458">
                  <c:v>40523</c:v>
                </c:pt>
                <c:pt idx="5459">
                  <c:v>40524</c:v>
                </c:pt>
                <c:pt idx="5460">
                  <c:v>40525</c:v>
                </c:pt>
                <c:pt idx="5461">
                  <c:v>40526</c:v>
                </c:pt>
                <c:pt idx="5462">
                  <c:v>40527</c:v>
                </c:pt>
                <c:pt idx="5463">
                  <c:v>40528</c:v>
                </c:pt>
                <c:pt idx="5464">
                  <c:v>40529</c:v>
                </c:pt>
                <c:pt idx="5465">
                  <c:v>40530</c:v>
                </c:pt>
                <c:pt idx="5466">
                  <c:v>40531</c:v>
                </c:pt>
                <c:pt idx="5467">
                  <c:v>40532</c:v>
                </c:pt>
                <c:pt idx="5468">
                  <c:v>40533</c:v>
                </c:pt>
                <c:pt idx="5469">
                  <c:v>40534</c:v>
                </c:pt>
                <c:pt idx="5470">
                  <c:v>40535</c:v>
                </c:pt>
                <c:pt idx="5471">
                  <c:v>40536</c:v>
                </c:pt>
                <c:pt idx="5472">
                  <c:v>40537</c:v>
                </c:pt>
                <c:pt idx="5473">
                  <c:v>40538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40544</c:v>
                </c:pt>
                <c:pt idx="5480">
                  <c:v>40545</c:v>
                </c:pt>
                <c:pt idx="5481">
                  <c:v>40546</c:v>
                </c:pt>
                <c:pt idx="5482">
                  <c:v>40547</c:v>
                </c:pt>
                <c:pt idx="5483">
                  <c:v>40548</c:v>
                </c:pt>
                <c:pt idx="5484">
                  <c:v>40549</c:v>
                </c:pt>
                <c:pt idx="5485">
                  <c:v>40550</c:v>
                </c:pt>
                <c:pt idx="5486">
                  <c:v>40551</c:v>
                </c:pt>
                <c:pt idx="5487">
                  <c:v>40552</c:v>
                </c:pt>
                <c:pt idx="5488">
                  <c:v>40553</c:v>
                </c:pt>
                <c:pt idx="5489">
                  <c:v>40554</c:v>
                </c:pt>
                <c:pt idx="5490">
                  <c:v>40555</c:v>
                </c:pt>
                <c:pt idx="5491">
                  <c:v>40556</c:v>
                </c:pt>
                <c:pt idx="5492">
                  <c:v>40557</c:v>
                </c:pt>
                <c:pt idx="5493">
                  <c:v>40558</c:v>
                </c:pt>
                <c:pt idx="5494">
                  <c:v>40559</c:v>
                </c:pt>
                <c:pt idx="5495">
                  <c:v>40560</c:v>
                </c:pt>
                <c:pt idx="5496">
                  <c:v>40561</c:v>
                </c:pt>
                <c:pt idx="5497">
                  <c:v>40562</c:v>
                </c:pt>
                <c:pt idx="5498">
                  <c:v>40563</c:v>
                </c:pt>
                <c:pt idx="5499">
                  <c:v>40564</c:v>
                </c:pt>
                <c:pt idx="5500">
                  <c:v>40565</c:v>
                </c:pt>
                <c:pt idx="5501">
                  <c:v>40566</c:v>
                </c:pt>
                <c:pt idx="5502">
                  <c:v>40567</c:v>
                </c:pt>
                <c:pt idx="5503">
                  <c:v>40568</c:v>
                </c:pt>
                <c:pt idx="5504">
                  <c:v>40569</c:v>
                </c:pt>
                <c:pt idx="5505">
                  <c:v>40570</c:v>
                </c:pt>
                <c:pt idx="5506">
                  <c:v>40571</c:v>
                </c:pt>
                <c:pt idx="5507">
                  <c:v>40572</c:v>
                </c:pt>
                <c:pt idx="5508">
                  <c:v>40573</c:v>
                </c:pt>
                <c:pt idx="5509">
                  <c:v>40574</c:v>
                </c:pt>
                <c:pt idx="5510">
                  <c:v>40575</c:v>
                </c:pt>
                <c:pt idx="5511">
                  <c:v>40576</c:v>
                </c:pt>
                <c:pt idx="5512">
                  <c:v>40577</c:v>
                </c:pt>
                <c:pt idx="5513">
                  <c:v>40578</c:v>
                </c:pt>
                <c:pt idx="5514">
                  <c:v>40579</c:v>
                </c:pt>
                <c:pt idx="5515">
                  <c:v>40580</c:v>
                </c:pt>
                <c:pt idx="5516">
                  <c:v>40581</c:v>
                </c:pt>
                <c:pt idx="5517">
                  <c:v>40582</c:v>
                </c:pt>
                <c:pt idx="5518">
                  <c:v>40583</c:v>
                </c:pt>
                <c:pt idx="5519">
                  <c:v>40584</c:v>
                </c:pt>
                <c:pt idx="5520">
                  <c:v>40585</c:v>
                </c:pt>
                <c:pt idx="5521">
                  <c:v>40586</c:v>
                </c:pt>
                <c:pt idx="5522">
                  <c:v>40587</c:v>
                </c:pt>
                <c:pt idx="5523">
                  <c:v>40588</c:v>
                </c:pt>
                <c:pt idx="5524">
                  <c:v>40589</c:v>
                </c:pt>
                <c:pt idx="5525">
                  <c:v>40590</c:v>
                </c:pt>
                <c:pt idx="5526">
                  <c:v>40591</c:v>
                </c:pt>
                <c:pt idx="5527">
                  <c:v>40592</c:v>
                </c:pt>
                <c:pt idx="5528">
                  <c:v>40593</c:v>
                </c:pt>
                <c:pt idx="5529">
                  <c:v>40594</c:v>
                </c:pt>
                <c:pt idx="5530">
                  <c:v>40595</c:v>
                </c:pt>
                <c:pt idx="5531">
                  <c:v>40596</c:v>
                </c:pt>
                <c:pt idx="5532">
                  <c:v>40597</c:v>
                </c:pt>
                <c:pt idx="5533">
                  <c:v>40598</c:v>
                </c:pt>
                <c:pt idx="5534">
                  <c:v>40599</c:v>
                </c:pt>
                <c:pt idx="5535">
                  <c:v>40600</c:v>
                </c:pt>
                <c:pt idx="5536">
                  <c:v>40601</c:v>
                </c:pt>
                <c:pt idx="5537">
                  <c:v>40602</c:v>
                </c:pt>
                <c:pt idx="5538">
                  <c:v>40603</c:v>
                </c:pt>
                <c:pt idx="5539">
                  <c:v>40604</c:v>
                </c:pt>
                <c:pt idx="5540">
                  <c:v>40605</c:v>
                </c:pt>
                <c:pt idx="5541">
                  <c:v>40606</c:v>
                </c:pt>
                <c:pt idx="5542">
                  <c:v>40607</c:v>
                </c:pt>
                <c:pt idx="5543">
                  <c:v>40608</c:v>
                </c:pt>
                <c:pt idx="5544">
                  <c:v>40609</c:v>
                </c:pt>
                <c:pt idx="5545">
                  <c:v>40610</c:v>
                </c:pt>
                <c:pt idx="5546">
                  <c:v>40611</c:v>
                </c:pt>
                <c:pt idx="5547">
                  <c:v>40612</c:v>
                </c:pt>
                <c:pt idx="5548">
                  <c:v>40613</c:v>
                </c:pt>
                <c:pt idx="5549">
                  <c:v>40614</c:v>
                </c:pt>
                <c:pt idx="5550">
                  <c:v>40615</c:v>
                </c:pt>
                <c:pt idx="5551">
                  <c:v>40616</c:v>
                </c:pt>
                <c:pt idx="5552">
                  <c:v>40617</c:v>
                </c:pt>
                <c:pt idx="5553">
                  <c:v>40618</c:v>
                </c:pt>
                <c:pt idx="5554">
                  <c:v>40619</c:v>
                </c:pt>
                <c:pt idx="5555">
                  <c:v>40620</c:v>
                </c:pt>
                <c:pt idx="5556">
                  <c:v>40621</c:v>
                </c:pt>
                <c:pt idx="5557">
                  <c:v>40622</c:v>
                </c:pt>
                <c:pt idx="5558">
                  <c:v>40623</c:v>
                </c:pt>
                <c:pt idx="5559">
                  <c:v>40624</c:v>
                </c:pt>
                <c:pt idx="5560">
                  <c:v>40625</c:v>
                </c:pt>
                <c:pt idx="5561">
                  <c:v>40626</c:v>
                </c:pt>
                <c:pt idx="5562">
                  <c:v>40627</c:v>
                </c:pt>
                <c:pt idx="5563">
                  <c:v>40628</c:v>
                </c:pt>
                <c:pt idx="5564">
                  <c:v>40629</c:v>
                </c:pt>
                <c:pt idx="5565">
                  <c:v>40630</c:v>
                </c:pt>
                <c:pt idx="5566">
                  <c:v>40631</c:v>
                </c:pt>
                <c:pt idx="5567">
                  <c:v>40632</c:v>
                </c:pt>
                <c:pt idx="5568">
                  <c:v>40633</c:v>
                </c:pt>
                <c:pt idx="5569">
                  <c:v>40634</c:v>
                </c:pt>
                <c:pt idx="5570">
                  <c:v>40635</c:v>
                </c:pt>
                <c:pt idx="5571">
                  <c:v>40636</c:v>
                </c:pt>
                <c:pt idx="5572">
                  <c:v>40637</c:v>
                </c:pt>
                <c:pt idx="5573">
                  <c:v>40638</c:v>
                </c:pt>
                <c:pt idx="5574">
                  <c:v>40639</c:v>
                </c:pt>
                <c:pt idx="5575">
                  <c:v>40640</c:v>
                </c:pt>
                <c:pt idx="5576">
                  <c:v>40641</c:v>
                </c:pt>
                <c:pt idx="5577">
                  <c:v>40642</c:v>
                </c:pt>
                <c:pt idx="5578">
                  <c:v>40643</c:v>
                </c:pt>
                <c:pt idx="5579">
                  <c:v>40644</c:v>
                </c:pt>
                <c:pt idx="5580">
                  <c:v>40645</c:v>
                </c:pt>
                <c:pt idx="5581">
                  <c:v>40646</c:v>
                </c:pt>
                <c:pt idx="5582">
                  <c:v>40647</c:v>
                </c:pt>
                <c:pt idx="5583">
                  <c:v>40648</c:v>
                </c:pt>
                <c:pt idx="5584">
                  <c:v>40649</c:v>
                </c:pt>
                <c:pt idx="5585">
                  <c:v>40650</c:v>
                </c:pt>
                <c:pt idx="5586">
                  <c:v>40651</c:v>
                </c:pt>
                <c:pt idx="5587">
                  <c:v>40652</c:v>
                </c:pt>
                <c:pt idx="5588">
                  <c:v>40653</c:v>
                </c:pt>
                <c:pt idx="5589">
                  <c:v>40654</c:v>
                </c:pt>
                <c:pt idx="5590">
                  <c:v>40655</c:v>
                </c:pt>
                <c:pt idx="5591">
                  <c:v>40656</c:v>
                </c:pt>
                <c:pt idx="5592">
                  <c:v>40657</c:v>
                </c:pt>
                <c:pt idx="5593">
                  <c:v>40658</c:v>
                </c:pt>
                <c:pt idx="5594">
                  <c:v>40659</c:v>
                </c:pt>
                <c:pt idx="5595">
                  <c:v>40660</c:v>
                </c:pt>
                <c:pt idx="5596">
                  <c:v>40661</c:v>
                </c:pt>
                <c:pt idx="5597">
                  <c:v>40662</c:v>
                </c:pt>
                <c:pt idx="5598">
                  <c:v>40663</c:v>
                </c:pt>
                <c:pt idx="5599">
                  <c:v>40664</c:v>
                </c:pt>
                <c:pt idx="5600">
                  <c:v>40665</c:v>
                </c:pt>
                <c:pt idx="5601">
                  <c:v>40666</c:v>
                </c:pt>
                <c:pt idx="5602">
                  <c:v>40667</c:v>
                </c:pt>
                <c:pt idx="5603">
                  <c:v>40668</c:v>
                </c:pt>
                <c:pt idx="5604">
                  <c:v>40669</c:v>
                </c:pt>
                <c:pt idx="5605">
                  <c:v>40670</c:v>
                </c:pt>
                <c:pt idx="5606">
                  <c:v>40671</c:v>
                </c:pt>
                <c:pt idx="5607">
                  <c:v>40672</c:v>
                </c:pt>
                <c:pt idx="5608">
                  <c:v>40673</c:v>
                </c:pt>
                <c:pt idx="5609">
                  <c:v>40674</c:v>
                </c:pt>
                <c:pt idx="5610">
                  <c:v>40675</c:v>
                </c:pt>
                <c:pt idx="5611">
                  <c:v>40676</c:v>
                </c:pt>
                <c:pt idx="5612">
                  <c:v>40677</c:v>
                </c:pt>
                <c:pt idx="5613">
                  <c:v>40678</c:v>
                </c:pt>
                <c:pt idx="5614">
                  <c:v>40679</c:v>
                </c:pt>
                <c:pt idx="5615">
                  <c:v>40680</c:v>
                </c:pt>
                <c:pt idx="5616">
                  <c:v>40681</c:v>
                </c:pt>
                <c:pt idx="5617">
                  <c:v>40682</c:v>
                </c:pt>
                <c:pt idx="5618">
                  <c:v>40683</c:v>
                </c:pt>
                <c:pt idx="5619">
                  <c:v>40684</c:v>
                </c:pt>
                <c:pt idx="5620">
                  <c:v>40685</c:v>
                </c:pt>
                <c:pt idx="5621">
                  <c:v>40686</c:v>
                </c:pt>
                <c:pt idx="5622">
                  <c:v>40687</c:v>
                </c:pt>
                <c:pt idx="5623">
                  <c:v>40688</c:v>
                </c:pt>
                <c:pt idx="5624">
                  <c:v>40689</c:v>
                </c:pt>
                <c:pt idx="5625">
                  <c:v>40690</c:v>
                </c:pt>
                <c:pt idx="5626">
                  <c:v>40691</c:v>
                </c:pt>
                <c:pt idx="5627">
                  <c:v>40692</c:v>
                </c:pt>
                <c:pt idx="5628">
                  <c:v>40693</c:v>
                </c:pt>
                <c:pt idx="5629">
                  <c:v>40694</c:v>
                </c:pt>
                <c:pt idx="5630">
                  <c:v>40695</c:v>
                </c:pt>
                <c:pt idx="5631">
                  <c:v>40696</c:v>
                </c:pt>
                <c:pt idx="5632">
                  <c:v>40697</c:v>
                </c:pt>
                <c:pt idx="5633">
                  <c:v>40698</c:v>
                </c:pt>
                <c:pt idx="5634">
                  <c:v>40699</c:v>
                </c:pt>
                <c:pt idx="5635">
                  <c:v>40700</c:v>
                </c:pt>
                <c:pt idx="5636">
                  <c:v>40701</c:v>
                </c:pt>
                <c:pt idx="5637">
                  <c:v>40702</c:v>
                </c:pt>
                <c:pt idx="5638">
                  <c:v>40703</c:v>
                </c:pt>
                <c:pt idx="5639">
                  <c:v>40704</c:v>
                </c:pt>
                <c:pt idx="5640">
                  <c:v>40705</c:v>
                </c:pt>
                <c:pt idx="5641">
                  <c:v>40706</c:v>
                </c:pt>
                <c:pt idx="5642">
                  <c:v>40707</c:v>
                </c:pt>
                <c:pt idx="5643">
                  <c:v>40708</c:v>
                </c:pt>
                <c:pt idx="5644">
                  <c:v>40709</c:v>
                </c:pt>
                <c:pt idx="5645">
                  <c:v>40710</c:v>
                </c:pt>
                <c:pt idx="5646">
                  <c:v>40711</c:v>
                </c:pt>
                <c:pt idx="5647">
                  <c:v>40712</c:v>
                </c:pt>
                <c:pt idx="5648">
                  <c:v>40713</c:v>
                </c:pt>
                <c:pt idx="5649">
                  <c:v>40714</c:v>
                </c:pt>
                <c:pt idx="5650">
                  <c:v>40715</c:v>
                </c:pt>
                <c:pt idx="5651">
                  <c:v>40716</c:v>
                </c:pt>
                <c:pt idx="5652">
                  <c:v>40717</c:v>
                </c:pt>
                <c:pt idx="5653">
                  <c:v>40718</c:v>
                </c:pt>
                <c:pt idx="5654">
                  <c:v>40719</c:v>
                </c:pt>
                <c:pt idx="5655">
                  <c:v>40720</c:v>
                </c:pt>
                <c:pt idx="5656">
                  <c:v>40721</c:v>
                </c:pt>
                <c:pt idx="5657">
                  <c:v>40722</c:v>
                </c:pt>
                <c:pt idx="5658">
                  <c:v>40723</c:v>
                </c:pt>
                <c:pt idx="5659">
                  <c:v>40724</c:v>
                </c:pt>
                <c:pt idx="5660">
                  <c:v>40725</c:v>
                </c:pt>
                <c:pt idx="5661">
                  <c:v>40726</c:v>
                </c:pt>
                <c:pt idx="5662">
                  <c:v>40727</c:v>
                </c:pt>
                <c:pt idx="5663">
                  <c:v>40728</c:v>
                </c:pt>
                <c:pt idx="5664">
                  <c:v>40729</c:v>
                </c:pt>
                <c:pt idx="5665">
                  <c:v>40730</c:v>
                </c:pt>
                <c:pt idx="5666">
                  <c:v>40731</c:v>
                </c:pt>
                <c:pt idx="5667">
                  <c:v>40732</c:v>
                </c:pt>
                <c:pt idx="5668">
                  <c:v>40733</c:v>
                </c:pt>
                <c:pt idx="5669">
                  <c:v>40734</c:v>
                </c:pt>
                <c:pt idx="5670">
                  <c:v>40735</c:v>
                </c:pt>
                <c:pt idx="5671">
                  <c:v>40736</c:v>
                </c:pt>
                <c:pt idx="5672">
                  <c:v>40737</c:v>
                </c:pt>
                <c:pt idx="5673">
                  <c:v>40738</c:v>
                </c:pt>
                <c:pt idx="5674">
                  <c:v>40739</c:v>
                </c:pt>
                <c:pt idx="5675">
                  <c:v>40740</c:v>
                </c:pt>
                <c:pt idx="5676">
                  <c:v>40741</c:v>
                </c:pt>
                <c:pt idx="5677">
                  <c:v>40742</c:v>
                </c:pt>
                <c:pt idx="5678">
                  <c:v>40743</c:v>
                </c:pt>
                <c:pt idx="5679">
                  <c:v>40744</c:v>
                </c:pt>
                <c:pt idx="5680">
                  <c:v>40745</c:v>
                </c:pt>
                <c:pt idx="5681">
                  <c:v>40746</c:v>
                </c:pt>
                <c:pt idx="5682">
                  <c:v>40747</c:v>
                </c:pt>
                <c:pt idx="5683">
                  <c:v>40748</c:v>
                </c:pt>
                <c:pt idx="5684">
                  <c:v>40749</c:v>
                </c:pt>
                <c:pt idx="5685">
                  <c:v>40750</c:v>
                </c:pt>
                <c:pt idx="5686">
                  <c:v>40751</c:v>
                </c:pt>
                <c:pt idx="5687">
                  <c:v>40752</c:v>
                </c:pt>
                <c:pt idx="5688">
                  <c:v>40753</c:v>
                </c:pt>
                <c:pt idx="5689">
                  <c:v>40754</c:v>
                </c:pt>
                <c:pt idx="5690">
                  <c:v>40755</c:v>
                </c:pt>
                <c:pt idx="5691">
                  <c:v>40756</c:v>
                </c:pt>
                <c:pt idx="5692">
                  <c:v>40757</c:v>
                </c:pt>
                <c:pt idx="5693">
                  <c:v>40758</c:v>
                </c:pt>
                <c:pt idx="5694">
                  <c:v>40759</c:v>
                </c:pt>
                <c:pt idx="5695">
                  <c:v>40760</c:v>
                </c:pt>
                <c:pt idx="5696">
                  <c:v>40761</c:v>
                </c:pt>
                <c:pt idx="5697">
                  <c:v>40762</c:v>
                </c:pt>
                <c:pt idx="5698">
                  <c:v>40763</c:v>
                </c:pt>
                <c:pt idx="5699">
                  <c:v>40764</c:v>
                </c:pt>
                <c:pt idx="5700">
                  <c:v>40765</c:v>
                </c:pt>
                <c:pt idx="5701">
                  <c:v>40766</c:v>
                </c:pt>
                <c:pt idx="5702">
                  <c:v>40767</c:v>
                </c:pt>
                <c:pt idx="5703">
                  <c:v>40768</c:v>
                </c:pt>
                <c:pt idx="5704">
                  <c:v>40769</c:v>
                </c:pt>
                <c:pt idx="5705">
                  <c:v>40770</c:v>
                </c:pt>
                <c:pt idx="5706">
                  <c:v>40771</c:v>
                </c:pt>
                <c:pt idx="5707">
                  <c:v>40772</c:v>
                </c:pt>
                <c:pt idx="5708">
                  <c:v>40773</c:v>
                </c:pt>
                <c:pt idx="5709">
                  <c:v>40774</c:v>
                </c:pt>
                <c:pt idx="5710">
                  <c:v>40775</c:v>
                </c:pt>
                <c:pt idx="5711">
                  <c:v>40776</c:v>
                </c:pt>
                <c:pt idx="5712">
                  <c:v>40777</c:v>
                </c:pt>
                <c:pt idx="5713">
                  <c:v>40778</c:v>
                </c:pt>
                <c:pt idx="5714">
                  <c:v>40779</c:v>
                </c:pt>
                <c:pt idx="5715">
                  <c:v>40780</c:v>
                </c:pt>
                <c:pt idx="5716">
                  <c:v>40781</c:v>
                </c:pt>
                <c:pt idx="5717">
                  <c:v>40782</c:v>
                </c:pt>
                <c:pt idx="5718">
                  <c:v>40783</c:v>
                </c:pt>
                <c:pt idx="5719">
                  <c:v>40784</c:v>
                </c:pt>
                <c:pt idx="5720">
                  <c:v>40785</c:v>
                </c:pt>
                <c:pt idx="5721">
                  <c:v>40786</c:v>
                </c:pt>
                <c:pt idx="5722">
                  <c:v>40787</c:v>
                </c:pt>
                <c:pt idx="5723">
                  <c:v>40788</c:v>
                </c:pt>
                <c:pt idx="5724">
                  <c:v>40789</c:v>
                </c:pt>
                <c:pt idx="5725">
                  <c:v>40790</c:v>
                </c:pt>
                <c:pt idx="5726">
                  <c:v>40791</c:v>
                </c:pt>
                <c:pt idx="5727">
                  <c:v>40792</c:v>
                </c:pt>
                <c:pt idx="5728">
                  <c:v>40793</c:v>
                </c:pt>
                <c:pt idx="5729">
                  <c:v>40794</c:v>
                </c:pt>
                <c:pt idx="5730">
                  <c:v>40795</c:v>
                </c:pt>
                <c:pt idx="5731">
                  <c:v>40796</c:v>
                </c:pt>
                <c:pt idx="5732">
                  <c:v>40797</c:v>
                </c:pt>
                <c:pt idx="5733">
                  <c:v>40798</c:v>
                </c:pt>
                <c:pt idx="5734">
                  <c:v>40799</c:v>
                </c:pt>
                <c:pt idx="5735">
                  <c:v>40800</c:v>
                </c:pt>
                <c:pt idx="5736">
                  <c:v>40801</c:v>
                </c:pt>
                <c:pt idx="5737">
                  <c:v>40802</c:v>
                </c:pt>
                <c:pt idx="5738">
                  <c:v>40803</c:v>
                </c:pt>
                <c:pt idx="5739">
                  <c:v>40804</c:v>
                </c:pt>
                <c:pt idx="5740">
                  <c:v>40805</c:v>
                </c:pt>
                <c:pt idx="5741">
                  <c:v>40806</c:v>
                </c:pt>
                <c:pt idx="5742">
                  <c:v>40807</c:v>
                </c:pt>
                <c:pt idx="5743">
                  <c:v>40808</c:v>
                </c:pt>
                <c:pt idx="5744">
                  <c:v>40809</c:v>
                </c:pt>
                <c:pt idx="5745">
                  <c:v>40810</c:v>
                </c:pt>
                <c:pt idx="5746">
                  <c:v>40811</c:v>
                </c:pt>
                <c:pt idx="5747">
                  <c:v>40812</c:v>
                </c:pt>
                <c:pt idx="5748">
                  <c:v>40813</c:v>
                </c:pt>
                <c:pt idx="5749">
                  <c:v>40814</c:v>
                </c:pt>
                <c:pt idx="5750">
                  <c:v>40815</c:v>
                </c:pt>
                <c:pt idx="5751">
                  <c:v>40816</c:v>
                </c:pt>
                <c:pt idx="5752">
                  <c:v>40817</c:v>
                </c:pt>
                <c:pt idx="5753">
                  <c:v>40818</c:v>
                </c:pt>
                <c:pt idx="5754">
                  <c:v>40819</c:v>
                </c:pt>
                <c:pt idx="5755">
                  <c:v>40820</c:v>
                </c:pt>
                <c:pt idx="5756">
                  <c:v>40821</c:v>
                </c:pt>
                <c:pt idx="5757">
                  <c:v>40822</c:v>
                </c:pt>
                <c:pt idx="5758">
                  <c:v>40823</c:v>
                </c:pt>
                <c:pt idx="5759">
                  <c:v>40824</c:v>
                </c:pt>
                <c:pt idx="5760">
                  <c:v>40825</c:v>
                </c:pt>
                <c:pt idx="5761">
                  <c:v>40826</c:v>
                </c:pt>
                <c:pt idx="5762">
                  <c:v>40827</c:v>
                </c:pt>
                <c:pt idx="5763">
                  <c:v>40828</c:v>
                </c:pt>
                <c:pt idx="5764">
                  <c:v>40829</c:v>
                </c:pt>
                <c:pt idx="5765">
                  <c:v>40830</c:v>
                </c:pt>
                <c:pt idx="5766">
                  <c:v>40831</c:v>
                </c:pt>
                <c:pt idx="5767">
                  <c:v>40832</c:v>
                </c:pt>
                <c:pt idx="5768">
                  <c:v>40833</c:v>
                </c:pt>
                <c:pt idx="5769">
                  <c:v>40834</c:v>
                </c:pt>
                <c:pt idx="5770">
                  <c:v>40835</c:v>
                </c:pt>
                <c:pt idx="5771">
                  <c:v>40836</c:v>
                </c:pt>
                <c:pt idx="5772">
                  <c:v>40837</c:v>
                </c:pt>
                <c:pt idx="5773">
                  <c:v>40838</c:v>
                </c:pt>
                <c:pt idx="5774">
                  <c:v>40839</c:v>
                </c:pt>
                <c:pt idx="5775">
                  <c:v>40840</c:v>
                </c:pt>
                <c:pt idx="5776">
                  <c:v>40841</c:v>
                </c:pt>
                <c:pt idx="5777">
                  <c:v>40842</c:v>
                </c:pt>
                <c:pt idx="5778">
                  <c:v>40843</c:v>
                </c:pt>
                <c:pt idx="5779">
                  <c:v>40844</c:v>
                </c:pt>
                <c:pt idx="5780">
                  <c:v>40845</c:v>
                </c:pt>
                <c:pt idx="5781">
                  <c:v>40846</c:v>
                </c:pt>
                <c:pt idx="5782">
                  <c:v>40847</c:v>
                </c:pt>
                <c:pt idx="5783">
                  <c:v>40848</c:v>
                </c:pt>
                <c:pt idx="5784">
                  <c:v>40849</c:v>
                </c:pt>
                <c:pt idx="5785">
                  <c:v>40850</c:v>
                </c:pt>
                <c:pt idx="5786">
                  <c:v>40851</c:v>
                </c:pt>
                <c:pt idx="5787">
                  <c:v>40852</c:v>
                </c:pt>
                <c:pt idx="5788">
                  <c:v>40853</c:v>
                </c:pt>
                <c:pt idx="5789">
                  <c:v>40854</c:v>
                </c:pt>
                <c:pt idx="5790">
                  <c:v>40855</c:v>
                </c:pt>
                <c:pt idx="5791">
                  <c:v>40856</c:v>
                </c:pt>
                <c:pt idx="5792">
                  <c:v>40857</c:v>
                </c:pt>
                <c:pt idx="5793">
                  <c:v>40858</c:v>
                </c:pt>
                <c:pt idx="5794">
                  <c:v>40859</c:v>
                </c:pt>
                <c:pt idx="5795">
                  <c:v>40860</c:v>
                </c:pt>
                <c:pt idx="5796">
                  <c:v>40861</c:v>
                </c:pt>
                <c:pt idx="5797">
                  <c:v>40862</c:v>
                </c:pt>
                <c:pt idx="5798">
                  <c:v>40863</c:v>
                </c:pt>
                <c:pt idx="5799">
                  <c:v>40864</c:v>
                </c:pt>
                <c:pt idx="5800">
                  <c:v>40865</c:v>
                </c:pt>
                <c:pt idx="5801">
                  <c:v>40866</c:v>
                </c:pt>
                <c:pt idx="5802">
                  <c:v>40867</c:v>
                </c:pt>
                <c:pt idx="5803">
                  <c:v>40868</c:v>
                </c:pt>
                <c:pt idx="5804">
                  <c:v>40869</c:v>
                </c:pt>
                <c:pt idx="5805">
                  <c:v>40870</c:v>
                </c:pt>
                <c:pt idx="5806">
                  <c:v>40871</c:v>
                </c:pt>
                <c:pt idx="5807">
                  <c:v>40872</c:v>
                </c:pt>
                <c:pt idx="5808">
                  <c:v>40873</c:v>
                </c:pt>
                <c:pt idx="5809">
                  <c:v>40874</c:v>
                </c:pt>
                <c:pt idx="5810">
                  <c:v>40875</c:v>
                </c:pt>
                <c:pt idx="5811">
                  <c:v>40876</c:v>
                </c:pt>
                <c:pt idx="5812">
                  <c:v>40877</c:v>
                </c:pt>
                <c:pt idx="5813">
                  <c:v>40878</c:v>
                </c:pt>
                <c:pt idx="5814">
                  <c:v>40879</c:v>
                </c:pt>
                <c:pt idx="5815">
                  <c:v>40880</c:v>
                </c:pt>
                <c:pt idx="5816">
                  <c:v>40881</c:v>
                </c:pt>
                <c:pt idx="5817">
                  <c:v>40882</c:v>
                </c:pt>
                <c:pt idx="5818">
                  <c:v>40883</c:v>
                </c:pt>
                <c:pt idx="5819">
                  <c:v>40884</c:v>
                </c:pt>
                <c:pt idx="5820">
                  <c:v>40885</c:v>
                </c:pt>
                <c:pt idx="5821">
                  <c:v>40886</c:v>
                </c:pt>
                <c:pt idx="5822">
                  <c:v>40887</c:v>
                </c:pt>
                <c:pt idx="5823">
                  <c:v>40888</c:v>
                </c:pt>
                <c:pt idx="5824">
                  <c:v>40889</c:v>
                </c:pt>
                <c:pt idx="5825">
                  <c:v>40890</c:v>
                </c:pt>
                <c:pt idx="5826">
                  <c:v>40891</c:v>
                </c:pt>
                <c:pt idx="5827">
                  <c:v>40892</c:v>
                </c:pt>
                <c:pt idx="5828">
                  <c:v>40893</c:v>
                </c:pt>
                <c:pt idx="5829">
                  <c:v>40894</c:v>
                </c:pt>
                <c:pt idx="5830">
                  <c:v>40895</c:v>
                </c:pt>
                <c:pt idx="5831">
                  <c:v>40896</c:v>
                </c:pt>
                <c:pt idx="5832">
                  <c:v>40897</c:v>
                </c:pt>
                <c:pt idx="5833">
                  <c:v>40898</c:v>
                </c:pt>
                <c:pt idx="5834">
                  <c:v>40899</c:v>
                </c:pt>
                <c:pt idx="5835">
                  <c:v>40900</c:v>
                </c:pt>
                <c:pt idx="5836">
                  <c:v>40901</c:v>
                </c:pt>
                <c:pt idx="5837">
                  <c:v>40902</c:v>
                </c:pt>
                <c:pt idx="5838">
                  <c:v>40903</c:v>
                </c:pt>
                <c:pt idx="5839">
                  <c:v>40904</c:v>
                </c:pt>
                <c:pt idx="5840">
                  <c:v>40905</c:v>
                </c:pt>
                <c:pt idx="5841">
                  <c:v>40906</c:v>
                </c:pt>
                <c:pt idx="5842">
                  <c:v>40907</c:v>
                </c:pt>
                <c:pt idx="5843">
                  <c:v>40908</c:v>
                </c:pt>
                <c:pt idx="5844">
                  <c:v>40909</c:v>
                </c:pt>
                <c:pt idx="5845">
                  <c:v>40910</c:v>
                </c:pt>
                <c:pt idx="5846">
                  <c:v>40911</c:v>
                </c:pt>
                <c:pt idx="5847">
                  <c:v>40912</c:v>
                </c:pt>
                <c:pt idx="5848">
                  <c:v>40913</c:v>
                </c:pt>
                <c:pt idx="5849">
                  <c:v>40914</c:v>
                </c:pt>
                <c:pt idx="5850">
                  <c:v>40915</c:v>
                </c:pt>
                <c:pt idx="5851">
                  <c:v>40916</c:v>
                </c:pt>
                <c:pt idx="5852">
                  <c:v>40917</c:v>
                </c:pt>
                <c:pt idx="5853">
                  <c:v>40918</c:v>
                </c:pt>
                <c:pt idx="5854">
                  <c:v>40919</c:v>
                </c:pt>
                <c:pt idx="5855">
                  <c:v>40920</c:v>
                </c:pt>
                <c:pt idx="5856">
                  <c:v>40921</c:v>
                </c:pt>
                <c:pt idx="5857">
                  <c:v>40922</c:v>
                </c:pt>
                <c:pt idx="5858">
                  <c:v>40923</c:v>
                </c:pt>
                <c:pt idx="5859">
                  <c:v>40924</c:v>
                </c:pt>
                <c:pt idx="5860">
                  <c:v>40925</c:v>
                </c:pt>
                <c:pt idx="5861">
                  <c:v>40926</c:v>
                </c:pt>
                <c:pt idx="5862">
                  <c:v>40927</c:v>
                </c:pt>
                <c:pt idx="5863">
                  <c:v>40928</c:v>
                </c:pt>
                <c:pt idx="5864">
                  <c:v>40929</c:v>
                </c:pt>
                <c:pt idx="5865">
                  <c:v>40930</c:v>
                </c:pt>
                <c:pt idx="5866">
                  <c:v>40931</c:v>
                </c:pt>
                <c:pt idx="5867">
                  <c:v>40932</c:v>
                </c:pt>
                <c:pt idx="5868">
                  <c:v>40933</c:v>
                </c:pt>
                <c:pt idx="5869">
                  <c:v>40934</c:v>
                </c:pt>
                <c:pt idx="5870">
                  <c:v>40935</c:v>
                </c:pt>
                <c:pt idx="5871">
                  <c:v>40936</c:v>
                </c:pt>
                <c:pt idx="5872">
                  <c:v>40937</c:v>
                </c:pt>
                <c:pt idx="5873">
                  <c:v>40938</c:v>
                </c:pt>
                <c:pt idx="5874">
                  <c:v>40939</c:v>
                </c:pt>
                <c:pt idx="5875">
                  <c:v>40940</c:v>
                </c:pt>
                <c:pt idx="5876">
                  <c:v>40941</c:v>
                </c:pt>
                <c:pt idx="5877">
                  <c:v>40942</c:v>
                </c:pt>
                <c:pt idx="5878">
                  <c:v>40943</c:v>
                </c:pt>
                <c:pt idx="5879">
                  <c:v>40944</c:v>
                </c:pt>
                <c:pt idx="5880">
                  <c:v>40945</c:v>
                </c:pt>
                <c:pt idx="5881">
                  <c:v>40946</c:v>
                </c:pt>
                <c:pt idx="5882">
                  <c:v>40947</c:v>
                </c:pt>
                <c:pt idx="5883">
                  <c:v>40948</c:v>
                </c:pt>
                <c:pt idx="5884">
                  <c:v>40949</c:v>
                </c:pt>
                <c:pt idx="5885">
                  <c:v>40950</c:v>
                </c:pt>
                <c:pt idx="5886">
                  <c:v>40951</c:v>
                </c:pt>
                <c:pt idx="5887">
                  <c:v>40952</c:v>
                </c:pt>
                <c:pt idx="5888">
                  <c:v>40953</c:v>
                </c:pt>
                <c:pt idx="5889">
                  <c:v>40954</c:v>
                </c:pt>
                <c:pt idx="5890">
                  <c:v>40955</c:v>
                </c:pt>
                <c:pt idx="5891">
                  <c:v>40956</c:v>
                </c:pt>
                <c:pt idx="5892">
                  <c:v>40957</c:v>
                </c:pt>
                <c:pt idx="5893">
                  <c:v>40958</c:v>
                </c:pt>
                <c:pt idx="5894">
                  <c:v>40959</c:v>
                </c:pt>
                <c:pt idx="5895">
                  <c:v>40960</c:v>
                </c:pt>
                <c:pt idx="5896">
                  <c:v>40961</c:v>
                </c:pt>
                <c:pt idx="5897">
                  <c:v>40962</c:v>
                </c:pt>
                <c:pt idx="5898">
                  <c:v>40963</c:v>
                </c:pt>
                <c:pt idx="5899">
                  <c:v>40964</c:v>
                </c:pt>
                <c:pt idx="5900">
                  <c:v>40965</c:v>
                </c:pt>
                <c:pt idx="5901">
                  <c:v>40966</c:v>
                </c:pt>
                <c:pt idx="5902">
                  <c:v>40967</c:v>
                </c:pt>
                <c:pt idx="5903">
                  <c:v>40968</c:v>
                </c:pt>
                <c:pt idx="5904">
                  <c:v>40969</c:v>
                </c:pt>
                <c:pt idx="5905">
                  <c:v>40970</c:v>
                </c:pt>
                <c:pt idx="5906">
                  <c:v>40971</c:v>
                </c:pt>
                <c:pt idx="5907">
                  <c:v>40972</c:v>
                </c:pt>
                <c:pt idx="5908">
                  <c:v>40973</c:v>
                </c:pt>
                <c:pt idx="5909">
                  <c:v>40974</c:v>
                </c:pt>
                <c:pt idx="5910">
                  <c:v>40975</c:v>
                </c:pt>
                <c:pt idx="5911">
                  <c:v>40976</c:v>
                </c:pt>
                <c:pt idx="5912">
                  <c:v>40977</c:v>
                </c:pt>
                <c:pt idx="5913">
                  <c:v>40978</c:v>
                </c:pt>
                <c:pt idx="5914">
                  <c:v>40979</c:v>
                </c:pt>
                <c:pt idx="5915">
                  <c:v>40980</c:v>
                </c:pt>
                <c:pt idx="5916">
                  <c:v>40981</c:v>
                </c:pt>
                <c:pt idx="5917">
                  <c:v>40982</c:v>
                </c:pt>
                <c:pt idx="5918">
                  <c:v>40983</c:v>
                </c:pt>
                <c:pt idx="5919">
                  <c:v>40984</c:v>
                </c:pt>
                <c:pt idx="5920">
                  <c:v>40985</c:v>
                </c:pt>
                <c:pt idx="5921">
                  <c:v>40986</c:v>
                </c:pt>
                <c:pt idx="5922">
                  <c:v>40987</c:v>
                </c:pt>
                <c:pt idx="5923">
                  <c:v>40988</c:v>
                </c:pt>
                <c:pt idx="5924">
                  <c:v>40989</c:v>
                </c:pt>
                <c:pt idx="5925">
                  <c:v>40990</c:v>
                </c:pt>
                <c:pt idx="5926">
                  <c:v>40991</c:v>
                </c:pt>
                <c:pt idx="5927">
                  <c:v>40992</c:v>
                </c:pt>
                <c:pt idx="5928">
                  <c:v>40993</c:v>
                </c:pt>
                <c:pt idx="5929">
                  <c:v>40994</c:v>
                </c:pt>
                <c:pt idx="5930">
                  <c:v>40995</c:v>
                </c:pt>
                <c:pt idx="5931">
                  <c:v>40996</c:v>
                </c:pt>
                <c:pt idx="5932">
                  <c:v>40997</c:v>
                </c:pt>
                <c:pt idx="5933">
                  <c:v>40998</c:v>
                </c:pt>
                <c:pt idx="5934">
                  <c:v>40999</c:v>
                </c:pt>
                <c:pt idx="5935">
                  <c:v>41000</c:v>
                </c:pt>
                <c:pt idx="5936">
                  <c:v>41001</c:v>
                </c:pt>
                <c:pt idx="5937">
                  <c:v>41002</c:v>
                </c:pt>
                <c:pt idx="5938">
                  <c:v>41003</c:v>
                </c:pt>
                <c:pt idx="5939">
                  <c:v>41004</c:v>
                </c:pt>
                <c:pt idx="5940">
                  <c:v>41005</c:v>
                </c:pt>
                <c:pt idx="5941">
                  <c:v>41006</c:v>
                </c:pt>
                <c:pt idx="5942">
                  <c:v>41007</c:v>
                </c:pt>
                <c:pt idx="5943">
                  <c:v>41008</c:v>
                </c:pt>
                <c:pt idx="5944">
                  <c:v>41009</c:v>
                </c:pt>
                <c:pt idx="5945">
                  <c:v>41010</c:v>
                </c:pt>
                <c:pt idx="5946">
                  <c:v>41011</c:v>
                </c:pt>
                <c:pt idx="5947">
                  <c:v>41012</c:v>
                </c:pt>
                <c:pt idx="5948">
                  <c:v>41013</c:v>
                </c:pt>
                <c:pt idx="5949">
                  <c:v>41014</c:v>
                </c:pt>
                <c:pt idx="5950">
                  <c:v>41015</c:v>
                </c:pt>
                <c:pt idx="5951">
                  <c:v>41016</c:v>
                </c:pt>
                <c:pt idx="5952">
                  <c:v>41017</c:v>
                </c:pt>
                <c:pt idx="5953">
                  <c:v>41018</c:v>
                </c:pt>
                <c:pt idx="5954">
                  <c:v>41019</c:v>
                </c:pt>
                <c:pt idx="5955">
                  <c:v>41020</c:v>
                </c:pt>
                <c:pt idx="5956">
                  <c:v>41021</c:v>
                </c:pt>
                <c:pt idx="5957">
                  <c:v>41022</c:v>
                </c:pt>
                <c:pt idx="5958">
                  <c:v>41023</c:v>
                </c:pt>
                <c:pt idx="5959">
                  <c:v>41024</c:v>
                </c:pt>
                <c:pt idx="5960">
                  <c:v>41025</c:v>
                </c:pt>
                <c:pt idx="5961">
                  <c:v>41026</c:v>
                </c:pt>
                <c:pt idx="5962">
                  <c:v>41027</c:v>
                </c:pt>
                <c:pt idx="5963">
                  <c:v>41028</c:v>
                </c:pt>
                <c:pt idx="5964">
                  <c:v>41029</c:v>
                </c:pt>
                <c:pt idx="5965">
                  <c:v>41030</c:v>
                </c:pt>
                <c:pt idx="5966">
                  <c:v>41031</c:v>
                </c:pt>
                <c:pt idx="5967">
                  <c:v>41032</c:v>
                </c:pt>
                <c:pt idx="5968">
                  <c:v>41033</c:v>
                </c:pt>
                <c:pt idx="5969">
                  <c:v>41034</c:v>
                </c:pt>
                <c:pt idx="5970">
                  <c:v>41035</c:v>
                </c:pt>
                <c:pt idx="5971">
                  <c:v>41036</c:v>
                </c:pt>
                <c:pt idx="5972">
                  <c:v>41037</c:v>
                </c:pt>
                <c:pt idx="5973">
                  <c:v>41038</c:v>
                </c:pt>
                <c:pt idx="5974">
                  <c:v>41039</c:v>
                </c:pt>
                <c:pt idx="5975">
                  <c:v>41040</c:v>
                </c:pt>
                <c:pt idx="5976">
                  <c:v>41041</c:v>
                </c:pt>
                <c:pt idx="5977">
                  <c:v>41042</c:v>
                </c:pt>
                <c:pt idx="5978">
                  <c:v>41043</c:v>
                </c:pt>
                <c:pt idx="5979">
                  <c:v>41044</c:v>
                </c:pt>
                <c:pt idx="5980">
                  <c:v>41045</c:v>
                </c:pt>
                <c:pt idx="5981">
                  <c:v>41046</c:v>
                </c:pt>
                <c:pt idx="5982">
                  <c:v>41047</c:v>
                </c:pt>
                <c:pt idx="5983">
                  <c:v>41048</c:v>
                </c:pt>
                <c:pt idx="5984">
                  <c:v>41049</c:v>
                </c:pt>
                <c:pt idx="5985">
                  <c:v>41050</c:v>
                </c:pt>
                <c:pt idx="5986">
                  <c:v>41051</c:v>
                </c:pt>
                <c:pt idx="5987">
                  <c:v>41052</c:v>
                </c:pt>
                <c:pt idx="5988">
                  <c:v>41053</c:v>
                </c:pt>
                <c:pt idx="5989">
                  <c:v>41054</c:v>
                </c:pt>
                <c:pt idx="5990">
                  <c:v>41055</c:v>
                </c:pt>
                <c:pt idx="5991">
                  <c:v>41056</c:v>
                </c:pt>
                <c:pt idx="5992">
                  <c:v>41057</c:v>
                </c:pt>
                <c:pt idx="5993">
                  <c:v>41058</c:v>
                </c:pt>
                <c:pt idx="5994">
                  <c:v>41059</c:v>
                </c:pt>
                <c:pt idx="5995">
                  <c:v>41060</c:v>
                </c:pt>
                <c:pt idx="5996">
                  <c:v>41061</c:v>
                </c:pt>
                <c:pt idx="5997">
                  <c:v>41062</c:v>
                </c:pt>
                <c:pt idx="5998">
                  <c:v>41063</c:v>
                </c:pt>
                <c:pt idx="5999">
                  <c:v>41064</c:v>
                </c:pt>
                <c:pt idx="6000">
                  <c:v>41065</c:v>
                </c:pt>
                <c:pt idx="6001">
                  <c:v>41066</c:v>
                </c:pt>
                <c:pt idx="6002">
                  <c:v>41067</c:v>
                </c:pt>
                <c:pt idx="6003">
                  <c:v>41068</c:v>
                </c:pt>
                <c:pt idx="6004">
                  <c:v>41069</c:v>
                </c:pt>
                <c:pt idx="6005">
                  <c:v>41070</c:v>
                </c:pt>
                <c:pt idx="6006">
                  <c:v>41071</c:v>
                </c:pt>
                <c:pt idx="6007">
                  <c:v>41072</c:v>
                </c:pt>
                <c:pt idx="6008">
                  <c:v>41073</c:v>
                </c:pt>
                <c:pt idx="6009">
                  <c:v>41074</c:v>
                </c:pt>
                <c:pt idx="6010">
                  <c:v>41075</c:v>
                </c:pt>
                <c:pt idx="6011">
                  <c:v>41076</c:v>
                </c:pt>
                <c:pt idx="6012">
                  <c:v>41077</c:v>
                </c:pt>
                <c:pt idx="6013">
                  <c:v>41078</c:v>
                </c:pt>
                <c:pt idx="6014">
                  <c:v>41079</c:v>
                </c:pt>
                <c:pt idx="6015">
                  <c:v>41080</c:v>
                </c:pt>
                <c:pt idx="6016">
                  <c:v>41081</c:v>
                </c:pt>
                <c:pt idx="6017">
                  <c:v>41082</c:v>
                </c:pt>
                <c:pt idx="6018">
                  <c:v>41083</c:v>
                </c:pt>
                <c:pt idx="6019">
                  <c:v>41084</c:v>
                </c:pt>
                <c:pt idx="6020">
                  <c:v>41085</c:v>
                </c:pt>
                <c:pt idx="6021">
                  <c:v>41086</c:v>
                </c:pt>
                <c:pt idx="6022">
                  <c:v>41087</c:v>
                </c:pt>
                <c:pt idx="6023">
                  <c:v>41088</c:v>
                </c:pt>
                <c:pt idx="6024">
                  <c:v>41089</c:v>
                </c:pt>
                <c:pt idx="6025">
                  <c:v>41090</c:v>
                </c:pt>
                <c:pt idx="6026">
                  <c:v>41091</c:v>
                </c:pt>
                <c:pt idx="6027">
                  <c:v>41092</c:v>
                </c:pt>
                <c:pt idx="6028">
                  <c:v>41093</c:v>
                </c:pt>
                <c:pt idx="6029">
                  <c:v>41094</c:v>
                </c:pt>
                <c:pt idx="6030">
                  <c:v>41095</c:v>
                </c:pt>
                <c:pt idx="6031">
                  <c:v>41096</c:v>
                </c:pt>
                <c:pt idx="6032">
                  <c:v>41097</c:v>
                </c:pt>
                <c:pt idx="6033">
                  <c:v>41098</c:v>
                </c:pt>
                <c:pt idx="6034">
                  <c:v>41099</c:v>
                </c:pt>
                <c:pt idx="6035">
                  <c:v>41100</c:v>
                </c:pt>
                <c:pt idx="6036">
                  <c:v>41101</c:v>
                </c:pt>
                <c:pt idx="6037">
                  <c:v>41102</c:v>
                </c:pt>
                <c:pt idx="6038">
                  <c:v>41103</c:v>
                </c:pt>
                <c:pt idx="6039">
                  <c:v>41104</c:v>
                </c:pt>
                <c:pt idx="6040">
                  <c:v>41105</c:v>
                </c:pt>
                <c:pt idx="6041">
                  <c:v>41106</c:v>
                </c:pt>
                <c:pt idx="6042">
                  <c:v>41107</c:v>
                </c:pt>
                <c:pt idx="6043">
                  <c:v>41108</c:v>
                </c:pt>
                <c:pt idx="6044">
                  <c:v>41109</c:v>
                </c:pt>
                <c:pt idx="6045">
                  <c:v>41110</c:v>
                </c:pt>
                <c:pt idx="6046">
                  <c:v>41111</c:v>
                </c:pt>
                <c:pt idx="6047">
                  <c:v>41112</c:v>
                </c:pt>
                <c:pt idx="6048">
                  <c:v>41113</c:v>
                </c:pt>
                <c:pt idx="6049">
                  <c:v>41114</c:v>
                </c:pt>
                <c:pt idx="6050">
                  <c:v>41115</c:v>
                </c:pt>
                <c:pt idx="6051">
                  <c:v>41116</c:v>
                </c:pt>
                <c:pt idx="6052">
                  <c:v>41117</c:v>
                </c:pt>
                <c:pt idx="6053">
                  <c:v>41118</c:v>
                </c:pt>
                <c:pt idx="6054">
                  <c:v>41119</c:v>
                </c:pt>
                <c:pt idx="6055">
                  <c:v>41120</c:v>
                </c:pt>
                <c:pt idx="6056">
                  <c:v>41121</c:v>
                </c:pt>
                <c:pt idx="6057">
                  <c:v>41122</c:v>
                </c:pt>
                <c:pt idx="6058">
                  <c:v>41123</c:v>
                </c:pt>
                <c:pt idx="6059">
                  <c:v>41124</c:v>
                </c:pt>
                <c:pt idx="6060">
                  <c:v>41125</c:v>
                </c:pt>
                <c:pt idx="6061">
                  <c:v>41126</c:v>
                </c:pt>
                <c:pt idx="6062">
                  <c:v>41127</c:v>
                </c:pt>
                <c:pt idx="6063">
                  <c:v>41128</c:v>
                </c:pt>
                <c:pt idx="6064">
                  <c:v>41129</c:v>
                </c:pt>
                <c:pt idx="6065">
                  <c:v>41130</c:v>
                </c:pt>
                <c:pt idx="6066">
                  <c:v>41131</c:v>
                </c:pt>
                <c:pt idx="6067">
                  <c:v>41132</c:v>
                </c:pt>
                <c:pt idx="6068">
                  <c:v>41133</c:v>
                </c:pt>
                <c:pt idx="6069">
                  <c:v>41134</c:v>
                </c:pt>
                <c:pt idx="6070">
                  <c:v>41135</c:v>
                </c:pt>
                <c:pt idx="6071">
                  <c:v>41136</c:v>
                </c:pt>
                <c:pt idx="6072">
                  <c:v>41137</c:v>
                </c:pt>
                <c:pt idx="6073">
                  <c:v>41138</c:v>
                </c:pt>
                <c:pt idx="6074">
                  <c:v>41139</c:v>
                </c:pt>
                <c:pt idx="6075">
                  <c:v>41140</c:v>
                </c:pt>
                <c:pt idx="6076">
                  <c:v>41141</c:v>
                </c:pt>
                <c:pt idx="6077">
                  <c:v>41142</c:v>
                </c:pt>
                <c:pt idx="6078">
                  <c:v>41143</c:v>
                </c:pt>
                <c:pt idx="6079">
                  <c:v>41144</c:v>
                </c:pt>
                <c:pt idx="6080">
                  <c:v>41145</c:v>
                </c:pt>
                <c:pt idx="6081">
                  <c:v>41146</c:v>
                </c:pt>
                <c:pt idx="6082">
                  <c:v>41147</c:v>
                </c:pt>
                <c:pt idx="6083">
                  <c:v>41148</c:v>
                </c:pt>
                <c:pt idx="6084">
                  <c:v>41149</c:v>
                </c:pt>
                <c:pt idx="6085">
                  <c:v>41150</c:v>
                </c:pt>
                <c:pt idx="6086">
                  <c:v>41151</c:v>
                </c:pt>
                <c:pt idx="6087">
                  <c:v>41152</c:v>
                </c:pt>
                <c:pt idx="6088">
                  <c:v>41153</c:v>
                </c:pt>
                <c:pt idx="6089">
                  <c:v>41154</c:v>
                </c:pt>
                <c:pt idx="6090">
                  <c:v>41155</c:v>
                </c:pt>
                <c:pt idx="6091">
                  <c:v>41156</c:v>
                </c:pt>
                <c:pt idx="6092">
                  <c:v>41157</c:v>
                </c:pt>
                <c:pt idx="6093">
                  <c:v>41158</c:v>
                </c:pt>
                <c:pt idx="6094">
                  <c:v>41159</c:v>
                </c:pt>
                <c:pt idx="6095">
                  <c:v>41160</c:v>
                </c:pt>
                <c:pt idx="6096">
                  <c:v>41161</c:v>
                </c:pt>
                <c:pt idx="6097">
                  <c:v>41162</c:v>
                </c:pt>
                <c:pt idx="6098">
                  <c:v>41163</c:v>
                </c:pt>
                <c:pt idx="6099">
                  <c:v>41164</c:v>
                </c:pt>
                <c:pt idx="6100">
                  <c:v>41165</c:v>
                </c:pt>
                <c:pt idx="6101">
                  <c:v>41166</c:v>
                </c:pt>
                <c:pt idx="6102">
                  <c:v>41167</c:v>
                </c:pt>
                <c:pt idx="6103">
                  <c:v>41168</c:v>
                </c:pt>
                <c:pt idx="6104">
                  <c:v>41169</c:v>
                </c:pt>
                <c:pt idx="6105">
                  <c:v>41170</c:v>
                </c:pt>
                <c:pt idx="6106">
                  <c:v>41171</c:v>
                </c:pt>
                <c:pt idx="6107">
                  <c:v>41172</c:v>
                </c:pt>
                <c:pt idx="6108">
                  <c:v>41173</c:v>
                </c:pt>
                <c:pt idx="6109">
                  <c:v>41174</c:v>
                </c:pt>
                <c:pt idx="6110">
                  <c:v>41175</c:v>
                </c:pt>
                <c:pt idx="6111">
                  <c:v>41176</c:v>
                </c:pt>
                <c:pt idx="6112">
                  <c:v>41177</c:v>
                </c:pt>
                <c:pt idx="6113">
                  <c:v>41178</c:v>
                </c:pt>
                <c:pt idx="6114">
                  <c:v>41179</c:v>
                </c:pt>
                <c:pt idx="6115">
                  <c:v>41180</c:v>
                </c:pt>
                <c:pt idx="6116">
                  <c:v>41181</c:v>
                </c:pt>
                <c:pt idx="6117">
                  <c:v>41182</c:v>
                </c:pt>
                <c:pt idx="6118">
                  <c:v>41183</c:v>
                </c:pt>
                <c:pt idx="6119">
                  <c:v>41184</c:v>
                </c:pt>
                <c:pt idx="6120">
                  <c:v>41185</c:v>
                </c:pt>
                <c:pt idx="6121">
                  <c:v>41186</c:v>
                </c:pt>
                <c:pt idx="6122">
                  <c:v>41187</c:v>
                </c:pt>
                <c:pt idx="6123">
                  <c:v>41188</c:v>
                </c:pt>
                <c:pt idx="6124">
                  <c:v>41189</c:v>
                </c:pt>
                <c:pt idx="6125">
                  <c:v>41190</c:v>
                </c:pt>
                <c:pt idx="6126">
                  <c:v>41191</c:v>
                </c:pt>
                <c:pt idx="6127">
                  <c:v>41192</c:v>
                </c:pt>
                <c:pt idx="6128">
                  <c:v>41193</c:v>
                </c:pt>
                <c:pt idx="6129">
                  <c:v>41194</c:v>
                </c:pt>
                <c:pt idx="6130">
                  <c:v>41195</c:v>
                </c:pt>
                <c:pt idx="6131">
                  <c:v>41196</c:v>
                </c:pt>
                <c:pt idx="6132">
                  <c:v>41197</c:v>
                </c:pt>
                <c:pt idx="6133">
                  <c:v>41198</c:v>
                </c:pt>
                <c:pt idx="6134">
                  <c:v>41199</c:v>
                </c:pt>
                <c:pt idx="6135">
                  <c:v>41200</c:v>
                </c:pt>
                <c:pt idx="6136">
                  <c:v>41201</c:v>
                </c:pt>
                <c:pt idx="6137">
                  <c:v>41202</c:v>
                </c:pt>
                <c:pt idx="6138">
                  <c:v>41203</c:v>
                </c:pt>
                <c:pt idx="6139">
                  <c:v>41204</c:v>
                </c:pt>
                <c:pt idx="6140">
                  <c:v>41205</c:v>
                </c:pt>
                <c:pt idx="6141">
                  <c:v>41206</c:v>
                </c:pt>
                <c:pt idx="6142">
                  <c:v>41207</c:v>
                </c:pt>
                <c:pt idx="6143">
                  <c:v>41208</c:v>
                </c:pt>
                <c:pt idx="6144">
                  <c:v>41209</c:v>
                </c:pt>
                <c:pt idx="6145">
                  <c:v>41210</c:v>
                </c:pt>
                <c:pt idx="6146">
                  <c:v>41211</c:v>
                </c:pt>
                <c:pt idx="6147">
                  <c:v>41212</c:v>
                </c:pt>
                <c:pt idx="6148">
                  <c:v>41213</c:v>
                </c:pt>
                <c:pt idx="6149">
                  <c:v>41214</c:v>
                </c:pt>
                <c:pt idx="6150">
                  <c:v>41215</c:v>
                </c:pt>
                <c:pt idx="6151">
                  <c:v>41216</c:v>
                </c:pt>
                <c:pt idx="6152">
                  <c:v>41217</c:v>
                </c:pt>
                <c:pt idx="6153">
                  <c:v>41218</c:v>
                </c:pt>
                <c:pt idx="6154">
                  <c:v>41219</c:v>
                </c:pt>
                <c:pt idx="6155">
                  <c:v>41220</c:v>
                </c:pt>
                <c:pt idx="6156">
                  <c:v>41221</c:v>
                </c:pt>
                <c:pt idx="6157">
                  <c:v>41222</c:v>
                </c:pt>
                <c:pt idx="6158">
                  <c:v>41223</c:v>
                </c:pt>
                <c:pt idx="6159">
                  <c:v>41224</c:v>
                </c:pt>
                <c:pt idx="6160">
                  <c:v>41225</c:v>
                </c:pt>
                <c:pt idx="6161">
                  <c:v>41226</c:v>
                </c:pt>
                <c:pt idx="6162">
                  <c:v>41227</c:v>
                </c:pt>
                <c:pt idx="6163">
                  <c:v>41228</c:v>
                </c:pt>
                <c:pt idx="6164">
                  <c:v>41229</c:v>
                </c:pt>
                <c:pt idx="6165">
                  <c:v>41230</c:v>
                </c:pt>
                <c:pt idx="6166">
                  <c:v>41231</c:v>
                </c:pt>
                <c:pt idx="6167">
                  <c:v>41232</c:v>
                </c:pt>
                <c:pt idx="6168">
                  <c:v>41233</c:v>
                </c:pt>
                <c:pt idx="6169">
                  <c:v>41234</c:v>
                </c:pt>
                <c:pt idx="6170">
                  <c:v>41235</c:v>
                </c:pt>
                <c:pt idx="6171">
                  <c:v>41236</c:v>
                </c:pt>
                <c:pt idx="6172">
                  <c:v>41237</c:v>
                </c:pt>
                <c:pt idx="6173">
                  <c:v>41238</c:v>
                </c:pt>
                <c:pt idx="6174">
                  <c:v>41239</c:v>
                </c:pt>
                <c:pt idx="6175">
                  <c:v>41240</c:v>
                </c:pt>
                <c:pt idx="6176">
                  <c:v>41241</c:v>
                </c:pt>
                <c:pt idx="6177">
                  <c:v>41242</c:v>
                </c:pt>
                <c:pt idx="6178">
                  <c:v>41243</c:v>
                </c:pt>
                <c:pt idx="6179">
                  <c:v>41244</c:v>
                </c:pt>
                <c:pt idx="6180">
                  <c:v>41245</c:v>
                </c:pt>
                <c:pt idx="6181">
                  <c:v>41246</c:v>
                </c:pt>
                <c:pt idx="6182">
                  <c:v>41247</c:v>
                </c:pt>
                <c:pt idx="6183">
                  <c:v>41248</c:v>
                </c:pt>
                <c:pt idx="6184">
                  <c:v>41249</c:v>
                </c:pt>
                <c:pt idx="6185">
                  <c:v>41250</c:v>
                </c:pt>
                <c:pt idx="6186">
                  <c:v>41251</c:v>
                </c:pt>
                <c:pt idx="6187">
                  <c:v>41252</c:v>
                </c:pt>
                <c:pt idx="6188">
                  <c:v>41253</c:v>
                </c:pt>
                <c:pt idx="6189">
                  <c:v>41254</c:v>
                </c:pt>
                <c:pt idx="6190">
                  <c:v>41255</c:v>
                </c:pt>
                <c:pt idx="6191">
                  <c:v>41256</c:v>
                </c:pt>
                <c:pt idx="6192">
                  <c:v>41257</c:v>
                </c:pt>
                <c:pt idx="6193">
                  <c:v>41258</c:v>
                </c:pt>
                <c:pt idx="6194">
                  <c:v>41259</c:v>
                </c:pt>
                <c:pt idx="6195">
                  <c:v>41260</c:v>
                </c:pt>
                <c:pt idx="6196">
                  <c:v>41261</c:v>
                </c:pt>
                <c:pt idx="6197">
                  <c:v>41262</c:v>
                </c:pt>
                <c:pt idx="6198">
                  <c:v>41263</c:v>
                </c:pt>
                <c:pt idx="6199">
                  <c:v>41264</c:v>
                </c:pt>
                <c:pt idx="6200">
                  <c:v>41265</c:v>
                </c:pt>
                <c:pt idx="6201">
                  <c:v>41266</c:v>
                </c:pt>
                <c:pt idx="6202">
                  <c:v>41267</c:v>
                </c:pt>
                <c:pt idx="6203">
                  <c:v>41268</c:v>
                </c:pt>
                <c:pt idx="6204">
                  <c:v>41269</c:v>
                </c:pt>
                <c:pt idx="6205">
                  <c:v>41270</c:v>
                </c:pt>
                <c:pt idx="6206">
                  <c:v>41271</c:v>
                </c:pt>
                <c:pt idx="6207">
                  <c:v>41272</c:v>
                </c:pt>
                <c:pt idx="6208">
                  <c:v>41273</c:v>
                </c:pt>
                <c:pt idx="6209">
                  <c:v>41274</c:v>
                </c:pt>
                <c:pt idx="6210">
                  <c:v>41275</c:v>
                </c:pt>
                <c:pt idx="6211">
                  <c:v>41276</c:v>
                </c:pt>
                <c:pt idx="6212">
                  <c:v>41277</c:v>
                </c:pt>
                <c:pt idx="6213">
                  <c:v>41278</c:v>
                </c:pt>
                <c:pt idx="6214">
                  <c:v>41279</c:v>
                </c:pt>
                <c:pt idx="6215">
                  <c:v>41280</c:v>
                </c:pt>
                <c:pt idx="6216">
                  <c:v>41281</c:v>
                </c:pt>
                <c:pt idx="6217">
                  <c:v>41282</c:v>
                </c:pt>
                <c:pt idx="6218">
                  <c:v>41283</c:v>
                </c:pt>
                <c:pt idx="6219">
                  <c:v>41284</c:v>
                </c:pt>
                <c:pt idx="6220">
                  <c:v>41285</c:v>
                </c:pt>
                <c:pt idx="6221">
                  <c:v>41286</c:v>
                </c:pt>
                <c:pt idx="6222">
                  <c:v>41287</c:v>
                </c:pt>
                <c:pt idx="6223">
                  <c:v>41288</c:v>
                </c:pt>
                <c:pt idx="6224">
                  <c:v>41289</c:v>
                </c:pt>
                <c:pt idx="6225">
                  <c:v>41290</c:v>
                </c:pt>
                <c:pt idx="6226">
                  <c:v>41291</c:v>
                </c:pt>
                <c:pt idx="6227">
                  <c:v>41292</c:v>
                </c:pt>
                <c:pt idx="6228">
                  <c:v>41293</c:v>
                </c:pt>
                <c:pt idx="6229">
                  <c:v>41294</c:v>
                </c:pt>
                <c:pt idx="6230">
                  <c:v>41295</c:v>
                </c:pt>
                <c:pt idx="6231">
                  <c:v>41296</c:v>
                </c:pt>
                <c:pt idx="6232">
                  <c:v>41297</c:v>
                </c:pt>
                <c:pt idx="6233">
                  <c:v>41298</c:v>
                </c:pt>
                <c:pt idx="6234">
                  <c:v>41299</c:v>
                </c:pt>
                <c:pt idx="6235">
                  <c:v>41300</c:v>
                </c:pt>
                <c:pt idx="6236">
                  <c:v>41301</c:v>
                </c:pt>
                <c:pt idx="6237">
                  <c:v>41302</c:v>
                </c:pt>
                <c:pt idx="6238">
                  <c:v>41303</c:v>
                </c:pt>
                <c:pt idx="6239">
                  <c:v>41304</c:v>
                </c:pt>
                <c:pt idx="6240">
                  <c:v>41305</c:v>
                </c:pt>
                <c:pt idx="6241">
                  <c:v>41306</c:v>
                </c:pt>
                <c:pt idx="6242">
                  <c:v>41307</c:v>
                </c:pt>
                <c:pt idx="6243">
                  <c:v>41308</c:v>
                </c:pt>
                <c:pt idx="6244">
                  <c:v>41309</c:v>
                </c:pt>
                <c:pt idx="6245">
                  <c:v>41310</c:v>
                </c:pt>
                <c:pt idx="6246">
                  <c:v>41311</c:v>
                </c:pt>
                <c:pt idx="6247">
                  <c:v>41312</c:v>
                </c:pt>
                <c:pt idx="6248">
                  <c:v>41313</c:v>
                </c:pt>
                <c:pt idx="6249">
                  <c:v>41314</c:v>
                </c:pt>
                <c:pt idx="6250">
                  <c:v>41315</c:v>
                </c:pt>
                <c:pt idx="6251">
                  <c:v>41316</c:v>
                </c:pt>
                <c:pt idx="6252">
                  <c:v>41317</c:v>
                </c:pt>
                <c:pt idx="6253">
                  <c:v>41318</c:v>
                </c:pt>
                <c:pt idx="6254">
                  <c:v>41319</c:v>
                </c:pt>
                <c:pt idx="6255">
                  <c:v>41320</c:v>
                </c:pt>
                <c:pt idx="6256">
                  <c:v>41321</c:v>
                </c:pt>
                <c:pt idx="6257">
                  <c:v>41322</c:v>
                </c:pt>
                <c:pt idx="6258">
                  <c:v>41323</c:v>
                </c:pt>
                <c:pt idx="6259">
                  <c:v>41324</c:v>
                </c:pt>
                <c:pt idx="6260">
                  <c:v>41325</c:v>
                </c:pt>
                <c:pt idx="6261">
                  <c:v>41326</c:v>
                </c:pt>
                <c:pt idx="6262">
                  <c:v>41327</c:v>
                </c:pt>
                <c:pt idx="6263">
                  <c:v>41328</c:v>
                </c:pt>
                <c:pt idx="6264">
                  <c:v>41329</c:v>
                </c:pt>
                <c:pt idx="6265">
                  <c:v>41330</c:v>
                </c:pt>
                <c:pt idx="6266">
                  <c:v>41331</c:v>
                </c:pt>
                <c:pt idx="6267">
                  <c:v>41332</c:v>
                </c:pt>
                <c:pt idx="6268">
                  <c:v>41333</c:v>
                </c:pt>
                <c:pt idx="6269">
                  <c:v>41334</c:v>
                </c:pt>
                <c:pt idx="6270">
                  <c:v>41335</c:v>
                </c:pt>
                <c:pt idx="6271">
                  <c:v>41336</c:v>
                </c:pt>
                <c:pt idx="6272">
                  <c:v>41337</c:v>
                </c:pt>
                <c:pt idx="6273">
                  <c:v>41338</c:v>
                </c:pt>
                <c:pt idx="6274">
                  <c:v>41339</c:v>
                </c:pt>
                <c:pt idx="6275">
                  <c:v>41340</c:v>
                </c:pt>
                <c:pt idx="6276">
                  <c:v>41341</c:v>
                </c:pt>
                <c:pt idx="6277">
                  <c:v>41342</c:v>
                </c:pt>
                <c:pt idx="6278">
                  <c:v>41343</c:v>
                </c:pt>
                <c:pt idx="6279">
                  <c:v>41344</c:v>
                </c:pt>
                <c:pt idx="6280">
                  <c:v>41345</c:v>
                </c:pt>
                <c:pt idx="6281">
                  <c:v>41346</c:v>
                </c:pt>
                <c:pt idx="6282">
                  <c:v>41347</c:v>
                </c:pt>
                <c:pt idx="6283">
                  <c:v>41348</c:v>
                </c:pt>
                <c:pt idx="6284">
                  <c:v>41349</c:v>
                </c:pt>
                <c:pt idx="6285">
                  <c:v>41350</c:v>
                </c:pt>
                <c:pt idx="6286">
                  <c:v>41351</c:v>
                </c:pt>
                <c:pt idx="6287">
                  <c:v>41352</c:v>
                </c:pt>
                <c:pt idx="6288">
                  <c:v>41353</c:v>
                </c:pt>
                <c:pt idx="6289">
                  <c:v>41354</c:v>
                </c:pt>
                <c:pt idx="6290">
                  <c:v>41355</c:v>
                </c:pt>
                <c:pt idx="6291">
                  <c:v>41356</c:v>
                </c:pt>
                <c:pt idx="6292">
                  <c:v>41357</c:v>
                </c:pt>
                <c:pt idx="6293">
                  <c:v>41358</c:v>
                </c:pt>
                <c:pt idx="6294">
                  <c:v>41359</c:v>
                </c:pt>
                <c:pt idx="6295">
                  <c:v>41360</c:v>
                </c:pt>
                <c:pt idx="6296">
                  <c:v>41361</c:v>
                </c:pt>
                <c:pt idx="6297">
                  <c:v>41362</c:v>
                </c:pt>
                <c:pt idx="6298">
                  <c:v>41363</c:v>
                </c:pt>
                <c:pt idx="6299">
                  <c:v>41364</c:v>
                </c:pt>
                <c:pt idx="6300">
                  <c:v>41365</c:v>
                </c:pt>
                <c:pt idx="6301">
                  <c:v>41366</c:v>
                </c:pt>
                <c:pt idx="6302">
                  <c:v>41367</c:v>
                </c:pt>
                <c:pt idx="6303">
                  <c:v>41368</c:v>
                </c:pt>
                <c:pt idx="6304">
                  <c:v>41369</c:v>
                </c:pt>
                <c:pt idx="6305">
                  <c:v>41370</c:v>
                </c:pt>
                <c:pt idx="6306">
                  <c:v>41371</c:v>
                </c:pt>
                <c:pt idx="6307">
                  <c:v>41372</c:v>
                </c:pt>
                <c:pt idx="6308">
                  <c:v>41373</c:v>
                </c:pt>
                <c:pt idx="6309">
                  <c:v>41374</c:v>
                </c:pt>
                <c:pt idx="6310">
                  <c:v>41375</c:v>
                </c:pt>
                <c:pt idx="6311">
                  <c:v>41376</c:v>
                </c:pt>
                <c:pt idx="6312">
                  <c:v>41377</c:v>
                </c:pt>
                <c:pt idx="6313">
                  <c:v>41378</c:v>
                </c:pt>
                <c:pt idx="6314">
                  <c:v>41379</c:v>
                </c:pt>
                <c:pt idx="6315">
                  <c:v>41380</c:v>
                </c:pt>
                <c:pt idx="6316">
                  <c:v>41381</c:v>
                </c:pt>
                <c:pt idx="6317">
                  <c:v>41382</c:v>
                </c:pt>
                <c:pt idx="6318">
                  <c:v>41383</c:v>
                </c:pt>
                <c:pt idx="6319">
                  <c:v>41384</c:v>
                </c:pt>
                <c:pt idx="6320">
                  <c:v>41385</c:v>
                </c:pt>
                <c:pt idx="6321">
                  <c:v>41386</c:v>
                </c:pt>
                <c:pt idx="6322">
                  <c:v>41387</c:v>
                </c:pt>
                <c:pt idx="6323">
                  <c:v>41388</c:v>
                </c:pt>
                <c:pt idx="6324">
                  <c:v>41389</c:v>
                </c:pt>
                <c:pt idx="6325">
                  <c:v>41390</c:v>
                </c:pt>
                <c:pt idx="6326">
                  <c:v>41391</c:v>
                </c:pt>
                <c:pt idx="6327">
                  <c:v>41392</c:v>
                </c:pt>
                <c:pt idx="6328">
                  <c:v>41393</c:v>
                </c:pt>
                <c:pt idx="6329">
                  <c:v>41394</c:v>
                </c:pt>
                <c:pt idx="6330">
                  <c:v>41395</c:v>
                </c:pt>
                <c:pt idx="6331">
                  <c:v>41396</c:v>
                </c:pt>
                <c:pt idx="6332">
                  <c:v>41397</c:v>
                </c:pt>
                <c:pt idx="6333">
                  <c:v>41398</c:v>
                </c:pt>
                <c:pt idx="6334">
                  <c:v>41399</c:v>
                </c:pt>
                <c:pt idx="6335">
                  <c:v>41400</c:v>
                </c:pt>
                <c:pt idx="6336">
                  <c:v>41401</c:v>
                </c:pt>
                <c:pt idx="6337">
                  <c:v>41402</c:v>
                </c:pt>
                <c:pt idx="6338">
                  <c:v>41403</c:v>
                </c:pt>
                <c:pt idx="6339">
                  <c:v>41404</c:v>
                </c:pt>
                <c:pt idx="6340">
                  <c:v>41405</c:v>
                </c:pt>
                <c:pt idx="6341">
                  <c:v>41406</c:v>
                </c:pt>
                <c:pt idx="6342">
                  <c:v>41407</c:v>
                </c:pt>
                <c:pt idx="6343">
                  <c:v>41408</c:v>
                </c:pt>
                <c:pt idx="6344">
                  <c:v>41409</c:v>
                </c:pt>
                <c:pt idx="6345">
                  <c:v>41410</c:v>
                </c:pt>
                <c:pt idx="6346">
                  <c:v>41411</c:v>
                </c:pt>
                <c:pt idx="6347">
                  <c:v>41412</c:v>
                </c:pt>
                <c:pt idx="6348">
                  <c:v>41413</c:v>
                </c:pt>
                <c:pt idx="6349">
                  <c:v>41414</c:v>
                </c:pt>
                <c:pt idx="6350">
                  <c:v>41415</c:v>
                </c:pt>
                <c:pt idx="6351">
                  <c:v>41416</c:v>
                </c:pt>
                <c:pt idx="6352">
                  <c:v>41417</c:v>
                </c:pt>
                <c:pt idx="6353">
                  <c:v>41418</c:v>
                </c:pt>
                <c:pt idx="6354">
                  <c:v>41419</c:v>
                </c:pt>
                <c:pt idx="6355">
                  <c:v>41420</c:v>
                </c:pt>
                <c:pt idx="6356">
                  <c:v>41421</c:v>
                </c:pt>
                <c:pt idx="6357">
                  <c:v>41422</c:v>
                </c:pt>
                <c:pt idx="6358">
                  <c:v>41423</c:v>
                </c:pt>
                <c:pt idx="6359">
                  <c:v>41424</c:v>
                </c:pt>
                <c:pt idx="6360">
                  <c:v>41425</c:v>
                </c:pt>
                <c:pt idx="6361">
                  <c:v>41426</c:v>
                </c:pt>
                <c:pt idx="6362">
                  <c:v>41427</c:v>
                </c:pt>
                <c:pt idx="6363">
                  <c:v>41428</c:v>
                </c:pt>
                <c:pt idx="6364">
                  <c:v>41429</c:v>
                </c:pt>
                <c:pt idx="6365">
                  <c:v>41430</c:v>
                </c:pt>
                <c:pt idx="6366">
                  <c:v>41431</c:v>
                </c:pt>
                <c:pt idx="6367">
                  <c:v>41432</c:v>
                </c:pt>
                <c:pt idx="6368">
                  <c:v>41433</c:v>
                </c:pt>
                <c:pt idx="6369">
                  <c:v>41434</c:v>
                </c:pt>
                <c:pt idx="6370">
                  <c:v>41435</c:v>
                </c:pt>
                <c:pt idx="6371">
                  <c:v>41436</c:v>
                </c:pt>
                <c:pt idx="6372">
                  <c:v>41437</c:v>
                </c:pt>
                <c:pt idx="6373">
                  <c:v>41438</c:v>
                </c:pt>
                <c:pt idx="6374">
                  <c:v>41439</c:v>
                </c:pt>
                <c:pt idx="6375">
                  <c:v>41440</c:v>
                </c:pt>
                <c:pt idx="6376">
                  <c:v>41441</c:v>
                </c:pt>
                <c:pt idx="6377">
                  <c:v>41442</c:v>
                </c:pt>
                <c:pt idx="6378">
                  <c:v>41443</c:v>
                </c:pt>
                <c:pt idx="6379">
                  <c:v>41444</c:v>
                </c:pt>
                <c:pt idx="6380">
                  <c:v>41445</c:v>
                </c:pt>
                <c:pt idx="6381">
                  <c:v>41446</c:v>
                </c:pt>
                <c:pt idx="6382">
                  <c:v>41447</c:v>
                </c:pt>
                <c:pt idx="6383">
                  <c:v>41448</c:v>
                </c:pt>
                <c:pt idx="6384">
                  <c:v>41449</c:v>
                </c:pt>
                <c:pt idx="6385">
                  <c:v>41450</c:v>
                </c:pt>
                <c:pt idx="6386">
                  <c:v>41451</c:v>
                </c:pt>
                <c:pt idx="6387">
                  <c:v>41452</c:v>
                </c:pt>
                <c:pt idx="6388">
                  <c:v>41453</c:v>
                </c:pt>
                <c:pt idx="6389">
                  <c:v>41454</c:v>
                </c:pt>
                <c:pt idx="6390">
                  <c:v>41455</c:v>
                </c:pt>
                <c:pt idx="6391">
                  <c:v>41456</c:v>
                </c:pt>
                <c:pt idx="6392">
                  <c:v>41457</c:v>
                </c:pt>
                <c:pt idx="6393">
                  <c:v>41458</c:v>
                </c:pt>
                <c:pt idx="6394">
                  <c:v>41459</c:v>
                </c:pt>
                <c:pt idx="6395">
                  <c:v>41460</c:v>
                </c:pt>
                <c:pt idx="6396">
                  <c:v>41461</c:v>
                </c:pt>
                <c:pt idx="6397">
                  <c:v>41462</c:v>
                </c:pt>
                <c:pt idx="6398">
                  <c:v>41463</c:v>
                </c:pt>
                <c:pt idx="6399">
                  <c:v>41464</c:v>
                </c:pt>
                <c:pt idx="6400">
                  <c:v>41465</c:v>
                </c:pt>
                <c:pt idx="6401">
                  <c:v>41466</c:v>
                </c:pt>
                <c:pt idx="6402">
                  <c:v>41467</c:v>
                </c:pt>
                <c:pt idx="6403">
                  <c:v>41468</c:v>
                </c:pt>
                <c:pt idx="6404">
                  <c:v>41469</c:v>
                </c:pt>
                <c:pt idx="6405">
                  <c:v>41470</c:v>
                </c:pt>
                <c:pt idx="6406">
                  <c:v>41471</c:v>
                </c:pt>
                <c:pt idx="6407">
                  <c:v>41472</c:v>
                </c:pt>
                <c:pt idx="6408">
                  <c:v>41473</c:v>
                </c:pt>
                <c:pt idx="6409">
                  <c:v>41474</c:v>
                </c:pt>
                <c:pt idx="6410">
                  <c:v>41475</c:v>
                </c:pt>
                <c:pt idx="6411">
                  <c:v>41476</c:v>
                </c:pt>
                <c:pt idx="6412">
                  <c:v>41477</c:v>
                </c:pt>
                <c:pt idx="6413">
                  <c:v>41478</c:v>
                </c:pt>
                <c:pt idx="6414">
                  <c:v>41479</c:v>
                </c:pt>
                <c:pt idx="6415">
                  <c:v>41480</c:v>
                </c:pt>
                <c:pt idx="6416">
                  <c:v>41481</c:v>
                </c:pt>
                <c:pt idx="6417">
                  <c:v>41482</c:v>
                </c:pt>
                <c:pt idx="6418">
                  <c:v>41483</c:v>
                </c:pt>
                <c:pt idx="6419">
                  <c:v>41484</c:v>
                </c:pt>
                <c:pt idx="6420">
                  <c:v>41485</c:v>
                </c:pt>
                <c:pt idx="6421">
                  <c:v>41486</c:v>
                </c:pt>
                <c:pt idx="6422">
                  <c:v>41487</c:v>
                </c:pt>
                <c:pt idx="6423">
                  <c:v>41488</c:v>
                </c:pt>
                <c:pt idx="6424">
                  <c:v>41489</c:v>
                </c:pt>
                <c:pt idx="6425">
                  <c:v>41490</c:v>
                </c:pt>
                <c:pt idx="6426">
                  <c:v>41491</c:v>
                </c:pt>
                <c:pt idx="6427">
                  <c:v>41492</c:v>
                </c:pt>
                <c:pt idx="6428">
                  <c:v>41493</c:v>
                </c:pt>
                <c:pt idx="6429">
                  <c:v>41494</c:v>
                </c:pt>
                <c:pt idx="6430">
                  <c:v>41495</c:v>
                </c:pt>
                <c:pt idx="6431">
                  <c:v>41496</c:v>
                </c:pt>
                <c:pt idx="6432">
                  <c:v>41497</c:v>
                </c:pt>
                <c:pt idx="6433">
                  <c:v>41498</c:v>
                </c:pt>
                <c:pt idx="6434">
                  <c:v>41499</c:v>
                </c:pt>
                <c:pt idx="6435">
                  <c:v>41500</c:v>
                </c:pt>
                <c:pt idx="6436">
                  <c:v>41501</c:v>
                </c:pt>
                <c:pt idx="6437">
                  <c:v>41502</c:v>
                </c:pt>
                <c:pt idx="6438">
                  <c:v>41503</c:v>
                </c:pt>
                <c:pt idx="6439">
                  <c:v>41504</c:v>
                </c:pt>
                <c:pt idx="6440">
                  <c:v>41505</c:v>
                </c:pt>
                <c:pt idx="6441">
                  <c:v>41506</c:v>
                </c:pt>
                <c:pt idx="6442">
                  <c:v>41507</c:v>
                </c:pt>
                <c:pt idx="6443">
                  <c:v>41508</c:v>
                </c:pt>
                <c:pt idx="6444">
                  <c:v>41509</c:v>
                </c:pt>
                <c:pt idx="6445">
                  <c:v>41510</c:v>
                </c:pt>
                <c:pt idx="6446">
                  <c:v>41511</c:v>
                </c:pt>
                <c:pt idx="6447">
                  <c:v>41512</c:v>
                </c:pt>
                <c:pt idx="6448">
                  <c:v>41513</c:v>
                </c:pt>
                <c:pt idx="6449">
                  <c:v>41514</c:v>
                </c:pt>
                <c:pt idx="6450">
                  <c:v>41515</c:v>
                </c:pt>
                <c:pt idx="6451">
                  <c:v>41516</c:v>
                </c:pt>
                <c:pt idx="6452">
                  <c:v>41517</c:v>
                </c:pt>
                <c:pt idx="6453">
                  <c:v>41518</c:v>
                </c:pt>
                <c:pt idx="6454">
                  <c:v>41519</c:v>
                </c:pt>
                <c:pt idx="6455">
                  <c:v>41520</c:v>
                </c:pt>
                <c:pt idx="6456">
                  <c:v>41521</c:v>
                </c:pt>
                <c:pt idx="6457">
                  <c:v>41522</c:v>
                </c:pt>
                <c:pt idx="6458">
                  <c:v>41523</c:v>
                </c:pt>
                <c:pt idx="6459">
                  <c:v>41524</c:v>
                </c:pt>
                <c:pt idx="6460">
                  <c:v>41525</c:v>
                </c:pt>
                <c:pt idx="6461">
                  <c:v>41526</c:v>
                </c:pt>
                <c:pt idx="6462">
                  <c:v>41527</c:v>
                </c:pt>
                <c:pt idx="6463">
                  <c:v>41528</c:v>
                </c:pt>
                <c:pt idx="6464">
                  <c:v>41529</c:v>
                </c:pt>
                <c:pt idx="6465">
                  <c:v>41530</c:v>
                </c:pt>
                <c:pt idx="6466">
                  <c:v>41531</c:v>
                </c:pt>
                <c:pt idx="6467">
                  <c:v>41532</c:v>
                </c:pt>
                <c:pt idx="6468">
                  <c:v>41533</c:v>
                </c:pt>
                <c:pt idx="6469">
                  <c:v>41534</c:v>
                </c:pt>
                <c:pt idx="6470">
                  <c:v>41535</c:v>
                </c:pt>
                <c:pt idx="6471">
                  <c:v>41536</c:v>
                </c:pt>
                <c:pt idx="6472">
                  <c:v>41537</c:v>
                </c:pt>
                <c:pt idx="6473">
                  <c:v>41538</c:v>
                </c:pt>
                <c:pt idx="6474">
                  <c:v>41539</c:v>
                </c:pt>
                <c:pt idx="6475">
                  <c:v>41540</c:v>
                </c:pt>
                <c:pt idx="6476">
                  <c:v>41541</c:v>
                </c:pt>
                <c:pt idx="6477">
                  <c:v>41542</c:v>
                </c:pt>
                <c:pt idx="6478">
                  <c:v>41543</c:v>
                </c:pt>
                <c:pt idx="6479">
                  <c:v>41544</c:v>
                </c:pt>
                <c:pt idx="6480">
                  <c:v>41545</c:v>
                </c:pt>
                <c:pt idx="6481">
                  <c:v>41546</c:v>
                </c:pt>
                <c:pt idx="6482">
                  <c:v>41547</c:v>
                </c:pt>
                <c:pt idx="6483">
                  <c:v>41548</c:v>
                </c:pt>
                <c:pt idx="6484">
                  <c:v>41549</c:v>
                </c:pt>
                <c:pt idx="6485">
                  <c:v>41550</c:v>
                </c:pt>
                <c:pt idx="6486">
                  <c:v>41551</c:v>
                </c:pt>
                <c:pt idx="6487">
                  <c:v>41552</c:v>
                </c:pt>
                <c:pt idx="6488">
                  <c:v>41553</c:v>
                </c:pt>
                <c:pt idx="6489">
                  <c:v>41554</c:v>
                </c:pt>
                <c:pt idx="6490">
                  <c:v>41555</c:v>
                </c:pt>
                <c:pt idx="6491">
                  <c:v>41556</c:v>
                </c:pt>
                <c:pt idx="6492">
                  <c:v>41557</c:v>
                </c:pt>
                <c:pt idx="6493">
                  <c:v>41558</c:v>
                </c:pt>
                <c:pt idx="6494">
                  <c:v>41559</c:v>
                </c:pt>
                <c:pt idx="6495">
                  <c:v>41560</c:v>
                </c:pt>
                <c:pt idx="6496">
                  <c:v>41561</c:v>
                </c:pt>
                <c:pt idx="6497">
                  <c:v>41562</c:v>
                </c:pt>
                <c:pt idx="6498">
                  <c:v>41563</c:v>
                </c:pt>
                <c:pt idx="6499">
                  <c:v>41564</c:v>
                </c:pt>
                <c:pt idx="6500">
                  <c:v>41565</c:v>
                </c:pt>
                <c:pt idx="6501">
                  <c:v>41566</c:v>
                </c:pt>
                <c:pt idx="6502">
                  <c:v>41567</c:v>
                </c:pt>
                <c:pt idx="6503">
                  <c:v>41568</c:v>
                </c:pt>
                <c:pt idx="6504">
                  <c:v>41569</c:v>
                </c:pt>
                <c:pt idx="6505">
                  <c:v>41570</c:v>
                </c:pt>
                <c:pt idx="6506">
                  <c:v>41571</c:v>
                </c:pt>
                <c:pt idx="6507">
                  <c:v>41572</c:v>
                </c:pt>
                <c:pt idx="6508">
                  <c:v>41573</c:v>
                </c:pt>
                <c:pt idx="6509">
                  <c:v>41574</c:v>
                </c:pt>
                <c:pt idx="6510">
                  <c:v>41575</c:v>
                </c:pt>
                <c:pt idx="6511">
                  <c:v>41576</c:v>
                </c:pt>
                <c:pt idx="6512">
                  <c:v>41577</c:v>
                </c:pt>
                <c:pt idx="6513">
                  <c:v>41578</c:v>
                </c:pt>
                <c:pt idx="6514">
                  <c:v>41579</c:v>
                </c:pt>
                <c:pt idx="6515">
                  <c:v>41580</c:v>
                </c:pt>
                <c:pt idx="6516">
                  <c:v>41581</c:v>
                </c:pt>
                <c:pt idx="6517">
                  <c:v>41582</c:v>
                </c:pt>
                <c:pt idx="6518">
                  <c:v>41583</c:v>
                </c:pt>
                <c:pt idx="6519">
                  <c:v>41584</c:v>
                </c:pt>
                <c:pt idx="6520">
                  <c:v>41585</c:v>
                </c:pt>
                <c:pt idx="6521">
                  <c:v>41586</c:v>
                </c:pt>
                <c:pt idx="6522">
                  <c:v>41587</c:v>
                </c:pt>
                <c:pt idx="6523">
                  <c:v>41588</c:v>
                </c:pt>
                <c:pt idx="6524">
                  <c:v>41589</c:v>
                </c:pt>
                <c:pt idx="6525">
                  <c:v>41590</c:v>
                </c:pt>
                <c:pt idx="6526">
                  <c:v>41591</c:v>
                </c:pt>
                <c:pt idx="6527">
                  <c:v>41592</c:v>
                </c:pt>
                <c:pt idx="6528">
                  <c:v>41593</c:v>
                </c:pt>
                <c:pt idx="6529">
                  <c:v>41594</c:v>
                </c:pt>
                <c:pt idx="6530">
                  <c:v>41595</c:v>
                </c:pt>
                <c:pt idx="6531">
                  <c:v>41596</c:v>
                </c:pt>
                <c:pt idx="6532">
                  <c:v>41597</c:v>
                </c:pt>
                <c:pt idx="6533">
                  <c:v>41598</c:v>
                </c:pt>
                <c:pt idx="6534">
                  <c:v>41599</c:v>
                </c:pt>
                <c:pt idx="6535">
                  <c:v>41600</c:v>
                </c:pt>
                <c:pt idx="6536">
                  <c:v>41601</c:v>
                </c:pt>
                <c:pt idx="6537">
                  <c:v>41602</c:v>
                </c:pt>
                <c:pt idx="6538">
                  <c:v>41603</c:v>
                </c:pt>
                <c:pt idx="6539">
                  <c:v>41604</c:v>
                </c:pt>
                <c:pt idx="6540">
                  <c:v>41605</c:v>
                </c:pt>
                <c:pt idx="6541">
                  <c:v>41606</c:v>
                </c:pt>
                <c:pt idx="6542">
                  <c:v>41607</c:v>
                </c:pt>
                <c:pt idx="6543">
                  <c:v>41608</c:v>
                </c:pt>
                <c:pt idx="6544">
                  <c:v>41609</c:v>
                </c:pt>
                <c:pt idx="6545">
                  <c:v>41610</c:v>
                </c:pt>
                <c:pt idx="6546">
                  <c:v>41611</c:v>
                </c:pt>
                <c:pt idx="6547">
                  <c:v>41612</c:v>
                </c:pt>
                <c:pt idx="6548">
                  <c:v>41613</c:v>
                </c:pt>
                <c:pt idx="6549">
                  <c:v>41614</c:v>
                </c:pt>
                <c:pt idx="6550">
                  <c:v>41615</c:v>
                </c:pt>
                <c:pt idx="6551">
                  <c:v>41616</c:v>
                </c:pt>
                <c:pt idx="6552">
                  <c:v>41617</c:v>
                </c:pt>
                <c:pt idx="6553">
                  <c:v>41618</c:v>
                </c:pt>
                <c:pt idx="6554">
                  <c:v>41619</c:v>
                </c:pt>
                <c:pt idx="6555">
                  <c:v>41620</c:v>
                </c:pt>
                <c:pt idx="6556">
                  <c:v>41621</c:v>
                </c:pt>
                <c:pt idx="6557">
                  <c:v>41622</c:v>
                </c:pt>
                <c:pt idx="6558">
                  <c:v>41623</c:v>
                </c:pt>
                <c:pt idx="6559">
                  <c:v>41624</c:v>
                </c:pt>
                <c:pt idx="6560">
                  <c:v>41625</c:v>
                </c:pt>
                <c:pt idx="6561">
                  <c:v>41626</c:v>
                </c:pt>
                <c:pt idx="6562">
                  <c:v>41627</c:v>
                </c:pt>
                <c:pt idx="6563">
                  <c:v>41628</c:v>
                </c:pt>
                <c:pt idx="6564">
                  <c:v>41629</c:v>
                </c:pt>
                <c:pt idx="6565">
                  <c:v>41630</c:v>
                </c:pt>
                <c:pt idx="6566">
                  <c:v>41631</c:v>
                </c:pt>
                <c:pt idx="6567">
                  <c:v>41632</c:v>
                </c:pt>
                <c:pt idx="6568">
                  <c:v>41633</c:v>
                </c:pt>
                <c:pt idx="6569">
                  <c:v>41634</c:v>
                </c:pt>
                <c:pt idx="6570">
                  <c:v>41635</c:v>
                </c:pt>
                <c:pt idx="6571">
                  <c:v>41636</c:v>
                </c:pt>
                <c:pt idx="6572">
                  <c:v>41637</c:v>
                </c:pt>
                <c:pt idx="6573">
                  <c:v>41638</c:v>
                </c:pt>
                <c:pt idx="6574">
                  <c:v>41639</c:v>
                </c:pt>
                <c:pt idx="6575">
                  <c:v>41640</c:v>
                </c:pt>
                <c:pt idx="6576">
                  <c:v>41641</c:v>
                </c:pt>
                <c:pt idx="6577">
                  <c:v>41642</c:v>
                </c:pt>
                <c:pt idx="6578">
                  <c:v>41643</c:v>
                </c:pt>
                <c:pt idx="6579">
                  <c:v>41644</c:v>
                </c:pt>
                <c:pt idx="6580">
                  <c:v>41645</c:v>
                </c:pt>
                <c:pt idx="6581">
                  <c:v>41646</c:v>
                </c:pt>
                <c:pt idx="6582">
                  <c:v>41647</c:v>
                </c:pt>
                <c:pt idx="6583">
                  <c:v>41648</c:v>
                </c:pt>
                <c:pt idx="6584">
                  <c:v>41649</c:v>
                </c:pt>
                <c:pt idx="6585">
                  <c:v>41650</c:v>
                </c:pt>
                <c:pt idx="6586">
                  <c:v>41651</c:v>
                </c:pt>
                <c:pt idx="6587">
                  <c:v>41652</c:v>
                </c:pt>
                <c:pt idx="6588">
                  <c:v>41653</c:v>
                </c:pt>
                <c:pt idx="6589">
                  <c:v>41654</c:v>
                </c:pt>
                <c:pt idx="6590">
                  <c:v>41655</c:v>
                </c:pt>
                <c:pt idx="6591">
                  <c:v>41656</c:v>
                </c:pt>
                <c:pt idx="6592">
                  <c:v>41657</c:v>
                </c:pt>
                <c:pt idx="6593">
                  <c:v>41658</c:v>
                </c:pt>
                <c:pt idx="6594">
                  <c:v>41659</c:v>
                </c:pt>
                <c:pt idx="6595">
                  <c:v>41660</c:v>
                </c:pt>
                <c:pt idx="6596">
                  <c:v>41661</c:v>
                </c:pt>
                <c:pt idx="6597">
                  <c:v>41662</c:v>
                </c:pt>
                <c:pt idx="6598">
                  <c:v>41663</c:v>
                </c:pt>
                <c:pt idx="6599">
                  <c:v>41664</c:v>
                </c:pt>
                <c:pt idx="6600">
                  <c:v>41665</c:v>
                </c:pt>
                <c:pt idx="6601">
                  <c:v>41666</c:v>
                </c:pt>
                <c:pt idx="6602">
                  <c:v>41667</c:v>
                </c:pt>
                <c:pt idx="6603">
                  <c:v>41668</c:v>
                </c:pt>
                <c:pt idx="6604">
                  <c:v>41669</c:v>
                </c:pt>
                <c:pt idx="6605">
                  <c:v>41670</c:v>
                </c:pt>
                <c:pt idx="6606">
                  <c:v>41671</c:v>
                </c:pt>
                <c:pt idx="6607">
                  <c:v>41672</c:v>
                </c:pt>
                <c:pt idx="6608">
                  <c:v>41673</c:v>
                </c:pt>
                <c:pt idx="6609">
                  <c:v>41674</c:v>
                </c:pt>
                <c:pt idx="6610">
                  <c:v>41675</c:v>
                </c:pt>
                <c:pt idx="6611">
                  <c:v>41676</c:v>
                </c:pt>
                <c:pt idx="6612">
                  <c:v>41677</c:v>
                </c:pt>
                <c:pt idx="6613">
                  <c:v>41678</c:v>
                </c:pt>
                <c:pt idx="6614">
                  <c:v>41679</c:v>
                </c:pt>
                <c:pt idx="6615">
                  <c:v>41680</c:v>
                </c:pt>
                <c:pt idx="6616">
                  <c:v>41681</c:v>
                </c:pt>
                <c:pt idx="6617">
                  <c:v>41682</c:v>
                </c:pt>
                <c:pt idx="6618">
                  <c:v>41683</c:v>
                </c:pt>
                <c:pt idx="6619">
                  <c:v>41684</c:v>
                </c:pt>
                <c:pt idx="6620">
                  <c:v>41685</c:v>
                </c:pt>
                <c:pt idx="6621">
                  <c:v>41686</c:v>
                </c:pt>
                <c:pt idx="6622">
                  <c:v>41687</c:v>
                </c:pt>
                <c:pt idx="6623">
                  <c:v>41688</c:v>
                </c:pt>
                <c:pt idx="6624">
                  <c:v>41689</c:v>
                </c:pt>
                <c:pt idx="6625">
                  <c:v>41690</c:v>
                </c:pt>
                <c:pt idx="6626">
                  <c:v>41691</c:v>
                </c:pt>
                <c:pt idx="6627">
                  <c:v>41692</c:v>
                </c:pt>
                <c:pt idx="6628">
                  <c:v>41693</c:v>
                </c:pt>
                <c:pt idx="6629">
                  <c:v>41694</c:v>
                </c:pt>
                <c:pt idx="6630">
                  <c:v>41695</c:v>
                </c:pt>
                <c:pt idx="6631">
                  <c:v>41696</c:v>
                </c:pt>
                <c:pt idx="6632">
                  <c:v>41697</c:v>
                </c:pt>
                <c:pt idx="6633">
                  <c:v>41698</c:v>
                </c:pt>
                <c:pt idx="6634">
                  <c:v>41699</c:v>
                </c:pt>
                <c:pt idx="6635">
                  <c:v>41700</c:v>
                </c:pt>
                <c:pt idx="6636">
                  <c:v>41701</c:v>
                </c:pt>
                <c:pt idx="6637">
                  <c:v>41702</c:v>
                </c:pt>
                <c:pt idx="6638">
                  <c:v>41703</c:v>
                </c:pt>
                <c:pt idx="6639">
                  <c:v>41704</c:v>
                </c:pt>
                <c:pt idx="6640">
                  <c:v>41705</c:v>
                </c:pt>
                <c:pt idx="6641">
                  <c:v>41706</c:v>
                </c:pt>
                <c:pt idx="6642">
                  <c:v>41707</c:v>
                </c:pt>
                <c:pt idx="6643">
                  <c:v>41708</c:v>
                </c:pt>
                <c:pt idx="6644">
                  <c:v>41709</c:v>
                </c:pt>
                <c:pt idx="6645">
                  <c:v>41710</c:v>
                </c:pt>
                <c:pt idx="6646">
                  <c:v>41711</c:v>
                </c:pt>
                <c:pt idx="6647">
                  <c:v>41712</c:v>
                </c:pt>
                <c:pt idx="6648">
                  <c:v>41713</c:v>
                </c:pt>
                <c:pt idx="6649">
                  <c:v>41714</c:v>
                </c:pt>
                <c:pt idx="6650">
                  <c:v>41715</c:v>
                </c:pt>
                <c:pt idx="6651">
                  <c:v>41716</c:v>
                </c:pt>
                <c:pt idx="6652">
                  <c:v>41717</c:v>
                </c:pt>
                <c:pt idx="6653">
                  <c:v>41718</c:v>
                </c:pt>
                <c:pt idx="6654">
                  <c:v>41719</c:v>
                </c:pt>
                <c:pt idx="6655">
                  <c:v>41720</c:v>
                </c:pt>
                <c:pt idx="6656">
                  <c:v>41721</c:v>
                </c:pt>
                <c:pt idx="6657">
                  <c:v>41722</c:v>
                </c:pt>
                <c:pt idx="6658">
                  <c:v>41723</c:v>
                </c:pt>
                <c:pt idx="6659">
                  <c:v>41724</c:v>
                </c:pt>
                <c:pt idx="6660">
                  <c:v>41725</c:v>
                </c:pt>
                <c:pt idx="6661">
                  <c:v>41726</c:v>
                </c:pt>
                <c:pt idx="6662">
                  <c:v>41727</c:v>
                </c:pt>
                <c:pt idx="6663">
                  <c:v>41728</c:v>
                </c:pt>
                <c:pt idx="6664">
                  <c:v>41729</c:v>
                </c:pt>
                <c:pt idx="6665">
                  <c:v>41730</c:v>
                </c:pt>
                <c:pt idx="6666">
                  <c:v>41731</c:v>
                </c:pt>
                <c:pt idx="6667">
                  <c:v>41732</c:v>
                </c:pt>
                <c:pt idx="6668">
                  <c:v>41733</c:v>
                </c:pt>
                <c:pt idx="6669">
                  <c:v>41734</c:v>
                </c:pt>
                <c:pt idx="6670">
                  <c:v>41735</c:v>
                </c:pt>
                <c:pt idx="6671">
                  <c:v>41736</c:v>
                </c:pt>
                <c:pt idx="6672">
                  <c:v>41737</c:v>
                </c:pt>
                <c:pt idx="6673">
                  <c:v>41738</c:v>
                </c:pt>
                <c:pt idx="6674">
                  <c:v>41739</c:v>
                </c:pt>
                <c:pt idx="6675">
                  <c:v>41740</c:v>
                </c:pt>
                <c:pt idx="6676">
                  <c:v>41741</c:v>
                </c:pt>
                <c:pt idx="6677">
                  <c:v>41742</c:v>
                </c:pt>
                <c:pt idx="6678">
                  <c:v>41743</c:v>
                </c:pt>
                <c:pt idx="6679">
                  <c:v>41744</c:v>
                </c:pt>
                <c:pt idx="6680">
                  <c:v>41745</c:v>
                </c:pt>
                <c:pt idx="6681">
                  <c:v>41746</c:v>
                </c:pt>
                <c:pt idx="6682">
                  <c:v>41747</c:v>
                </c:pt>
                <c:pt idx="6683">
                  <c:v>41748</c:v>
                </c:pt>
                <c:pt idx="6684">
                  <c:v>41749</c:v>
                </c:pt>
                <c:pt idx="6685">
                  <c:v>41750</c:v>
                </c:pt>
                <c:pt idx="6686">
                  <c:v>41751</c:v>
                </c:pt>
                <c:pt idx="6687">
                  <c:v>41752</c:v>
                </c:pt>
                <c:pt idx="6688">
                  <c:v>41753</c:v>
                </c:pt>
                <c:pt idx="6689">
                  <c:v>41754</c:v>
                </c:pt>
                <c:pt idx="6690">
                  <c:v>41755</c:v>
                </c:pt>
                <c:pt idx="6691">
                  <c:v>41756</c:v>
                </c:pt>
                <c:pt idx="6692">
                  <c:v>41757</c:v>
                </c:pt>
                <c:pt idx="6693">
                  <c:v>41758</c:v>
                </c:pt>
                <c:pt idx="6694">
                  <c:v>41759</c:v>
                </c:pt>
                <c:pt idx="6695">
                  <c:v>41760</c:v>
                </c:pt>
                <c:pt idx="6696">
                  <c:v>41761</c:v>
                </c:pt>
                <c:pt idx="6697">
                  <c:v>41762</c:v>
                </c:pt>
                <c:pt idx="6698">
                  <c:v>41763</c:v>
                </c:pt>
                <c:pt idx="6699">
                  <c:v>41764</c:v>
                </c:pt>
                <c:pt idx="6700">
                  <c:v>41765</c:v>
                </c:pt>
                <c:pt idx="6701">
                  <c:v>41766</c:v>
                </c:pt>
                <c:pt idx="6702">
                  <c:v>41767</c:v>
                </c:pt>
                <c:pt idx="6703">
                  <c:v>41768</c:v>
                </c:pt>
                <c:pt idx="6704">
                  <c:v>41769</c:v>
                </c:pt>
                <c:pt idx="6705">
                  <c:v>41770</c:v>
                </c:pt>
                <c:pt idx="6706">
                  <c:v>41771</c:v>
                </c:pt>
                <c:pt idx="6707">
                  <c:v>41772</c:v>
                </c:pt>
                <c:pt idx="6708">
                  <c:v>41773</c:v>
                </c:pt>
                <c:pt idx="6709">
                  <c:v>41774</c:v>
                </c:pt>
                <c:pt idx="6710">
                  <c:v>41775</c:v>
                </c:pt>
                <c:pt idx="6711">
                  <c:v>41776</c:v>
                </c:pt>
                <c:pt idx="6712">
                  <c:v>41777</c:v>
                </c:pt>
                <c:pt idx="6713">
                  <c:v>41778</c:v>
                </c:pt>
                <c:pt idx="6714">
                  <c:v>41779</c:v>
                </c:pt>
                <c:pt idx="6715">
                  <c:v>41780</c:v>
                </c:pt>
                <c:pt idx="6716">
                  <c:v>41781</c:v>
                </c:pt>
                <c:pt idx="6717">
                  <c:v>41782</c:v>
                </c:pt>
                <c:pt idx="6718">
                  <c:v>41783</c:v>
                </c:pt>
                <c:pt idx="6719">
                  <c:v>41784</c:v>
                </c:pt>
                <c:pt idx="6720">
                  <c:v>41785</c:v>
                </c:pt>
                <c:pt idx="6721">
                  <c:v>41786</c:v>
                </c:pt>
                <c:pt idx="6722">
                  <c:v>41787</c:v>
                </c:pt>
                <c:pt idx="6723">
                  <c:v>41788</c:v>
                </c:pt>
                <c:pt idx="6724">
                  <c:v>41789</c:v>
                </c:pt>
                <c:pt idx="6725">
                  <c:v>41790</c:v>
                </c:pt>
                <c:pt idx="6726">
                  <c:v>41791</c:v>
                </c:pt>
                <c:pt idx="6727">
                  <c:v>41792</c:v>
                </c:pt>
                <c:pt idx="6728">
                  <c:v>41793</c:v>
                </c:pt>
                <c:pt idx="6729">
                  <c:v>41794</c:v>
                </c:pt>
                <c:pt idx="6730">
                  <c:v>41795</c:v>
                </c:pt>
                <c:pt idx="6731">
                  <c:v>41796</c:v>
                </c:pt>
                <c:pt idx="6732">
                  <c:v>41797</c:v>
                </c:pt>
                <c:pt idx="6733">
                  <c:v>41798</c:v>
                </c:pt>
                <c:pt idx="6734">
                  <c:v>41799</c:v>
                </c:pt>
                <c:pt idx="6735">
                  <c:v>41800</c:v>
                </c:pt>
                <c:pt idx="6736">
                  <c:v>41801</c:v>
                </c:pt>
                <c:pt idx="6737">
                  <c:v>41802</c:v>
                </c:pt>
                <c:pt idx="6738">
                  <c:v>41803</c:v>
                </c:pt>
                <c:pt idx="6739">
                  <c:v>41804</c:v>
                </c:pt>
                <c:pt idx="6740">
                  <c:v>41805</c:v>
                </c:pt>
                <c:pt idx="6741">
                  <c:v>41806</c:v>
                </c:pt>
                <c:pt idx="6742">
                  <c:v>41807</c:v>
                </c:pt>
                <c:pt idx="6743">
                  <c:v>41808</c:v>
                </c:pt>
                <c:pt idx="6744">
                  <c:v>41809</c:v>
                </c:pt>
                <c:pt idx="6745">
                  <c:v>41810</c:v>
                </c:pt>
                <c:pt idx="6746">
                  <c:v>41811</c:v>
                </c:pt>
                <c:pt idx="6747">
                  <c:v>41812</c:v>
                </c:pt>
                <c:pt idx="6748">
                  <c:v>41813</c:v>
                </c:pt>
                <c:pt idx="6749">
                  <c:v>41814</c:v>
                </c:pt>
                <c:pt idx="6750">
                  <c:v>41815</c:v>
                </c:pt>
                <c:pt idx="6751">
                  <c:v>41816</c:v>
                </c:pt>
                <c:pt idx="6752">
                  <c:v>41817</c:v>
                </c:pt>
                <c:pt idx="6753">
                  <c:v>41818</c:v>
                </c:pt>
                <c:pt idx="6754">
                  <c:v>41819</c:v>
                </c:pt>
                <c:pt idx="6755">
                  <c:v>41820</c:v>
                </c:pt>
                <c:pt idx="6756">
                  <c:v>41821</c:v>
                </c:pt>
                <c:pt idx="6757">
                  <c:v>41822</c:v>
                </c:pt>
                <c:pt idx="6758">
                  <c:v>41823</c:v>
                </c:pt>
                <c:pt idx="6759">
                  <c:v>41824</c:v>
                </c:pt>
                <c:pt idx="6760">
                  <c:v>41825</c:v>
                </c:pt>
                <c:pt idx="6761">
                  <c:v>41826</c:v>
                </c:pt>
                <c:pt idx="6762">
                  <c:v>41827</c:v>
                </c:pt>
                <c:pt idx="6763">
                  <c:v>41828</c:v>
                </c:pt>
                <c:pt idx="6764">
                  <c:v>41829</c:v>
                </c:pt>
                <c:pt idx="6765">
                  <c:v>41830</c:v>
                </c:pt>
                <c:pt idx="6766">
                  <c:v>41831</c:v>
                </c:pt>
                <c:pt idx="6767">
                  <c:v>41832</c:v>
                </c:pt>
                <c:pt idx="6768">
                  <c:v>41833</c:v>
                </c:pt>
                <c:pt idx="6769">
                  <c:v>41834</c:v>
                </c:pt>
                <c:pt idx="6770">
                  <c:v>41835</c:v>
                </c:pt>
                <c:pt idx="6771">
                  <c:v>41836</c:v>
                </c:pt>
                <c:pt idx="6772">
                  <c:v>41837</c:v>
                </c:pt>
                <c:pt idx="6773">
                  <c:v>41838</c:v>
                </c:pt>
                <c:pt idx="6774">
                  <c:v>41839</c:v>
                </c:pt>
                <c:pt idx="6775">
                  <c:v>41840</c:v>
                </c:pt>
                <c:pt idx="6776">
                  <c:v>41841</c:v>
                </c:pt>
                <c:pt idx="6777">
                  <c:v>41842</c:v>
                </c:pt>
                <c:pt idx="6778">
                  <c:v>41843</c:v>
                </c:pt>
                <c:pt idx="6779">
                  <c:v>41844</c:v>
                </c:pt>
                <c:pt idx="6780">
                  <c:v>41845</c:v>
                </c:pt>
                <c:pt idx="6781">
                  <c:v>41846</c:v>
                </c:pt>
                <c:pt idx="6782">
                  <c:v>41847</c:v>
                </c:pt>
                <c:pt idx="6783">
                  <c:v>41848</c:v>
                </c:pt>
                <c:pt idx="6784">
                  <c:v>41849</c:v>
                </c:pt>
                <c:pt idx="6785">
                  <c:v>41850</c:v>
                </c:pt>
                <c:pt idx="6786">
                  <c:v>41851</c:v>
                </c:pt>
                <c:pt idx="6787">
                  <c:v>41852</c:v>
                </c:pt>
                <c:pt idx="6788">
                  <c:v>41853</c:v>
                </c:pt>
                <c:pt idx="6789">
                  <c:v>41854</c:v>
                </c:pt>
                <c:pt idx="6790">
                  <c:v>41855</c:v>
                </c:pt>
                <c:pt idx="6791">
                  <c:v>41856</c:v>
                </c:pt>
                <c:pt idx="6792">
                  <c:v>41857</c:v>
                </c:pt>
                <c:pt idx="6793">
                  <c:v>41858</c:v>
                </c:pt>
                <c:pt idx="6794">
                  <c:v>41859</c:v>
                </c:pt>
                <c:pt idx="6795">
                  <c:v>41860</c:v>
                </c:pt>
                <c:pt idx="6796">
                  <c:v>41861</c:v>
                </c:pt>
                <c:pt idx="6797">
                  <c:v>41862</c:v>
                </c:pt>
                <c:pt idx="6798">
                  <c:v>41863</c:v>
                </c:pt>
                <c:pt idx="6799">
                  <c:v>41864</c:v>
                </c:pt>
                <c:pt idx="6800">
                  <c:v>41865</c:v>
                </c:pt>
                <c:pt idx="6801">
                  <c:v>41866</c:v>
                </c:pt>
                <c:pt idx="6802">
                  <c:v>41867</c:v>
                </c:pt>
                <c:pt idx="6803">
                  <c:v>41868</c:v>
                </c:pt>
                <c:pt idx="6804">
                  <c:v>41869</c:v>
                </c:pt>
                <c:pt idx="6805">
                  <c:v>41870</c:v>
                </c:pt>
                <c:pt idx="6806">
                  <c:v>41871</c:v>
                </c:pt>
                <c:pt idx="6807">
                  <c:v>41872</c:v>
                </c:pt>
                <c:pt idx="6808">
                  <c:v>41873</c:v>
                </c:pt>
                <c:pt idx="6809">
                  <c:v>41874</c:v>
                </c:pt>
                <c:pt idx="6810">
                  <c:v>41875</c:v>
                </c:pt>
                <c:pt idx="6811">
                  <c:v>41876</c:v>
                </c:pt>
                <c:pt idx="6812">
                  <c:v>41877</c:v>
                </c:pt>
                <c:pt idx="6813">
                  <c:v>41878</c:v>
                </c:pt>
                <c:pt idx="6814">
                  <c:v>41879</c:v>
                </c:pt>
                <c:pt idx="6815">
                  <c:v>41880</c:v>
                </c:pt>
                <c:pt idx="6816">
                  <c:v>41881</c:v>
                </c:pt>
                <c:pt idx="6817">
                  <c:v>41882</c:v>
                </c:pt>
                <c:pt idx="6818">
                  <c:v>41883</c:v>
                </c:pt>
                <c:pt idx="6819">
                  <c:v>41884</c:v>
                </c:pt>
                <c:pt idx="6820">
                  <c:v>41885</c:v>
                </c:pt>
                <c:pt idx="6821">
                  <c:v>41886</c:v>
                </c:pt>
                <c:pt idx="6822">
                  <c:v>41887</c:v>
                </c:pt>
                <c:pt idx="6823">
                  <c:v>41888</c:v>
                </c:pt>
                <c:pt idx="6824">
                  <c:v>41889</c:v>
                </c:pt>
                <c:pt idx="6825">
                  <c:v>41890</c:v>
                </c:pt>
                <c:pt idx="6826">
                  <c:v>41891</c:v>
                </c:pt>
                <c:pt idx="6827">
                  <c:v>41892</c:v>
                </c:pt>
                <c:pt idx="6828">
                  <c:v>41893</c:v>
                </c:pt>
                <c:pt idx="6829">
                  <c:v>41894</c:v>
                </c:pt>
                <c:pt idx="6830">
                  <c:v>41895</c:v>
                </c:pt>
                <c:pt idx="6831">
                  <c:v>41896</c:v>
                </c:pt>
                <c:pt idx="6832">
                  <c:v>41897</c:v>
                </c:pt>
                <c:pt idx="6833">
                  <c:v>41898</c:v>
                </c:pt>
                <c:pt idx="6834">
                  <c:v>41899</c:v>
                </c:pt>
                <c:pt idx="6835">
                  <c:v>41900</c:v>
                </c:pt>
                <c:pt idx="6836">
                  <c:v>41901</c:v>
                </c:pt>
                <c:pt idx="6837">
                  <c:v>41902</c:v>
                </c:pt>
                <c:pt idx="6838">
                  <c:v>41903</c:v>
                </c:pt>
                <c:pt idx="6839">
                  <c:v>41904</c:v>
                </c:pt>
                <c:pt idx="6840">
                  <c:v>41905</c:v>
                </c:pt>
                <c:pt idx="6841">
                  <c:v>41906</c:v>
                </c:pt>
                <c:pt idx="6842">
                  <c:v>41907</c:v>
                </c:pt>
                <c:pt idx="6843">
                  <c:v>41908</c:v>
                </c:pt>
                <c:pt idx="6844">
                  <c:v>41909</c:v>
                </c:pt>
                <c:pt idx="6845">
                  <c:v>41910</c:v>
                </c:pt>
                <c:pt idx="6846">
                  <c:v>41911</c:v>
                </c:pt>
                <c:pt idx="6847">
                  <c:v>41912</c:v>
                </c:pt>
                <c:pt idx="6848">
                  <c:v>41913</c:v>
                </c:pt>
                <c:pt idx="6849">
                  <c:v>41914</c:v>
                </c:pt>
                <c:pt idx="6850">
                  <c:v>41915</c:v>
                </c:pt>
                <c:pt idx="6851">
                  <c:v>41916</c:v>
                </c:pt>
                <c:pt idx="6852">
                  <c:v>41917</c:v>
                </c:pt>
                <c:pt idx="6853">
                  <c:v>41918</c:v>
                </c:pt>
                <c:pt idx="6854">
                  <c:v>41919</c:v>
                </c:pt>
                <c:pt idx="6855">
                  <c:v>41920</c:v>
                </c:pt>
                <c:pt idx="6856">
                  <c:v>41921</c:v>
                </c:pt>
                <c:pt idx="6857">
                  <c:v>41922</c:v>
                </c:pt>
                <c:pt idx="6858">
                  <c:v>41923</c:v>
                </c:pt>
                <c:pt idx="6859">
                  <c:v>41924</c:v>
                </c:pt>
                <c:pt idx="6860">
                  <c:v>41925</c:v>
                </c:pt>
                <c:pt idx="6861">
                  <c:v>41926</c:v>
                </c:pt>
                <c:pt idx="6862">
                  <c:v>41927</c:v>
                </c:pt>
                <c:pt idx="6863">
                  <c:v>41928</c:v>
                </c:pt>
                <c:pt idx="6864">
                  <c:v>41929</c:v>
                </c:pt>
                <c:pt idx="6865">
                  <c:v>41930</c:v>
                </c:pt>
                <c:pt idx="6866">
                  <c:v>41931</c:v>
                </c:pt>
                <c:pt idx="6867">
                  <c:v>41932</c:v>
                </c:pt>
                <c:pt idx="6868">
                  <c:v>41933</c:v>
                </c:pt>
                <c:pt idx="6869">
                  <c:v>41934</c:v>
                </c:pt>
                <c:pt idx="6870">
                  <c:v>41935</c:v>
                </c:pt>
                <c:pt idx="6871">
                  <c:v>41936</c:v>
                </c:pt>
                <c:pt idx="6872">
                  <c:v>41937</c:v>
                </c:pt>
                <c:pt idx="6873">
                  <c:v>41938</c:v>
                </c:pt>
                <c:pt idx="6874">
                  <c:v>41939</c:v>
                </c:pt>
                <c:pt idx="6875">
                  <c:v>41940</c:v>
                </c:pt>
                <c:pt idx="6876">
                  <c:v>41941</c:v>
                </c:pt>
                <c:pt idx="6877">
                  <c:v>41942</c:v>
                </c:pt>
                <c:pt idx="6878">
                  <c:v>41943</c:v>
                </c:pt>
                <c:pt idx="6879">
                  <c:v>41944</c:v>
                </c:pt>
                <c:pt idx="6880">
                  <c:v>41945</c:v>
                </c:pt>
                <c:pt idx="6881">
                  <c:v>41946</c:v>
                </c:pt>
                <c:pt idx="6882">
                  <c:v>41947</c:v>
                </c:pt>
                <c:pt idx="6883">
                  <c:v>41948</c:v>
                </c:pt>
                <c:pt idx="6884">
                  <c:v>41949</c:v>
                </c:pt>
                <c:pt idx="6885">
                  <c:v>41950</c:v>
                </c:pt>
                <c:pt idx="6886">
                  <c:v>41951</c:v>
                </c:pt>
                <c:pt idx="6887">
                  <c:v>41952</c:v>
                </c:pt>
                <c:pt idx="6888">
                  <c:v>41953</c:v>
                </c:pt>
                <c:pt idx="6889">
                  <c:v>41954</c:v>
                </c:pt>
                <c:pt idx="6890">
                  <c:v>41955</c:v>
                </c:pt>
                <c:pt idx="6891">
                  <c:v>41956</c:v>
                </c:pt>
                <c:pt idx="6892">
                  <c:v>41957</c:v>
                </c:pt>
                <c:pt idx="6893">
                  <c:v>41958</c:v>
                </c:pt>
                <c:pt idx="6894">
                  <c:v>41959</c:v>
                </c:pt>
                <c:pt idx="6895">
                  <c:v>41960</c:v>
                </c:pt>
                <c:pt idx="6896">
                  <c:v>41961</c:v>
                </c:pt>
                <c:pt idx="6897">
                  <c:v>41962</c:v>
                </c:pt>
                <c:pt idx="6898">
                  <c:v>41963</c:v>
                </c:pt>
                <c:pt idx="6899">
                  <c:v>41964</c:v>
                </c:pt>
                <c:pt idx="6900">
                  <c:v>41965</c:v>
                </c:pt>
                <c:pt idx="6901">
                  <c:v>41966</c:v>
                </c:pt>
                <c:pt idx="6902">
                  <c:v>41967</c:v>
                </c:pt>
                <c:pt idx="6903">
                  <c:v>41968</c:v>
                </c:pt>
                <c:pt idx="6904">
                  <c:v>41969</c:v>
                </c:pt>
                <c:pt idx="6905">
                  <c:v>41970</c:v>
                </c:pt>
                <c:pt idx="6906">
                  <c:v>41971</c:v>
                </c:pt>
                <c:pt idx="6907">
                  <c:v>41972</c:v>
                </c:pt>
                <c:pt idx="6908">
                  <c:v>41973</c:v>
                </c:pt>
                <c:pt idx="6909">
                  <c:v>41974</c:v>
                </c:pt>
                <c:pt idx="6910">
                  <c:v>41975</c:v>
                </c:pt>
                <c:pt idx="6911">
                  <c:v>41976</c:v>
                </c:pt>
                <c:pt idx="6912">
                  <c:v>41977</c:v>
                </c:pt>
                <c:pt idx="6913">
                  <c:v>41978</c:v>
                </c:pt>
                <c:pt idx="6914">
                  <c:v>41979</c:v>
                </c:pt>
                <c:pt idx="6915">
                  <c:v>41980</c:v>
                </c:pt>
                <c:pt idx="6916">
                  <c:v>41981</c:v>
                </c:pt>
                <c:pt idx="6917">
                  <c:v>41982</c:v>
                </c:pt>
                <c:pt idx="6918">
                  <c:v>41983</c:v>
                </c:pt>
                <c:pt idx="6919">
                  <c:v>41984</c:v>
                </c:pt>
                <c:pt idx="6920">
                  <c:v>41985</c:v>
                </c:pt>
                <c:pt idx="6921">
                  <c:v>41986</c:v>
                </c:pt>
                <c:pt idx="6922">
                  <c:v>41987</c:v>
                </c:pt>
                <c:pt idx="6923">
                  <c:v>41988</c:v>
                </c:pt>
                <c:pt idx="6924">
                  <c:v>41989</c:v>
                </c:pt>
                <c:pt idx="6925">
                  <c:v>41990</c:v>
                </c:pt>
                <c:pt idx="6926">
                  <c:v>41991</c:v>
                </c:pt>
                <c:pt idx="6927">
                  <c:v>41992</c:v>
                </c:pt>
                <c:pt idx="6928">
                  <c:v>41993</c:v>
                </c:pt>
                <c:pt idx="6929">
                  <c:v>41994</c:v>
                </c:pt>
                <c:pt idx="6930">
                  <c:v>41995</c:v>
                </c:pt>
                <c:pt idx="6931">
                  <c:v>41996</c:v>
                </c:pt>
                <c:pt idx="6932">
                  <c:v>41997</c:v>
                </c:pt>
                <c:pt idx="6933">
                  <c:v>41998</c:v>
                </c:pt>
                <c:pt idx="6934">
                  <c:v>41999</c:v>
                </c:pt>
                <c:pt idx="6935">
                  <c:v>42000</c:v>
                </c:pt>
                <c:pt idx="6936">
                  <c:v>42001</c:v>
                </c:pt>
                <c:pt idx="6937">
                  <c:v>42002</c:v>
                </c:pt>
                <c:pt idx="6938">
                  <c:v>42003</c:v>
                </c:pt>
                <c:pt idx="6939">
                  <c:v>42004</c:v>
                </c:pt>
                <c:pt idx="6940">
                  <c:v>42005</c:v>
                </c:pt>
                <c:pt idx="6941">
                  <c:v>42006</c:v>
                </c:pt>
                <c:pt idx="6942">
                  <c:v>42007</c:v>
                </c:pt>
                <c:pt idx="6943">
                  <c:v>42008</c:v>
                </c:pt>
                <c:pt idx="6944">
                  <c:v>42009</c:v>
                </c:pt>
                <c:pt idx="6945">
                  <c:v>42010</c:v>
                </c:pt>
                <c:pt idx="6946">
                  <c:v>42011</c:v>
                </c:pt>
                <c:pt idx="6947">
                  <c:v>42012</c:v>
                </c:pt>
                <c:pt idx="6948">
                  <c:v>42013</c:v>
                </c:pt>
                <c:pt idx="6949">
                  <c:v>42014</c:v>
                </c:pt>
                <c:pt idx="6950">
                  <c:v>42015</c:v>
                </c:pt>
                <c:pt idx="6951">
                  <c:v>42016</c:v>
                </c:pt>
                <c:pt idx="6952">
                  <c:v>42017</c:v>
                </c:pt>
                <c:pt idx="6953">
                  <c:v>42018</c:v>
                </c:pt>
                <c:pt idx="6954">
                  <c:v>42019</c:v>
                </c:pt>
                <c:pt idx="6955">
                  <c:v>42020</c:v>
                </c:pt>
                <c:pt idx="6956">
                  <c:v>42021</c:v>
                </c:pt>
                <c:pt idx="6957">
                  <c:v>42022</c:v>
                </c:pt>
                <c:pt idx="6958">
                  <c:v>42023</c:v>
                </c:pt>
                <c:pt idx="6959">
                  <c:v>42024</c:v>
                </c:pt>
                <c:pt idx="6960">
                  <c:v>42025</c:v>
                </c:pt>
                <c:pt idx="6961">
                  <c:v>42026</c:v>
                </c:pt>
                <c:pt idx="6962">
                  <c:v>42027</c:v>
                </c:pt>
                <c:pt idx="6963">
                  <c:v>42028</c:v>
                </c:pt>
                <c:pt idx="6964">
                  <c:v>42029</c:v>
                </c:pt>
                <c:pt idx="6965">
                  <c:v>42030</c:v>
                </c:pt>
                <c:pt idx="6966">
                  <c:v>42031</c:v>
                </c:pt>
                <c:pt idx="6967">
                  <c:v>42032</c:v>
                </c:pt>
                <c:pt idx="6968">
                  <c:v>42033</c:v>
                </c:pt>
                <c:pt idx="6969">
                  <c:v>42034</c:v>
                </c:pt>
                <c:pt idx="6970">
                  <c:v>42035</c:v>
                </c:pt>
                <c:pt idx="6971">
                  <c:v>42036</c:v>
                </c:pt>
                <c:pt idx="6972">
                  <c:v>42037</c:v>
                </c:pt>
                <c:pt idx="6973">
                  <c:v>42038</c:v>
                </c:pt>
                <c:pt idx="6974">
                  <c:v>42039</c:v>
                </c:pt>
                <c:pt idx="6975">
                  <c:v>42040</c:v>
                </c:pt>
                <c:pt idx="6976">
                  <c:v>42041</c:v>
                </c:pt>
                <c:pt idx="6977">
                  <c:v>42042</c:v>
                </c:pt>
                <c:pt idx="6978">
                  <c:v>42043</c:v>
                </c:pt>
                <c:pt idx="6979">
                  <c:v>42044</c:v>
                </c:pt>
                <c:pt idx="6980">
                  <c:v>42045</c:v>
                </c:pt>
                <c:pt idx="6981">
                  <c:v>42046</c:v>
                </c:pt>
                <c:pt idx="6982">
                  <c:v>42047</c:v>
                </c:pt>
                <c:pt idx="6983">
                  <c:v>42048</c:v>
                </c:pt>
                <c:pt idx="6984">
                  <c:v>42049</c:v>
                </c:pt>
                <c:pt idx="6985">
                  <c:v>42050</c:v>
                </c:pt>
                <c:pt idx="6986">
                  <c:v>42051</c:v>
                </c:pt>
                <c:pt idx="6987">
                  <c:v>42052</c:v>
                </c:pt>
                <c:pt idx="6988">
                  <c:v>42053</c:v>
                </c:pt>
                <c:pt idx="6989">
                  <c:v>42054</c:v>
                </c:pt>
                <c:pt idx="6990">
                  <c:v>42055</c:v>
                </c:pt>
                <c:pt idx="6991">
                  <c:v>42056</c:v>
                </c:pt>
                <c:pt idx="6992">
                  <c:v>42057</c:v>
                </c:pt>
                <c:pt idx="6993">
                  <c:v>42058</c:v>
                </c:pt>
                <c:pt idx="6994">
                  <c:v>42059</c:v>
                </c:pt>
                <c:pt idx="6995">
                  <c:v>42060</c:v>
                </c:pt>
                <c:pt idx="6996">
                  <c:v>42061</c:v>
                </c:pt>
                <c:pt idx="6997">
                  <c:v>42062</c:v>
                </c:pt>
                <c:pt idx="6998">
                  <c:v>42063</c:v>
                </c:pt>
                <c:pt idx="6999">
                  <c:v>42064</c:v>
                </c:pt>
                <c:pt idx="7000">
                  <c:v>42065</c:v>
                </c:pt>
                <c:pt idx="7001">
                  <c:v>42066</c:v>
                </c:pt>
                <c:pt idx="7002">
                  <c:v>42067</c:v>
                </c:pt>
                <c:pt idx="7003">
                  <c:v>42068</c:v>
                </c:pt>
                <c:pt idx="7004">
                  <c:v>42069</c:v>
                </c:pt>
                <c:pt idx="7005">
                  <c:v>42070</c:v>
                </c:pt>
                <c:pt idx="7006">
                  <c:v>42071</c:v>
                </c:pt>
                <c:pt idx="7007">
                  <c:v>42072</c:v>
                </c:pt>
                <c:pt idx="7008">
                  <c:v>42073</c:v>
                </c:pt>
                <c:pt idx="7009">
                  <c:v>42074</c:v>
                </c:pt>
                <c:pt idx="7010">
                  <c:v>42075</c:v>
                </c:pt>
                <c:pt idx="7011">
                  <c:v>42076</c:v>
                </c:pt>
                <c:pt idx="7012">
                  <c:v>42077</c:v>
                </c:pt>
                <c:pt idx="7013">
                  <c:v>42078</c:v>
                </c:pt>
                <c:pt idx="7014">
                  <c:v>42079</c:v>
                </c:pt>
                <c:pt idx="7015">
                  <c:v>42080</c:v>
                </c:pt>
                <c:pt idx="7016">
                  <c:v>42081</c:v>
                </c:pt>
                <c:pt idx="7017">
                  <c:v>42082</c:v>
                </c:pt>
                <c:pt idx="7018">
                  <c:v>42083</c:v>
                </c:pt>
                <c:pt idx="7019">
                  <c:v>42084</c:v>
                </c:pt>
                <c:pt idx="7020">
                  <c:v>42085</c:v>
                </c:pt>
                <c:pt idx="7021">
                  <c:v>42086</c:v>
                </c:pt>
                <c:pt idx="7022">
                  <c:v>42087</c:v>
                </c:pt>
                <c:pt idx="7023">
                  <c:v>42088</c:v>
                </c:pt>
                <c:pt idx="7024">
                  <c:v>42089</c:v>
                </c:pt>
                <c:pt idx="7025">
                  <c:v>42090</c:v>
                </c:pt>
                <c:pt idx="7026">
                  <c:v>42091</c:v>
                </c:pt>
                <c:pt idx="7027">
                  <c:v>42092</c:v>
                </c:pt>
                <c:pt idx="7028">
                  <c:v>42093</c:v>
                </c:pt>
                <c:pt idx="7029">
                  <c:v>42094</c:v>
                </c:pt>
                <c:pt idx="7030">
                  <c:v>42095</c:v>
                </c:pt>
                <c:pt idx="7031">
                  <c:v>42096</c:v>
                </c:pt>
                <c:pt idx="7032">
                  <c:v>42097</c:v>
                </c:pt>
                <c:pt idx="7033">
                  <c:v>42098</c:v>
                </c:pt>
                <c:pt idx="7034">
                  <c:v>42099</c:v>
                </c:pt>
                <c:pt idx="7035">
                  <c:v>42100</c:v>
                </c:pt>
                <c:pt idx="7036">
                  <c:v>42101</c:v>
                </c:pt>
                <c:pt idx="7037">
                  <c:v>42102</c:v>
                </c:pt>
                <c:pt idx="7038">
                  <c:v>42103</c:v>
                </c:pt>
                <c:pt idx="7039">
                  <c:v>42104</c:v>
                </c:pt>
                <c:pt idx="7040">
                  <c:v>42105</c:v>
                </c:pt>
                <c:pt idx="7041">
                  <c:v>42106</c:v>
                </c:pt>
                <c:pt idx="7042">
                  <c:v>42107</c:v>
                </c:pt>
                <c:pt idx="7043">
                  <c:v>42108</c:v>
                </c:pt>
                <c:pt idx="7044">
                  <c:v>42109</c:v>
                </c:pt>
                <c:pt idx="7045">
                  <c:v>42110</c:v>
                </c:pt>
                <c:pt idx="7046">
                  <c:v>42111</c:v>
                </c:pt>
                <c:pt idx="7047">
                  <c:v>42112</c:v>
                </c:pt>
                <c:pt idx="7048">
                  <c:v>42113</c:v>
                </c:pt>
                <c:pt idx="7049">
                  <c:v>42114</c:v>
                </c:pt>
                <c:pt idx="7050">
                  <c:v>42115</c:v>
                </c:pt>
                <c:pt idx="7051">
                  <c:v>42116</c:v>
                </c:pt>
                <c:pt idx="7052">
                  <c:v>42117</c:v>
                </c:pt>
                <c:pt idx="7053">
                  <c:v>42118</c:v>
                </c:pt>
                <c:pt idx="7054">
                  <c:v>42119</c:v>
                </c:pt>
                <c:pt idx="7055">
                  <c:v>42120</c:v>
                </c:pt>
                <c:pt idx="7056">
                  <c:v>42121</c:v>
                </c:pt>
                <c:pt idx="7057">
                  <c:v>42122</c:v>
                </c:pt>
                <c:pt idx="7058">
                  <c:v>42123</c:v>
                </c:pt>
                <c:pt idx="7059">
                  <c:v>42124</c:v>
                </c:pt>
                <c:pt idx="7060">
                  <c:v>42125</c:v>
                </c:pt>
                <c:pt idx="7061">
                  <c:v>42126</c:v>
                </c:pt>
                <c:pt idx="7062">
                  <c:v>42127</c:v>
                </c:pt>
                <c:pt idx="7063">
                  <c:v>42128</c:v>
                </c:pt>
                <c:pt idx="7064">
                  <c:v>42129</c:v>
                </c:pt>
                <c:pt idx="7065">
                  <c:v>42130</c:v>
                </c:pt>
                <c:pt idx="7066">
                  <c:v>42131</c:v>
                </c:pt>
                <c:pt idx="7067">
                  <c:v>42132</c:v>
                </c:pt>
                <c:pt idx="7068">
                  <c:v>42133</c:v>
                </c:pt>
                <c:pt idx="7069">
                  <c:v>42134</c:v>
                </c:pt>
                <c:pt idx="7070">
                  <c:v>42135</c:v>
                </c:pt>
                <c:pt idx="7071">
                  <c:v>42136</c:v>
                </c:pt>
                <c:pt idx="7072">
                  <c:v>42137</c:v>
                </c:pt>
                <c:pt idx="7073">
                  <c:v>42138</c:v>
                </c:pt>
                <c:pt idx="7074">
                  <c:v>42139</c:v>
                </c:pt>
                <c:pt idx="7075">
                  <c:v>42140</c:v>
                </c:pt>
                <c:pt idx="7076">
                  <c:v>42141</c:v>
                </c:pt>
                <c:pt idx="7077">
                  <c:v>42142</c:v>
                </c:pt>
                <c:pt idx="7078">
                  <c:v>42143</c:v>
                </c:pt>
                <c:pt idx="7079">
                  <c:v>42144</c:v>
                </c:pt>
                <c:pt idx="7080">
                  <c:v>42145</c:v>
                </c:pt>
                <c:pt idx="7081">
                  <c:v>42146</c:v>
                </c:pt>
                <c:pt idx="7082">
                  <c:v>42147</c:v>
                </c:pt>
                <c:pt idx="7083">
                  <c:v>42148</c:v>
                </c:pt>
                <c:pt idx="7084">
                  <c:v>42149</c:v>
                </c:pt>
                <c:pt idx="7085">
                  <c:v>42150</c:v>
                </c:pt>
                <c:pt idx="7086">
                  <c:v>42151</c:v>
                </c:pt>
                <c:pt idx="7087">
                  <c:v>42152</c:v>
                </c:pt>
                <c:pt idx="7088">
                  <c:v>42153</c:v>
                </c:pt>
                <c:pt idx="7089">
                  <c:v>42154</c:v>
                </c:pt>
                <c:pt idx="7090">
                  <c:v>42155</c:v>
                </c:pt>
                <c:pt idx="7091">
                  <c:v>42156</c:v>
                </c:pt>
                <c:pt idx="7092">
                  <c:v>42157</c:v>
                </c:pt>
                <c:pt idx="7093">
                  <c:v>42158</c:v>
                </c:pt>
                <c:pt idx="7094">
                  <c:v>42159</c:v>
                </c:pt>
                <c:pt idx="7095">
                  <c:v>42160</c:v>
                </c:pt>
                <c:pt idx="7096">
                  <c:v>42161</c:v>
                </c:pt>
                <c:pt idx="7097">
                  <c:v>42162</c:v>
                </c:pt>
                <c:pt idx="7098">
                  <c:v>42163</c:v>
                </c:pt>
                <c:pt idx="7099">
                  <c:v>42164</c:v>
                </c:pt>
                <c:pt idx="7100">
                  <c:v>42165</c:v>
                </c:pt>
                <c:pt idx="7101">
                  <c:v>42166</c:v>
                </c:pt>
                <c:pt idx="7102">
                  <c:v>42167</c:v>
                </c:pt>
                <c:pt idx="7103">
                  <c:v>42168</c:v>
                </c:pt>
                <c:pt idx="7104">
                  <c:v>42169</c:v>
                </c:pt>
                <c:pt idx="7105">
                  <c:v>42170</c:v>
                </c:pt>
                <c:pt idx="7106">
                  <c:v>42171</c:v>
                </c:pt>
                <c:pt idx="7107">
                  <c:v>42172</c:v>
                </c:pt>
                <c:pt idx="7108">
                  <c:v>42173</c:v>
                </c:pt>
                <c:pt idx="7109">
                  <c:v>42174</c:v>
                </c:pt>
                <c:pt idx="7110">
                  <c:v>42175</c:v>
                </c:pt>
                <c:pt idx="7111">
                  <c:v>42176</c:v>
                </c:pt>
                <c:pt idx="7112">
                  <c:v>42177</c:v>
                </c:pt>
                <c:pt idx="7113">
                  <c:v>42178</c:v>
                </c:pt>
                <c:pt idx="7114">
                  <c:v>42179</c:v>
                </c:pt>
                <c:pt idx="7115">
                  <c:v>42180</c:v>
                </c:pt>
                <c:pt idx="7116">
                  <c:v>42181</c:v>
                </c:pt>
                <c:pt idx="7117">
                  <c:v>42182</c:v>
                </c:pt>
                <c:pt idx="7118">
                  <c:v>42183</c:v>
                </c:pt>
                <c:pt idx="7119">
                  <c:v>42184</c:v>
                </c:pt>
                <c:pt idx="7120">
                  <c:v>42185</c:v>
                </c:pt>
                <c:pt idx="7121">
                  <c:v>42186</c:v>
                </c:pt>
                <c:pt idx="7122">
                  <c:v>42187</c:v>
                </c:pt>
                <c:pt idx="7123">
                  <c:v>42188</c:v>
                </c:pt>
                <c:pt idx="7124">
                  <c:v>42189</c:v>
                </c:pt>
                <c:pt idx="7125">
                  <c:v>42190</c:v>
                </c:pt>
                <c:pt idx="7126">
                  <c:v>42191</c:v>
                </c:pt>
                <c:pt idx="7127">
                  <c:v>42192</c:v>
                </c:pt>
                <c:pt idx="7128">
                  <c:v>42193</c:v>
                </c:pt>
                <c:pt idx="7129">
                  <c:v>42194</c:v>
                </c:pt>
                <c:pt idx="7130">
                  <c:v>42195</c:v>
                </c:pt>
                <c:pt idx="7131">
                  <c:v>42196</c:v>
                </c:pt>
                <c:pt idx="7132">
                  <c:v>42197</c:v>
                </c:pt>
                <c:pt idx="7133">
                  <c:v>42198</c:v>
                </c:pt>
                <c:pt idx="7134">
                  <c:v>42199</c:v>
                </c:pt>
                <c:pt idx="7135">
                  <c:v>42200</c:v>
                </c:pt>
                <c:pt idx="7136">
                  <c:v>42201</c:v>
                </c:pt>
                <c:pt idx="7137">
                  <c:v>42202</c:v>
                </c:pt>
                <c:pt idx="7138">
                  <c:v>42203</c:v>
                </c:pt>
                <c:pt idx="7139">
                  <c:v>42204</c:v>
                </c:pt>
                <c:pt idx="7140">
                  <c:v>42205</c:v>
                </c:pt>
                <c:pt idx="7141">
                  <c:v>42206</c:v>
                </c:pt>
                <c:pt idx="7142">
                  <c:v>42207</c:v>
                </c:pt>
                <c:pt idx="7143">
                  <c:v>42208</c:v>
                </c:pt>
                <c:pt idx="7144">
                  <c:v>42209</c:v>
                </c:pt>
                <c:pt idx="7145">
                  <c:v>42210</c:v>
                </c:pt>
                <c:pt idx="7146">
                  <c:v>42211</c:v>
                </c:pt>
                <c:pt idx="7147">
                  <c:v>42212</c:v>
                </c:pt>
                <c:pt idx="7148">
                  <c:v>42213</c:v>
                </c:pt>
                <c:pt idx="7149">
                  <c:v>42214</c:v>
                </c:pt>
                <c:pt idx="7150">
                  <c:v>42215</c:v>
                </c:pt>
                <c:pt idx="7151">
                  <c:v>42216</c:v>
                </c:pt>
                <c:pt idx="7152">
                  <c:v>42217</c:v>
                </c:pt>
                <c:pt idx="7153">
                  <c:v>42218</c:v>
                </c:pt>
                <c:pt idx="7154">
                  <c:v>42219</c:v>
                </c:pt>
                <c:pt idx="7155">
                  <c:v>42220</c:v>
                </c:pt>
                <c:pt idx="7156">
                  <c:v>42221</c:v>
                </c:pt>
                <c:pt idx="7157">
                  <c:v>42222</c:v>
                </c:pt>
                <c:pt idx="7158">
                  <c:v>42223</c:v>
                </c:pt>
                <c:pt idx="7159">
                  <c:v>42224</c:v>
                </c:pt>
                <c:pt idx="7160">
                  <c:v>42225</c:v>
                </c:pt>
                <c:pt idx="7161">
                  <c:v>42226</c:v>
                </c:pt>
                <c:pt idx="7162">
                  <c:v>42227</c:v>
                </c:pt>
                <c:pt idx="7163">
                  <c:v>42228</c:v>
                </c:pt>
                <c:pt idx="7164">
                  <c:v>42229</c:v>
                </c:pt>
                <c:pt idx="7165">
                  <c:v>42230</c:v>
                </c:pt>
                <c:pt idx="7166">
                  <c:v>42231</c:v>
                </c:pt>
                <c:pt idx="7167">
                  <c:v>42232</c:v>
                </c:pt>
                <c:pt idx="7168">
                  <c:v>42233</c:v>
                </c:pt>
                <c:pt idx="7169">
                  <c:v>42234</c:v>
                </c:pt>
                <c:pt idx="7170">
                  <c:v>42235</c:v>
                </c:pt>
                <c:pt idx="7171">
                  <c:v>42236</c:v>
                </c:pt>
                <c:pt idx="7172">
                  <c:v>42237</c:v>
                </c:pt>
                <c:pt idx="7173">
                  <c:v>42238</c:v>
                </c:pt>
                <c:pt idx="7174">
                  <c:v>42239</c:v>
                </c:pt>
                <c:pt idx="7175">
                  <c:v>42240</c:v>
                </c:pt>
                <c:pt idx="7176">
                  <c:v>42241</c:v>
                </c:pt>
                <c:pt idx="7177">
                  <c:v>42242</c:v>
                </c:pt>
                <c:pt idx="7178">
                  <c:v>42243</c:v>
                </c:pt>
                <c:pt idx="7179">
                  <c:v>42244</c:v>
                </c:pt>
                <c:pt idx="7180">
                  <c:v>42245</c:v>
                </c:pt>
                <c:pt idx="7181">
                  <c:v>42246</c:v>
                </c:pt>
                <c:pt idx="7182">
                  <c:v>42247</c:v>
                </c:pt>
                <c:pt idx="7183">
                  <c:v>42248</c:v>
                </c:pt>
                <c:pt idx="7184">
                  <c:v>42249</c:v>
                </c:pt>
                <c:pt idx="7185">
                  <c:v>42250</c:v>
                </c:pt>
                <c:pt idx="7186">
                  <c:v>42251</c:v>
                </c:pt>
                <c:pt idx="7187">
                  <c:v>42252</c:v>
                </c:pt>
                <c:pt idx="7188">
                  <c:v>42253</c:v>
                </c:pt>
                <c:pt idx="7189">
                  <c:v>42254</c:v>
                </c:pt>
                <c:pt idx="7190">
                  <c:v>42255</c:v>
                </c:pt>
                <c:pt idx="7191">
                  <c:v>42256</c:v>
                </c:pt>
                <c:pt idx="7192">
                  <c:v>42257</c:v>
                </c:pt>
                <c:pt idx="7193">
                  <c:v>42258</c:v>
                </c:pt>
                <c:pt idx="7194">
                  <c:v>42259</c:v>
                </c:pt>
                <c:pt idx="7195">
                  <c:v>42260</c:v>
                </c:pt>
                <c:pt idx="7196">
                  <c:v>42261</c:v>
                </c:pt>
                <c:pt idx="7197">
                  <c:v>42262</c:v>
                </c:pt>
                <c:pt idx="7198">
                  <c:v>42263</c:v>
                </c:pt>
                <c:pt idx="7199">
                  <c:v>42264</c:v>
                </c:pt>
                <c:pt idx="7200">
                  <c:v>42265</c:v>
                </c:pt>
                <c:pt idx="7201">
                  <c:v>42266</c:v>
                </c:pt>
                <c:pt idx="7202">
                  <c:v>42267</c:v>
                </c:pt>
                <c:pt idx="7203">
                  <c:v>42268</c:v>
                </c:pt>
                <c:pt idx="7204">
                  <c:v>42269</c:v>
                </c:pt>
                <c:pt idx="7205">
                  <c:v>42270</c:v>
                </c:pt>
                <c:pt idx="7206">
                  <c:v>42271</c:v>
                </c:pt>
                <c:pt idx="7207">
                  <c:v>42272</c:v>
                </c:pt>
                <c:pt idx="7208">
                  <c:v>42273</c:v>
                </c:pt>
                <c:pt idx="7209">
                  <c:v>42274</c:v>
                </c:pt>
                <c:pt idx="7210">
                  <c:v>42275</c:v>
                </c:pt>
                <c:pt idx="7211">
                  <c:v>42276</c:v>
                </c:pt>
                <c:pt idx="7212">
                  <c:v>42277</c:v>
                </c:pt>
                <c:pt idx="7213">
                  <c:v>42278</c:v>
                </c:pt>
                <c:pt idx="7214">
                  <c:v>42279</c:v>
                </c:pt>
                <c:pt idx="7215">
                  <c:v>42280</c:v>
                </c:pt>
                <c:pt idx="7216">
                  <c:v>42281</c:v>
                </c:pt>
                <c:pt idx="7217">
                  <c:v>42282</c:v>
                </c:pt>
                <c:pt idx="7218">
                  <c:v>42283</c:v>
                </c:pt>
                <c:pt idx="7219">
                  <c:v>42284</c:v>
                </c:pt>
                <c:pt idx="7220">
                  <c:v>42285</c:v>
                </c:pt>
                <c:pt idx="7221">
                  <c:v>42286</c:v>
                </c:pt>
                <c:pt idx="7222">
                  <c:v>42287</c:v>
                </c:pt>
                <c:pt idx="7223">
                  <c:v>42288</c:v>
                </c:pt>
                <c:pt idx="7224">
                  <c:v>42289</c:v>
                </c:pt>
                <c:pt idx="7225">
                  <c:v>42290</c:v>
                </c:pt>
                <c:pt idx="7226">
                  <c:v>42291</c:v>
                </c:pt>
                <c:pt idx="7227">
                  <c:v>42292</c:v>
                </c:pt>
                <c:pt idx="7228">
                  <c:v>42293</c:v>
                </c:pt>
                <c:pt idx="7229">
                  <c:v>42294</c:v>
                </c:pt>
                <c:pt idx="7230">
                  <c:v>42295</c:v>
                </c:pt>
                <c:pt idx="7231">
                  <c:v>42296</c:v>
                </c:pt>
                <c:pt idx="7232">
                  <c:v>42297</c:v>
                </c:pt>
                <c:pt idx="7233">
                  <c:v>42298</c:v>
                </c:pt>
                <c:pt idx="7234">
                  <c:v>42299</c:v>
                </c:pt>
                <c:pt idx="7235">
                  <c:v>42300</c:v>
                </c:pt>
                <c:pt idx="7236">
                  <c:v>42301</c:v>
                </c:pt>
                <c:pt idx="7237">
                  <c:v>42302</c:v>
                </c:pt>
                <c:pt idx="7238">
                  <c:v>42303</c:v>
                </c:pt>
                <c:pt idx="7239">
                  <c:v>42304</c:v>
                </c:pt>
                <c:pt idx="7240">
                  <c:v>42305</c:v>
                </c:pt>
                <c:pt idx="7241">
                  <c:v>42306</c:v>
                </c:pt>
                <c:pt idx="7242">
                  <c:v>42307</c:v>
                </c:pt>
                <c:pt idx="7243">
                  <c:v>42308</c:v>
                </c:pt>
                <c:pt idx="7244">
                  <c:v>42309</c:v>
                </c:pt>
                <c:pt idx="7245">
                  <c:v>42310</c:v>
                </c:pt>
                <c:pt idx="7246">
                  <c:v>42311</c:v>
                </c:pt>
                <c:pt idx="7247">
                  <c:v>42312</c:v>
                </c:pt>
                <c:pt idx="7248">
                  <c:v>42313</c:v>
                </c:pt>
                <c:pt idx="7249">
                  <c:v>42314</c:v>
                </c:pt>
                <c:pt idx="7250">
                  <c:v>42315</c:v>
                </c:pt>
                <c:pt idx="7251">
                  <c:v>42316</c:v>
                </c:pt>
                <c:pt idx="7252">
                  <c:v>42317</c:v>
                </c:pt>
                <c:pt idx="7253">
                  <c:v>42318</c:v>
                </c:pt>
                <c:pt idx="7254">
                  <c:v>42319</c:v>
                </c:pt>
                <c:pt idx="7255">
                  <c:v>42320</c:v>
                </c:pt>
                <c:pt idx="7256">
                  <c:v>42321</c:v>
                </c:pt>
                <c:pt idx="7257">
                  <c:v>42322</c:v>
                </c:pt>
                <c:pt idx="7258">
                  <c:v>42323</c:v>
                </c:pt>
                <c:pt idx="7259">
                  <c:v>42324</c:v>
                </c:pt>
                <c:pt idx="7260">
                  <c:v>42325</c:v>
                </c:pt>
                <c:pt idx="7261">
                  <c:v>42326</c:v>
                </c:pt>
                <c:pt idx="7262">
                  <c:v>42327</c:v>
                </c:pt>
                <c:pt idx="7263">
                  <c:v>42328</c:v>
                </c:pt>
                <c:pt idx="7264">
                  <c:v>42329</c:v>
                </c:pt>
                <c:pt idx="7265">
                  <c:v>42330</c:v>
                </c:pt>
                <c:pt idx="7266">
                  <c:v>42331</c:v>
                </c:pt>
                <c:pt idx="7267">
                  <c:v>42332</c:v>
                </c:pt>
                <c:pt idx="7268">
                  <c:v>42333</c:v>
                </c:pt>
                <c:pt idx="7269">
                  <c:v>42334</c:v>
                </c:pt>
                <c:pt idx="7270">
                  <c:v>42335</c:v>
                </c:pt>
                <c:pt idx="7271">
                  <c:v>42336</c:v>
                </c:pt>
                <c:pt idx="7272">
                  <c:v>42337</c:v>
                </c:pt>
                <c:pt idx="7273">
                  <c:v>42338</c:v>
                </c:pt>
                <c:pt idx="7274">
                  <c:v>42339</c:v>
                </c:pt>
                <c:pt idx="7275">
                  <c:v>42340</c:v>
                </c:pt>
                <c:pt idx="7276">
                  <c:v>42341</c:v>
                </c:pt>
                <c:pt idx="7277">
                  <c:v>42342</c:v>
                </c:pt>
                <c:pt idx="7278">
                  <c:v>42343</c:v>
                </c:pt>
                <c:pt idx="7279">
                  <c:v>42344</c:v>
                </c:pt>
                <c:pt idx="7280">
                  <c:v>42345</c:v>
                </c:pt>
                <c:pt idx="7281">
                  <c:v>42346</c:v>
                </c:pt>
                <c:pt idx="7282">
                  <c:v>42347</c:v>
                </c:pt>
                <c:pt idx="7283">
                  <c:v>42348</c:v>
                </c:pt>
                <c:pt idx="7284">
                  <c:v>42349</c:v>
                </c:pt>
                <c:pt idx="7285">
                  <c:v>42350</c:v>
                </c:pt>
                <c:pt idx="7286">
                  <c:v>42351</c:v>
                </c:pt>
                <c:pt idx="7287">
                  <c:v>42352</c:v>
                </c:pt>
                <c:pt idx="7288">
                  <c:v>42353</c:v>
                </c:pt>
                <c:pt idx="7289">
                  <c:v>42354</c:v>
                </c:pt>
                <c:pt idx="7290">
                  <c:v>42355</c:v>
                </c:pt>
                <c:pt idx="7291">
                  <c:v>42356</c:v>
                </c:pt>
                <c:pt idx="7292">
                  <c:v>42357</c:v>
                </c:pt>
                <c:pt idx="7293">
                  <c:v>42358</c:v>
                </c:pt>
                <c:pt idx="7294">
                  <c:v>42359</c:v>
                </c:pt>
                <c:pt idx="7295">
                  <c:v>42360</c:v>
                </c:pt>
                <c:pt idx="7296">
                  <c:v>42361</c:v>
                </c:pt>
                <c:pt idx="7297">
                  <c:v>42362</c:v>
                </c:pt>
                <c:pt idx="7298">
                  <c:v>42363</c:v>
                </c:pt>
                <c:pt idx="7299">
                  <c:v>42364</c:v>
                </c:pt>
                <c:pt idx="7300">
                  <c:v>42365</c:v>
                </c:pt>
                <c:pt idx="7301">
                  <c:v>42366</c:v>
                </c:pt>
                <c:pt idx="7302">
                  <c:v>42367</c:v>
                </c:pt>
                <c:pt idx="7303">
                  <c:v>42368</c:v>
                </c:pt>
                <c:pt idx="7304">
                  <c:v>42369</c:v>
                </c:pt>
                <c:pt idx="7305">
                  <c:v>42370</c:v>
                </c:pt>
                <c:pt idx="7306">
                  <c:v>42371</c:v>
                </c:pt>
                <c:pt idx="7307">
                  <c:v>42372</c:v>
                </c:pt>
                <c:pt idx="7308">
                  <c:v>42373</c:v>
                </c:pt>
                <c:pt idx="7309">
                  <c:v>42374</c:v>
                </c:pt>
                <c:pt idx="7310">
                  <c:v>42375</c:v>
                </c:pt>
                <c:pt idx="7311">
                  <c:v>42376</c:v>
                </c:pt>
                <c:pt idx="7312">
                  <c:v>42377</c:v>
                </c:pt>
                <c:pt idx="7313">
                  <c:v>42378</c:v>
                </c:pt>
                <c:pt idx="7314">
                  <c:v>42379</c:v>
                </c:pt>
                <c:pt idx="7315">
                  <c:v>42380</c:v>
                </c:pt>
                <c:pt idx="7316">
                  <c:v>42381</c:v>
                </c:pt>
                <c:pt idx="7317">
                  <c:v>42382</c:v>
                </c:pt>
                <c:pt idx="7318">
                  <c:v>42383</c:v>
                </c:pt>
                <c:pt idx="7319">
                  <c:v>42384</c:v>
                </c:pt>
                <c:pt idx="7320">
                  <c:v>42385</c:v>
                </c:pt>
                <c:pt idx="7321">
                  <c:v>42386</c:v>
                </c:pt>
                <c:pt idx="7322">
                  <c:v>42387</c:v>
                </c:pt>
                <c:pt idx="7323">
                  <c:v>42388</c:v>
                </c:pt>
                <c:pt idx="7324">
                  <c:v>42389</c:v>
                </c:pt>
                <c:pt idx="7325">
                  <c:v>42390</c:v>
                </c:pt>
                <c:pt idx="7326">
                  <c:v>42391</c:v>
                </c:pt>
                <c:pt idx="7327">
                  <c:v>42392</c:v>
                </c:pt>
                <c:pt idx="7328">
                  <c:v>42393</c:v>
                </c:pt>
                <c:pt idx="7329">
                  <c:v>42394</c:v>
                </c:pt>
                <c:pt idx="7330">
                  <c:v>42395</c:v>
                </c:pt>
                <c:pt idx="7331">
                  <c:v>42396</c:v>
                </c:pt>
                <c:pt idx="7332">
                  <c:v>42397</c:v>
                </c:pt>
                <c:pt idx="7333">
                  <c:v>42398</c:v>
                </c:pt>
                <c:pt idx="7334">
                  <c:v>42399</c:v>
                </c:pt>
                <c:pt idx="7335">
                  <c:v>42400</c:v>
                </c:pt>
                <c:pt idx="7336">
                  <c:v>42401</c:v>
                </c:pt>
                <c:pt idx="7337">
                  <c:v>42402</c:v>
                </c:pt>
                <c:pt idx="7338">
                  <c:v>42403</c:v>
                </c:pt>
                <c:pt idx="7339">
                  <c:v>42404</c:v>
                </c:pt>
                <c:pt idx="7340">
                  <c:v>42405</c:v>
                </c:pt>
                <c:pt idx="7341">
                  <c:v>42406</c:v>
                </c:pt>
                <c:pt idx="7342">
                  <c:v>42407</c:v>
                </c:pt>
                <c:pt idx="7343">
                  <c:v>42408</c:v>
                </c:pt>
                <c:pt idx="7344">
                  <c:v>42409</c:v>
                </c:pt>
                <c:pt idx="7345">
                  <c:v>42410</c:v>
                </c:pt>
                <c:pt idx="7346">
                  <c:v>42411</c:v>
                </c:pt>
                <c:pt idx="7347">
                  <c:v>42412</c:v>
                </c:pt>
                <c:pt idx="7348">
                  <c:v>42413</c:v>
                </c:pt>
                <c:pt idx="7349">
                  <c:v>42414</c:v>
                </c:pt>
                <c:pt idx="7350">
                  <c:v>42415</c:v>
                </c:pt>
                <c:pt idx="7351">
                  <c:v>42416</c:v>
                </c:pt>
                <c:pt idx="7352">
                  <c:v>42417</c:v>
                </c:pt>
                <c:pt idx="7353">
                  <c:v>42418</c:v>
                </c:pt>
                <c:pt idx="7354">
                  <c:v>42419</c:v>
                </c:pt>
                <c:pt idx="7355">
                  <c:v>42420</c:v>
                </c:pt>
                <c:pt idx="7356">
                  <c:v>42421</c:v>
                </c:pt>
                <c:pt idx="7357">
                  <c:v>42422</c:v>
                </c:pt>
                <c:pt idx="7358">
                  <c:v>42423</c:v>
                </c:pt>
                <c:pt idx="7359">
                  <c:v>42424</c:v>
                </c:pt>
                <c:pt idx="7360">
                  <c:v>42425</c:v>
                </c:pt>
                <c:pt idx="7361">
                  <c:v>42426</c:v>
                </c:pt>
                <c:pt idx="7362">
                  <c:v>42427</c:v>
                </c:pt>
                <c:pt idx="7363">
                  <c:v>42428</c:v>
                </c:pt>
                <c:pt idx="7364">
                  <c:v>42429</c:v>
                </c:pt>
                <c:pt idx="7365">
                  <c:v>42430</c:v>
                </c:pt>
                <c:pt idx="7366">
                  <c:v>42431</c:v>
                </c:pt>
                <c:pt idx="7367">
                  <c:v>42432</c:v>
                </c:pt>
                <c:pt idx="7368">
                  <c:v>42433</c:v>
                </c:pt>
                <c:pt idx="7369">
                  <c:v>42434</c:v>
                </c:pt>
                <c:pt idx="7370">
                  <c:v>42435</c:v>
                </c:pt>
                <c:pt idx="7371">
                  <c:v>42436</c:v>
                </c:pt>
                <c:pt idx="7372">
                  <c:v>42437</c:v>
                </c:pt>
                <c:pt idx="7373">
                  <c:v>42438</c:v>
                </c:pt>
                <c:pt idx="7374">
                  <c:v>42439</c:v>
                </c:pt>
                <c:pt idx="7375">
                  <c:v>42440</c:v>
                </c:pt>
                <c:pt idx="7376">
                  <c:v>42441</c:v>
                </c:pt>
                <c:pt idx="7377">
                  <c:v>42442</c:v>
                </c:pt>
                <c:pt idx="7378">
                  <c:v>42443</c:v>
                </c:pt>
                <c:pt idx="7379">
                  <c:v>42444</c:v>
                </c:pt>
                <c:pt idx="7380">
                  <c:v>42445</c:v>
                </c:pt>
                <c:pt idx="7381">
                  <c:v>42446</c:v>
                </c:pt>
                <c:pt idx="7382">
                  <c:v>42447</c:v>
                </c:pt>
                <c:pt idx="7383">
                  <c:v>42448</c:v>
                </c:pt>
                <c:pt idx="7384">
                  <c:v>42449</c:v>
                </c:pt>
                <c:pt idx="7385">
                  <c:v>42450</c:v>
                </c:pt>
                <c:pt idx="7386">
                  <c:v>42451</c:v>
                </c:pt>
                <c:pt idx="7387">
                  <c:v>42452</c:v>
                </c:pt>
                <c:pt idx="7388">
                  <c:v>42453</c:v>
                </c:pt>
                <c:pt idx="7389">
                  <c:v>42454</c:v>
                </c:pt>
                <c:pt idx="7390">
                  <c:v>42455</c:v>
                </c:pt>
                <c:pt idx="7391">
                  <c:v>42456</c:v>
                </c:pt>
                <c:pt idx="7392">
                  <c:v>42457</c:v>
                </c:pt>
                <c:pt idx="7393">
                  <c:v>42458</c:v>
                </c:pt>
                <c:pt idx="7394">
                  <c:v>42459</c:v>
                </c:pt>
                <c:pt idx="7395">
                  <c:v>42460</c:v>
                </c:pt>
                <c:pt idx="7396">
                  <c:v>42461</c:v>
                </c:pt>
                <c:pt idx="7397">
                  <c:v>42462</c:v>
                </c:pt>
                <c:pt idx="7398">
                  <c:v>42463</c:v>
                </c:pt>
                <c:pt idx="7399">
                  <c:v>42464</c:v>
                </c:pt>
                <c:pt idx="7400">
                  <c:v>42465</c:v>
                </c:pt>
                <c:pt idx="7401">
                  <c:v>42466</c:v>
                </c:pt>
                <c:pt idx="7402">
                  <c:v>42467</c:v>
                </c:pt>
                <c:pt idx="7403">
                  <c:v>42468</c:v>
                </c:pt>
                <c:pt idx="7404">
                  <c:v>42469</c:v>
                </c:pt>
                <c:pt idx="7405">
                  <c:v>42470</c:v>
                </c:pt>
                <c:pt idx="7406">
                  <c:v>42471</c:v>
                </c:pt>
                <c:pt idx="7407">
                  <c:v>42472</c:v>
                </c:pt>
                <c:pt idx="7408">
                  <c:v>42473</c:v>
                </c:pt>
                <c:pt idx="7409">
                  <c:v>42474</c:v>
                </c:pt>
                <c:pt idx="7410">
                  <c:v>42475</c:v>
                </c:pt>
                <c:pt idx="7411">
                  <c:v>42476</c:v>
                </c:pt>
                <c:pt idx="7412">
                  <c:v>42477</c:v>
                </c:pt>
                <c:pt idx="7413">
                  <c:v>42478</c:v>
                </c:pt>
                <c:pt idx="7414">
                  <c:v>42479</c:v>
                </c:pt>
                <c:pt idx="7415">
                  <c:v>42480</c:v>
                </c:pt>
                <c:pt idx="7416">
                  <c:v>42481</c:v>
                </c:pt>
                <c:pt idx="7417">
                  <c:v>42482</c:v>
                </c:pt>
                <c:pt idx="7418">
                  <c:v>42483</c:v>
                </c:pt>
                <c:pt idx="7419">
                  <c:v>42484</c:v>
                </c:pt>
                <c:pt idx="7420">
                  <c:v>42485</c:v>
                </c:pt>
                <c:pt idx="7421">
                  <c:v>42486</c:v>
                </c:pt>
                <c:pt idx="7422">
                  <c:v>42487</c:v>
                </c:pt>
                <c:pt idx="7423">
                  <c:v>42488</c:v>
                </c:pt>
                <c:pt idx="7424">
                  <c:v>42489</c:v>
                </c:pt>
                <c:pt idx="7425">
                  <c:v>42490</c:v>
                </c:pt>
                <c:pt idx="7426">
                  <c:v>42491</c:v>
                </c:pt>
                <c:pt idx="7427">
                  <c:v>42492</c:v>
                </c:pt>
                <c:pt idx="7428">
                  <c:v>42493</c:v>
                </c:pt>
                <c:pt idx="7429">
                  <c:v>42494</c:v>
                </c:pt>
                <c:pt idx="7430">
                  <c:v>42495</c:v>
                </c:pt>
                <c:pt idx="7431">
                  <c:v>42496</c:v>
                </c:pt>
                <c:pt idx="7432">
                  <c:v>42497</c:v>
                </c:pt>
                <c:pt idx="7433">
                  <c:v>42498</c:v>
                </c:pt>
                <c:pt idx="7434">
                  <c:v>42499</c:v>
                </c:pt>
                <c:pt idx="7435">
                  <c:v>42500</c:v>
                </c:pt>
                <c:pt idx="7436">
                  <c:v>42501</c:v>
                </c:pt>
                <c:pt idx="7437">
                  <c:v>42502</c:v>
                </c:pt>
                <c:pt idx="7438">
                  <c:v>42503</c:v>
                </c:pt>
                <c:pt idx="7439">
                  <c:v>42504</c:v>
                </c:pt>
                <c:pt idx="7440">
                  <c:v>42505</c:v>
                </c:pt>
                <c:pt idx="7441">
                  <c:v>42506</c:v>
                </c:pt>
                <c:pt idx="7442">
                  <c:v>42507</c:v>
                </c:pt>
                <c:pt idx="7443">
                  <c:v>42508</c:v>
                </c:pt>
                <c:pt idx="7444">
                  <c:v>42509</c:v>
                </c:pt>
                <c:pt idx="7445">
                  <c:v>42510</c:v>
                </c:pt>
                <c:pt idx="7446">
                  <c:v>42511</c:v>
                </c:pt>
                <c:pt idx="7447">
                  <c:v>42512</c:v>
                </c:pt>
                <c:pt idx="7448">
                  <c:v>42513</c:v>
                </c:pt>
                <c:pt idx="7449">
                  <c:v>42514</c:v>
                </c:pt>
                <c:pt idx="7450">
                  <c:v>42515</c:v>
                </c:pt>
                <c:pt idx="7451">
                  <c:v>42516</c:v>
                </c:pt>
                <c:pt idx="7452">
                  <c:v>42517</c:v>
                </c:pt>
                <c:pt idx="7453">
                  <c:v>42518</c:v>
                </c:pt>
                <c:pt idx="7454">
                  <c:v>42519</c:v>
                </c:pt>
                <c:pt idx="7455">
                  <c:v>42520</c:v>
                </c:pt>
                <c:pt idx="7456">
                  <c:v>42521</c:v>
                </c:pt>
                <c:pt idx="7457">
                  <c:v>42522</c:v>
                </c:pt>
                <c:pt idx="7458">
                  <c:v>42523</c:v>
                </c:pt>
                <c:pt idx="7459">
                  <c:v>42524</c:v>
                </c:pt>
                <c:pt idx="7460">
                  <c:v>42525</c:v>
                </c:pt>
                <c:pt idx="7461">
                  <c:v>42526</c:v>
                </c:pt>
                <c:pt idx="7462">
                  <c:v>42527</c:v>
                </c:pt>
                <c:pt idx="7463">
                  <c:v>42528</c:v>
                </c:pt>
                <c:pt idx="7464">
                  <c:v>42529</c:v>
                </c:pt>
                <c:pt idx="7465">
                  <c:v>42530</c:v>
                </c:pt>
                <c:pt idx="7466">
                  <c:v>42531</c:v>
                </c:pt>
                <c:pt idx="7467">
                  <c:v>42532</c:v>
                </c:pt>
                <c:pt idx="7468">
                  <c:v>42533</c:v>
                </c:pt>
                <c:pt idx="7469">
                  <c:v>42534</c:v>
                </c:pt>
                <c:pt idx="7470">
                  <c:v>42535</c:v>
                </c:pt>
                <c:pt idx="7471">
                  <c:v>42536</c:v>
                </c:pt>
                <c:pt idx="7472">
                  <c:v>42537</c:v>
                </c:pt>
                <c:pt idx="7473">
                  <c:v>42538</c:v>
                </c:pt>
                <c:pt idx="7474">
                  <c:v>42539</c:v>
                </c:pt>
                <c:pt idx="7475">
                  <c:v>42540</c:v>
                </c:pt>
                <c:pt idx="7476">
                  <c:v>42541</c:v>
                </c:pt>
                <c:pt idx="7477">
                  <c:v>42542</c:v>
                </c:pt>
                <c:pt idx="7478">
                  <c:v>42543</c:v>
                </c:pt>
                <c:pt idx="7479">
                  <c:v>42544</c:v>
                </c:pt>
                <c:pt idx="7480">
                  <c:v>42545</c:v>
                </c:pt>
                <c:pt idx="7481">
                  <c:v>42546</c:v>
                </c:pt>
                <c:pt idx="7482">
                  <c:v>42547</c:v>
                </c:pt>
                <c:pt idx="7483">
                  <c:v>42548</c:v>
                </c:pt>
                <c:pt idx="7484">
                  <c:v>42549</c:v>
                </c:pt>
                <c:pt idx="7485">
                  <c:v>42550</c:v>
                </c:pt>
                <c:pt idx="7486">
                  <c:v>42551</c:v>
                </c:pt>
                <c:pt idx="7487">
                  <c:v>42552</c:v>
                </c:pt>
                <c:pt idx="7488">
                  <c:v>42553</c:v>
                </c:pt>
                <c:pt idx="7489">
                  <c:v>42554</c:v>
                </c:pt>
                <c:pt idx="7490">
                  <c:v>42555</c:v>
                </c:pt>
                <c:pt idx="7491">
                  <c:v>42556</c:v>
                </c:pt>
                <c:pt idx="7492">
                  <c:v>42557</c:v>
                </c:pt>
                <c:pt idx="7493">
                  <c:v>42558</c:v>
                </c:pt>
                <c:pt idx="7494">
                  <c:v>42559</c:v>
                </c:pt>
                <c:pt idx="7495">
                  <c:v>42560</c:v>
                </c:pt>
                <c:pt idx="7496">
                  <c:v>42561</c:v>
                </c:pt>
                <c:pt idx="7497">
                  <c:v>42562</c:v>
                </c:pt>
                <c:pt idx="7498">
                  <c:v>42563</c:v>
                </c:pt>
                <c:pt idx="7499">
                  <c:v>42564</c:v>
                </c:pt>
                <c:pt idx="7500">
                  <c:v>42565</c:v>
                </c:pt>
                <c:pt idx="7501">
                  <c:v>42566</c:v>
                </c:pt>
                <c:pt idx="7502">
                  <c:v>42567</c:v>
                </c:pt>
                <c:pt idx="7503">
                  <c:v>42568</c:v>
                </c:pt>
                <c:pt idx="7504">
                  <c:v>42569</c:v>
                </c:pt>
                <c:pt idx="7505">
                  <c:v>42570</c:v>
                </c:pt>
                <c:pt idx="7506">
                  <c:v>42571</c:v>
                </c:pt>
                <c:pt idx="7507">
                  <c:v>42572</c:v>
                </c:pt>
                <c:pt idx="7508">
                  <c:v>42573</c:v>
                </c:pt>
                <c:pt idx="7509">
                  <c:v>42574</c:v>
                </c:pt>
                <c:pt idx="7510">
                  <c:v>42575</c:v>
                </c:pt>
                <c:pt idx="7511">
                  <c:v>42576</c:v>
                </c:pt>
                <c:pt idx="7512">
                  <c:v>42577</c:v>
                </c:pt>
                <c:pt idx="7513">
                  <c:v>42578</c:v>
                </c:pt>
                <c:pt idx="7514">
                  <c:v>42579</c:v>
                </c:pt>
                <c:pt idx="7515">
                  <c:v>42580</c:v>
                </c:pt>
                <c:pt idx="7516">
                  <c:v>42581</c:v>
                </c:pt>
                <c:pt idx="7517">
                  <c:v>42582</c:v>
                </c:pt>
                <c:pt idx="7518">
                  <c:v>42583</c:v>
                </c:pt>
                <c:pt idx="7519">
                  <c:v>42584</c:v>
                </c:pt>
                <c:pt idx="7520">
                  <c:v>42585</c:v>
                </c:pt>
                <c:pt idx="7521">
                  <c:v>42586</c:v>
                </c:pt>
                <c:pt idx="7522">
                  <c:v>42587</c:v>
                </c:pt>
                <c:pt idx="7523">
                  <c:v>42588</c:v>
                </c:pt>
                <c:pt idx="7524">
                  <c:v>42589</c:v>
                </c:pt>
                <c:pt idx="7525">
                  <c:v>42590</c:v>
                </c:pt>
                <c:pt idx="7526">
                  <c:v>42591</c:v>
                </c:pt>
                <c:pt idx="7527">
                  <c:v>42592</c:v>
                </c:pt>
                <c:pt idx="7528">
                  <c:v>42593</c:v>
                </c:pt>
                <c:pt idx="7529">
                  <c:v>42594</c:v>
                </c:pt>
                <c:pt idx="7530">
                  <c:v>42595</c:v>
                </c:pt>
                <c:pt idx="7531">
                  <c:v>42596</c:v>
                </c:pt>
                <c:pt idx="7532">
                  <c:v>42597</c:v>
                </c:pt>
                <c:pt idx="7533">
                  <c:v>42598</c:v>
                </c:pt>
                <c:pt idx="7534">
                  <c:v>42599</c:v>
                </c:pt>
                <c:pt idx="7535">
                  <c:v>42600</c:v>
                </c:pt>
                <c:pt idx="7536">
                  <c:v>42601</c:v>
                </c:pt>
                <c:pt idx="7537">
                  <c:v>42602</c:v>
                </c:pt>
                <c:pt idx="7538">
                  <c:v>42603</c:v>
                </c:pt>
                <c:pt idx="7539">
                  <c:v>42604</c:v>
                </c:pt>
                <c:pt idx="7540">
                  <c:v>42605</c:v>
                </c:pt>
                <c:pt idx="7541">
                  <c:v>42606</c:v>
                </c:pt>
                <c:pt idx="7542">
                  <c:v>42607</c:v>
                </c:pt>
                <c:pt idx="7543">
                  <c:v>42608</c:v>
                </c:pt>
                <c:pt idx="7544">
                  <c:v>42609</c:v>
                </c:pt>
                <c:pt idx="7545">
                  <c:v>42610</c:v>
                </c:pt>
                <c:pt idx="7546">
                  <c:v>42611</c:v>
                </c:pt>
                <c:pt idx="7547">
                  <c:v>42612</c:v>
                </c:pt>
                <c:pt idx="7548">
                  <c:v>42613</c:v>
                </c:pt>
                <c:pt idx="7549">
                  <c:v>42614</c:v>
                </c:pt>
                <c:pt idx="7550">
                  <c:v>42615</c:v>
                </c:pt>
                <c:pt idx="7551">
                  <c:v>42616</c:v>
                </c:pt>
                <c:pt idx="7552">
                  <c:v>42617</c:v>
                </c:pt>
                <c:pt idx="7553">
                  <c:v>42618</c:v>
                </c:pt>
                <c:pt idx="7554">
                  <c:v>42619</c:v>
                </c:pt>
                <c:pt idx="7555">
                  <c:v>42620</c:v>
                </c:pt>
                <c:pt idx="7556">
                  <c:v>42621</c:v>
                </c:pt>
                <c:pt idx="7557">
                  <c:v>42622</c:v>
                </c:pt>
                <c:pt idx="7558">
                  <c:v>42623</c:v>
                </c:pt>
                <c:pt idx="7559">
                  <c:v>42624</c:v>
                </c:pt>
                <c:pt idx="7560">
                  <c:v>42625</c:v>
                </c:pt>
                <c:pt idx="7561">
                  <c:v>42626</c:v>
                </c:pt>
                <c:pt idx="7562">
                  <c:v>42627</c:v>
                </c:pt>
                <c:pt idx="7563">
                  <c:v>42628</c:v>
                </c:pt>
                <c:pt idx="7564">
                  <c:v>42629</c:v>
                </c:pt>
                <c:pt idx="7565">
                  <c:v>42630</c:v>
                </c:pt>
                <c:pt idx="7566">
                  <c:v>42631</c:v>
                </c:pt>
                <c:pt idx="7567">
                  <c:v>42632</c:v>
                </c:pt>
                <c:pt idx="7568">
                  <c:v>42633</c:v>
                </c:pt>
                <c:pt idx="7569">
                  <c:v>42634</c:v>
                </c:pt>
                <c:pt idx="7570">
                  <c:v>42635</c:v>
                </c:pt>
                <c:pt idx="7571">
                  <c:v>42636</c:v>
                </c:pt>
                <c:pt idx="7572">
                  <c:v>42637</c:v>
                </c:pt>
                <c:pt idx="7573">
                  <c:v>42638</c:v>
                </c:pt>
                <c:pt idx="7574">
                  <c:v>42639</c:v>
                </c:pt>
                <c:pt idx="7575">
                  <c:v>42640</c:v>
                </c:pt>
                <c:pt idx="7576">
                  <c:v>42641</c:v>
                </c:pt>
                <c:pt idx="7577">
                  <c:v>42642</c:v>
                </c:pt>
                <c:pt idx="7578">
                  <c:v>42643</c:v>
                </c:pt>
                <c:pt idx="7579">
                  <c:v>42644</c:v>
                </c:pt>
                <c:pt idx="7580">
                  <c:v>42645</c:v>
                </c:pt>
                <c:pt idx="7581">
                  <c:v>42646</c:v>
                </c:pt>
                <c:pt idx="7582">
                  <c:v>42647</c:v>
                </c:pt>
                <c:pt idx="7583">
                  <c:v>42648</c:v>
                </c:pt>
                <c:pt idx="7584">
                  <c:v>42649</c:v>
                </c:pt>
                <c:pt idx="7585">
                  <c:v>42650</c:v>
                </c:pt>
                <c:pt idx="7586">
                  <c:v>42651</c:v>
                </c:pt>
                <c:pt idx="7587">
                  <c:v>42652</c:v>
                </c:pt>
                <c:pt idx="7588">
                  <c:v>42653</c:v>
                </c:pt>
                <c:pt idx="7589">
                  <c:v>42654</c:v>
                </c:pt>
                <c:pt idx="7590">
                  <c:v>42655</c:v>
                </c:pt>
                <c:pt idx="7591">
                  <c:v>42656</c:v>
                </c:pt>
                <c:pt idx="7592">
                  <c:v>42657</c:v>
                </c:pt>
                <c:pt idx="7593">
                  <c:v>42658</c:v>
                </c:pt>
                <c:pt idx="7594">
                  <c:v>42659</c:v>
                </c:pt>
                <c:pt idx="7595">
                  <c:v>42660</c:v>
                </c:pt>
                <c:pt idx="7596">
                  <c:v>42661</c:v>
                </c:pt>
                <c:pt idx="7597">
                  <c:v>42662</c:v>
                </c:pt>
                <c:pt idx="7598">
                  <c:v>42663</c:v>
                </c:pt>
                <c:pt idx="7599">
                  <c:v>42664</c:v>
                </c:pt>
                <c:pt idx="7600">
                  <c:v>42665</c:v>
                </c:pt>
                <c:pt idx="7601">
                  <c:v>42666</c:v>
                </c:pt>
                <c:pt idx="7602">
                  <c:v>42667</c:v>
                </c:pt>
                <c:pt idx="7603">
                  <c:v>42668</c:v>
                </c:pt>
                <c:pt idx="7604">
                  <c:v>42669</c:v>
                </c:pt>
                <c:pt idx="7605">
                  <c:v>42670</c:v>
                </c:pt>
                <c:pt idx="7606">
                  <c:v>42671</c:v>
                </c:pt>
                <c:pt idx="7607">
                  <c:v>42672</c:v>
                </c:pt>
                <c:pt idx="7608">
                  <c:v>42673</c:v>
                </c:pt>
                <c:pt idx="7609">
                  <c:v>42674</c:v>
                </c:pt>
                <c:pt idx="7610">
                  <c:v>42675</c:v>
                </c:pt>
                <c:pt idx="7611">
                  <c:v>42676</c:v>
                </c:pt>
                <c:pt idx="7612">
                  <c:v>42677</c:v>
                </c:pt>
                <c:pt idx="7613">
                  <c:v>42678</c:v>
                </c:pt>
                <c:pt idx="7614">
                  <c:v>42679</c:v>
                </c:pt>
                <c:pt idx="7615">
                  <c:v>42680</c:v>
                </c:pt>
                <c:pt idx="7616">
                  <c:v>42681</c:v>
                </c:pt>
                <c:pt idx="7617">
                  <c:v>42682</c:v>
                </c:pt>
                <c:pt idx="7618">
                  <c:v>42683</c:v>
                </c:pt>
                <c:pt idx="7619">
                  <c:v>42684</c:v>
                </c:pt>
                <c:pt idx="7620">
                  <c:v>42685</c:v>
                </c:pt>
                <c:pt idx="7621">
                  <c:v>42686</c:v>
                </c:pt>
                <c:pt idx="7622">
                  <c:v>42687</c:v>
                </c:pt>
                <c:pt idx="7623">
                  <c:v>42688</c:v>
                </c:pt>
                <c:pt idx="7624">
                  <c:v>42689</c:v>
                </c:pt>
                <c:pt idx="7625">
                  <c:v>42690</c:v>
                </c:pt>
                <c:pt idx="7626">
                  <c:v>42691</c:v>
                </c:pt>
                <c:pt idx="7627">
                  <c:v>42692</c:v>
                </c:pt>
                <c:pt idx="7628">
                  <c:v>42693</c:v>
                </c:pt>
                <c:pt idx="7629">
                  <c:v>42694</c:v>
                </c:pt>
                <c:pt idx="7630">
                  <c:v>42695</c:v>
                </c:pt>
                <c:pt idx="7631">
                  <c:v>42696</c:v>
                </c:pt>
                <c:pt idx="7632">
                  <c:v>42697</c:v>
                </c:pt>
                <c:pt idx="7633">
                  <c:v>42698</c:v>
                </c:pt>
                <c:pt idx="7634">
                  <c:v>42699</c:v>
                </c:pt>
                <c:pt idx="7635">
                  <c:v>42700</c:v>
                </c:pt>
                <c:pt idx="7636">
                  <c:v>42701</c:v>
                </c:pt>
                <c:pt idx="7637">
                  <c:v>42702</c:v>
                </c:pt>
                <c:pt idx="7638">
                  <c:v>42703</c:v>
                </c:pt>
                <c:pt idx="7639">
                  <c:v>42704</c:v>
                </c:pt>
                <c:pt idx="7640">
                  <c:v>42705</c:v>
                </c:pt>
                <c:pt idx="7641">
                  <c:v>42706</c:v>
                </c:pt>
                <c:pt idx="7642">
                  <c:v>42707</c:v>
                </c:pt>
                <c:pt idx="7643">
                  <c:v>42708</c:v>
                </c:pt>
                <c:pt idx="7644">
                  <c:v>42709</c:v>
                </c:pt>
                <c:pt idx="7645">
                  <c:v>42710</c:v>
                </c:pt>
                <c:pt idx="7646">
                  <c:v>42711</c:v>
                </c:pt>
                <c:pt idx="7647">
                  <c:v>42712</c:v>
                </c:pt>
                <c:pt idx="7648">
                  <c:v>42713</c:v>
                </c:pt>
                <c:pt idx="7649">
                  <c:v>42714</c:v>
                </c:pt>
                <c:pt idx="7650">
                  <c:v>42715</c:v>
                </c:pt>
                <c:pt idx="7651">
                  <c:v>42716</c:v>
                </c:pt>
                <c:pt idx="7652">
                  <c:v>42717</c:v>
                </c:pt>
                <c:pt idx="7653">
                  <c:v>42718</c:v>
                </c:pt>
                <c:pt idx="7654">
                  <c:v>42719</c:v>
                </c:pt>
                <c:pt idx="7655">
                  <c:v>42720</c:v>
                </c:pt>
                <c:pt idx="7656">
                  <c:v>42721</c:v>
                </c:pt>
                <c:pt idx="7657">
                  <c:v>42722</c:v>
                </c:pt>
                <c:pt idx="7658">
                  <c:v>42723</c:v>
                </c:pt>
                <c:pt idx="7659">
                  <c:v>42724</c:v>
                </c:pt>
                <c:pt idx="7660">
                  <c:v>42725</c:v>
                </c:pt>
                <c:pt idx="7661">
                  <c:v>42726</c:v>
                </c:pt>
                <c:pt idx="7662">
                  <c:v>42727</c:v>
                </c:pt>
                <c:pt idx="7663">
                  <c:v>42728</c:v>
                </c:pt>
                <c:pt idx="7664">
                  <c:v>42729</c:v>
                </c:pt>
                <c:pt idx="7665">
                  <c:v>42730</c:v>
                </c:pt>
                <c:pt idx="7666">
                  <c:v>42731</c:v>
                </c:pt>
                <c:pt idx="7667">
                  <c:v>42732</c:v>
                </c:pt>
                <c:pt idx="7668">
                  <c:v>42733</c:v>
                </c:pt>
                <c:pt idx="7669">
                  <c:v>42734</c:v>
                </c:pt>
                <c:pt idx="7670">
                  <c:v>42735</c:v>
                </c:pt>
                <c:pt idx="7671">
                  <c:v>42736</c:v>
                </c:pt>
                <c:pt idx="7672">
                  <c:v>42737</c:v>
                </c:pt>
                <c:pt idx="7673">
                  <c:v>42738</c:v>
                </c:pt>
                <c:pt idx="7674">
                  <c:v>42739</c:v>
                </c:pt>
                <c:pt idx="7675">
                  <c:v>42740</c:v>
                </c:pt>
                <c:pt idx="7676">
                  <c:v>42741</c:v>
                </c:pt>
                <c:pt idx="7677">
                  <c:v>42742</c:v>
                </c:pt>
                <c:pt idx="7678">
                  <c:v>42743</c:v>
                </c:pt>
                <c:pt idx="7679">
                  <c:v>42744</c:v>
                </c:pt>
                <c:pt idx="7680">
                  <c:v>42745</c:v>
                </c:pt>
                <c:pt idx="7681">
                  <c:v>42746</c:v>
                </c:pt>
                <c:pt idx="7682">
                  <c:v>42747</c:v>
                </c:pt>
                <c:pt idx="7683">
                  <c:v>42748</c:v>
                </c:pt>
                <c:pt idx="7684">
                  <c:v>42749</c:v>
                </c:pt>
                <c:pt idx="7685">
                  <c:v>42750</c:v>
                </c:pt>
                <c:pt idx="7686">
                  <c:v>42751</c:v>
                </c:pt>
                <c:pt idx="7687">
                  <c:v>42752</c:v>
                </c:pt>
                <c:pt idx="7688">
                  <c:v>42753</c:v>
                </c:pt>
                <c:pt idx="7689">
                  <c:v>42754</c:v>
                </c:pt>
                <c:pt idx="7690">
                  <c:v>42755</c:v>
                </c:pt>
                <c:pt idx="7691">
                  <c:v>42756</c:v>
                </c:pt>
                <c:pt idx="7692">
                  <c:v>42757</c:v>
                </c:pt>
                <c:pt idx="7693">
                  <c:v>42758</c:v>
                </c:pt>
                <c:pt idx="7694">
                  <c:v>42759</c:v>
                </c:pt>
                <c:pt idx="7695">
                  <c:v>42760</c:v>
                </c:pt>
                <c:pt idx="7696">
                  <c:v>42761</c:v>
                </c:pt>
                <c:pt idx="7697">
                  <c:v>42762</c:v>
                </c:pt>
                <c:pt idx="7698">
                  <c:v>42763</c:v>
                </c:pt>
                <c:pt idx="7699">
                  <c:v>42764</c:v>
                </c:pt>
                <c:pt idx="7700">
                  <c:v>42765</c:v>
                </c:pt>
                <c:pt idx="7701">
                  <c:v>42766</c:v>
                </c:pt>
                <c:pt idx="7702">
                  <c:v>42767</c:v>
                </c:pt>
                <c:pt idx="7703">
                  <c:v>42768</c:v>
                </c:pt>
                <c:pt idx="7704">
                  <c:v>42769</c:v>
                </c:pt>
                <c:pt idx="7705">
                  <c:v>42770</c:v>
                </c:pt>
                <c:pt idx="7706">
                  <c:v>42771</c:v>
                </c:pt>
                <c:pt idx="7707">
                  <c:v>42772</c:v>
                </c:pt>
                <c:pt idx="7708">
                  <c:v>42773</c:v>
                </c:pt>
                <c:pt idx="7709">
                  <c:v>42774</c:v>
                </c:pt>
                <c:pt idx="7710">
                  <c:v>42775</c:v>
                </c:pt>
                <c:pt idx="7711">
                  <c:v>42776</c:v>
                </c:pt>
                <c:pt idx="7712">
                  <c:v>42777</c:v>
                </c:pt>
                <c:pt idx="7713">
                  <c:v>42778</c:v>
                </c:pt>
                <c:pt idx="7714">
                  <c:v>42779</c:v>
                </c:pt>
                <c:pt idx="7715">
                  <c:v>42780</c:v>
                </c:pt>
                <c:pt idx="7716">
                  <c:v>42781</c:v>
                </c:pt>
                <c:pt idx="7717">
                  <c:v>42782</c:v>
                </c:pt>
                <c:pt idx="7718">
                  <c:v>42783</c:v>
                </c:pt>
                <c:pt idx="7719">
                  <c:v>42784</c:v>
                </c:pt>
                <c:pt idx="7720">
                  <c:v>42785</c:v>
                </c:pt>
                <c:pt idx="7721">
                  <c:v>42786</c:v>
                </c:pt>
                <c:pt idx="7722">
                  <c:v>42787</c:v>
                </c:pt>
                <c:pt idx="7723">
                  <c:v>42788</c:v>
                </c:pt>
                <c:pt idx="7724">
                  <c:v>42789</c:v>
                </c:pt>
                <c:pt idx="7725">
                  <c:v>42790</c:v>
                </c:pt>
                <c:pt idx="7726">
                  <c:v>42791</c:v>
                </c:pt>
                <c:pt idx="7727">
                  <c:v>42792</c:v>
                </c:pt>
                <c:pt idx="7728">
                  <c:v>42793</c:v>
                </c:pt>
                <c:pt idx="7729">
                  <c:v>42794</c:v>
                </c:pt>
                <c:pt idx="7730">
                  <c:v>42795</c:v>
                </c:pt>
                <c:pt idx="7731">
                  <c:v>42796</c:v>
                </c:pt>
                <c:pt idx="7732">
                  <c:v>42797</c:v>
                </c:pt>
                <c:pt idx="7733">
                  <c:v>42798</c:v>
                </c:pt>
                <c:pt idx="7734">
                  <c:v>42799</c:v>
                </c:pt>
                <c:pt idx="7735">
                  <c:v>42800</c:v>
                </c:pt>
                <c:pt idx="7736">
                  <c:v>42801</c:v>
                </c:pt>
                <c:pt idx="7737">
                  <c:v>42802</c:v>
                </c:pt>
                <c:pt idx="7738">
                  <c:v>42803</c:v>
                </c:pt>
                <c:pt idx="7739">
                  <c:v>42804</c:v>
                </c:pt>
                <c:pt idx="7740">
                  <c:v>42805</c:v>
                </c:pt>
                <c:pt idx="7741">
                  <c:v>42806</c:v>
                </c:pt>
                <c:pt idx="7742">
                  <c:v>42807</c:v>
                </c:pt>
                <c:pt idx="7743">
                  <c:v>42808</c:v>
                </c:pt>
                <c:pt idx="7744">
                  <c:v>42809</c:v>
                </c:pt>
                <c:pt idx="7745">
                  <c:v>42810</c:v>
                </c:pt>
                <c:pt idx="7746">
                  <c:v>42811</c:v>
                </c:pt>
                <c:pt idx="7747">
                  <c:v>42812</c:v>
                </c:pt>
                <c:pt idx="7748">
                  <c:v>42813</c:v>
                </c:pt>
                <c:pt idx="7749">
                  <c:v>42814</c:v>
                </c:pt>
                <c:pt idx="7750">
                  <c:v>42815</c:v>
                </c:pt>
                <c:pt idx="7751">
                  <c:v>42816</c:v>
                </c:pt>
                <c:pt idx="7752">
                  <c:v>42817</c:v>
                </c:pt>
                <c:pt idx="7753">
                  <c:v>42818</c:v>
                </c:pt>
                <c:pt idx="7754">
                  <c:v>42819</c:v>
                </c:pt>
                <c:pt idx="7755">
                  <c:v>42820</c:v>
                </c:pt>
                <c:pt idx="7756">
                  <c:v>42821</c:v>
                </c:pt>
                <c:pt idx="7757">
                  <c:v>42822</c:v>
                </c:pt>
                <c:pt idx="7758">
                  <c:v>42823</c:v>
                </c:pt>
                <c:pt idx="7759">
                  <c:v>42824</c:v>
                </c:pt>
                <c:pt idx="7760">
                  <c:v>42825</c:v>
                </c:pt>
                <c:pt idx="7761">
                  <c:v>42826</c:v>
                </c:pt>
                <c:pt idx="7762">
                  <c:v>42827</c:v>
                </c:pt>
                <c:pt idx="7763">
                  <c:v>42828</c:v>
                </c:pt>
                <c:pt idx="7764">
                  <c:v>42829</c:v>
                </c:pt>
                <c:pt idx="7765">
                  <c:v>42830</c:v>
                </c:pt>
                <c:pt idx="7766">
                  <c:v>42831</c:v>
                </c:pt>
                <c:pt idx="7767">
                  <c:v>42832</c:v>
                </c:pt>
                <c:pt idx="7768">
                  <c:v>42833</c:v>
                </c:pt>
                <c:pt idx="7769">
                  <c:v>42834</c:v>
                </c:pt>
                <c:pt idx="7770">
                  <c:v>42835</c:v>
                </c:pt>
                <c:pt idx="7771">
                  <c:v>42836</c:v>
                </c:pt>
                <c:pt idx="7772">
                  <c:v>42837</c:v>
                </c:pt>
                <c:pt idx="7773">
                  <c:v>42838</c:v>
                </c:pt>
                <c:pt idx="7774">
                  <c:v>42839</c:v>
                </c:pt>
                <c:pt idx="7775">
                  <c:v>42840</c:v>
                </c:pt>
                <c:pt idx="7776">
                  <c:v>42841</c:v>
                </c:pt>
                <c:pt idx="7777">
                  <c:v>42842</c:v>
                </c:pt>
                <c:pt idx="7778">
                  <c:v>42843</c:v>
                </c:pt>
                <c:pt idx="7779">
                  <c:v>42844</c:v>
                </c:pt>
                <c:pt idx="7780">
                  <c:v>42845</c:v>
                </c:pt>
                <c:pt idx="7781">
                  <c:v>42846</c:v>
                </c:pt>
                <c:pt idx="7782">
                  <c:v>42847</c:v>
                </c:pt>
                <c:pt idx="7783">
                  <c:v>42848</c:v>
                </c:pt>
                <c:pt idx="7784">
                  <c:v>42849</c:v>
                </c:pt>
                <c:pt idx="7785">
                  <c:v>42850</c:v>
                </c:pt>
                <c:pt idx="7786">
                  <c:v>42851</c:v>
                </c:pt>
                <c:pt idx="7787">
                  <c:v>42852</c:v>
                </c:pt>
                <c:pt idx="7788">
                  <c:v>42853</c:v>
                </c:pt>
                <c:pt idx="7789">
                  <c:v>42854</c:v>
                </c:pt>
                <c:pt idx="7790">
                  <c:v>42855</c:v>
                </c:pt>
                <c:pt idx="7791">
                  <c:v>42856</c:v>
                </c:pt>
                <c:pt idx="7792">
                  <c:v>42857</c:v>
                </c:pt>
                <c:pt idx="7793">
                  <c:v>42858</c:v>
                </c:pt>
                <c:pt idx="7794">
                  <c:v>42859</c:v>
                </c:pt>
                <c:pt idx="7795">
                  <c:v>42860</c:v>
                </c:pt>
                <c:pt idx="7796">
                  <c:v>42861</c:v>
                </c:pt>
                <c:pt idx="7797">
                  <c:v>42862</c:v>
                </c:pt>
                <c:pt idx="7798">
                  <c:v>42863</c:v>
                </c:pt>
                <c:pt idx="7799">
                  <c:v>42864</c:v>
                </c:pt>
                <c:pt idx="7800">
                  <c:v>42865</c:v>
                </c:pt>
                <c:pt idx="7801">
                  <c:v>42866</c:v>
                </c:pt>
                <c:pt idx="7802">
                  <c:v>42867</c:v>
                </c:pt>
                <c:pt idx="7803">
                  <c:v>42868</c:v>
                </c:pt>
                <c:pt idx="7804">
                  <c:v>42869</c:v>
                </c:pt>
                <c:pt idx="7805">
                  <c:v>42870</c:v>
                </c:pt>
                <c:pt idx="7806">
                  <c:v>42871</c:v>
                </c:pt>
                <c:pt idx="7807">
                  <c:v>42872</c:v>
                </c:pt>
                <c:pt idx="7808">
                  <c:v>42873</c:v>
                </c:pt>
                <c:pt idx="7809">
                  <c:v>42874</c:v>
                </c:pt>
                <c:pt idx="7810">
                  <c:v>42875</c:v>
                </c:pt>
                <c:pt idx="7811">
                  <c:v>42876</c:v>
                </c:pt>
                <c:pt idx="7812">
                  <c:v>42877</c:v>
                </c:pt>
                <c:pt idx="7813">
                  <c:v>42878</c:v>
                </c:pt>
                <c:pt idx="7814">
                  <c:v>42879</c:v>
                </c:pt>
                <c:pt idx="7815">
                  <c:v>42880</c:v>
                </c:pt>
                <c:pt idx="7816">
                  <c:v>42881</c:v>
                </c:pt>
                <c:pt idx="7817">
                  <c:v>42882</c:v>
                </c:pt>
                <c:pt idx="7818">
                  <c:v>42883</c:v>
                </c:pt>
                <c:pt idx="7819">
                  <c:v>42884</c:v>
                </c:pt>
                <c:pt idx="7820">
                  <c:v>42885</c:v>
                </c:pt>
                <c:pt idx="7821">
                  <c:v>42886</c:v>
                </c:pt>
                <c:pt idx="7822">
                  <c:v>42887</c:v>
                </c:pt>
                <c:pt idx="7823">
                  <c:v>42888</c:v>
                </c:pt>
                <c:pt idx="7824">
                  <c:v>42889</c:v>
                </c:pt>
                <c:pt idx="7825">
                  <c:v>42890</c:v>
                </c:pt>
                <c:pt idx="7826">
                  <c:v>42891</c:v>
                </c:pt>
                <c:pt idx="7827">
                  <c:v>42892</c:v>
                </c:pt>
                <c:pt idx="7828">
                  <c:v>42893</c:v>
                </c:pt>
                <c:pt idx="7829">
                  <c:v>42894</c:v>
                </c:pt>
                <c:pt idx="7830">
                  <c:v>42895</c:v>
                </c:pt>
                <c:pt idx="7831">
                  <c:v>42896</c:v>
                </c:pt>
                <c:pt idx="7832">
                  <c:v>42897</c:v>
                </c:pt>
                <c:pt idx="7833">
                  <c:v>42898</c:v>
                </c:pt>
                <c:pt idx="7834">
                  <c:v>42899</c:v>
                </c:pt>
                <c:pt idx="7835">
                  <c:v>42900</c:v>
                </c:pt>
                <c:pt idx="7836">
                  <c:v>42901</c:v>
                </c:pt>
                <c:pt idx="7837">
                  <c:v>42902</c:v>
                </c:pt>
                <c:pt idx="7838">
                  <c:v>42903</c:v>
                </c:pt>
                <c:pt idx="7839">
                  <c:v>42904</c:v>
                </c:pt>
                <c:pt idx="7840">
                  <c:v>42905</c:v>
                </c:pt>
                <c:pt idx="7841">
                  <c:v>42906</c:v>
                </c:pt>
                <c:pt idx="7842">
                  <c:v>42907</c:v>
                </c:pt>
                <c:pt idx="7843">
                  <c:v>42908</c:v>
                </c:pt>
                <c:pt idx="7844">
                  <c:v>42909</c:v>
                </c:pt>
                <c:pt idx="7845">
                  <c:v>42910</c:v>
                </c:pt>
                <c:pt idx="7846">
                  <c:v>42911</c:v>
                </c:pt>
                <c:pt idx="7847">
                  <c:v>42912</c:v>
                </c:pt>
                <c:pt idx="7848">
                  <c:v>42913</c:v>
                </c:pt>
                <c:pt idx="7849">
                  <c:v>42914</c:v>
                </c:pt>
                <c:pt idx="7850">
                  <c:v>42915</c:v>
                </c:pt>
                <c:pt idx="7851">
                  <c:v>42916</c:v>
                </c:pt>
                <c:pt idx="7852">
                  <c:v>42917</c:v>
                </c:pt>
                <c:pt idx="7853">
                  <c:v>42918</c:v>
                </c:pt>
                <c:pt idx="7854">
                  <c:v>42919</c:v>
                </c:pt>
                <c:pt idx="7855">
                  <c:v>42920</c:v>
                </c:pt>
                <c:pt idx="7856">
                  <c:v>42921</c:v>
                </c:pt>
                <c:pt idx="7857">
                  <c:v>42922</c:v>
                </c:pt>
                <c:pt idx="7858">
                  <c:v>42923</c:v>
                </c:pt>
                <c:pt idx="7859">
                  <c:v>42924</c:v>
                </c:pt>
                <c:pt idx="7860">
                  <c:v>42925</c:v>
                </c:pt>
                <c:pt idx="7861">
                  <c:v>42926</c:v>
                </c:pt>
                <c:pt idx="7862">
                  <c:v>42927</c:v>
                </c:pt>
                <c:pt idx="7863">
                  <c:v>42928</c:v>
                </c:pt>
                <c:pt idx="7864">
                  <c:v>42929</c:v>
                </c:pt>
                <c:pt idx="7865">
                  <c:v>42930</c:v>
                </c:pt>
                <c:pt idx="7866">
                  <c:v>42931</c:v>
                </c:pt>
                <c:pt idx="7867">
                  <c:v>42932</c:v>
                </c:pt>
                <c:pt idx="7868">
                  <c:v>42933</c:v>
                </c:pt>
                <c:pt idx="7869">
                  <c:v>42934</c:v>
                </c:pt>
                <c:pt idx="7870">
                  <c:v>42935</c:v>
                </c:pt>
                <c:pt idx="7871">
                  <c:v>42936</c:v>
                </c:pt>
                <c:pt idx="7872">
                  <c:v>42937</c:v>
                </c:pt>
                <c:pt idx="7873">
                  <c:v>42938</c:v>
                </c:pt>
                <c:pt idx="7874">
                  <c:v>42939</c:v>
                </c:pt>
                <c:pt idx="7875">
                  <c:v>42940</c:v>
                </c:pt>
                <c:pt idx="7876">
                  <c:v>42941</c:v>
                </c:pt>
                <c:pt idx="7877">
                  <c:v>42942</c:v>
                </c:pt>
                <c:pt idx="7878">
                  <c:v>42943</c:v>
                </c:pt>
                <c:pt idx="7879">
                  <c:v>42944</c:v>
                </c:pt>
                <c:pt idx="7880">
                  <c:v>42945</c:v>
                </c:pt>
                <c:pt idx="7881">
                  <c:v>42946</c:v>
                </c:pt>
                <c:pt idx="7882">
                  <c:v>42947</c:v>
                </c:pt>
                <c:pt idx="7883">
                  <c:v>42948</c:v>
                </c:pt>
                <c:pt idx="7884">
                  <c:v>42949</c:v>
                </c:pt>
                <c:pt idx="7885">
                  <c:v>42950</c:v>
                </c:pt>
                <c:pt idx="7886">
                  <c:v>42951</c:v>
                </c:pt>
                <c:pt idx="7887">
                  <c:v>42952</c:v>
                </c:pt>
                <c:pt idx="7888">
                  <c:v>42953</c:v>
                </c:pt>
                <c:pt idx="7889">
                  <c:v>42954</c:v>
                </c:pt>
                <c:pt idx="7890">
                  <c:v>42955</c:v>
                </c:pt>
                <c:pt idx="7891">
                  <c:v>42956</c:v>
                </c:pt>
                <c:pt idx="7892">
                  <c:v>42957</c:v>
                </c:pt>
                <c:pt idx="7893">
                  <c:v>42958</c:v>
                </c:pt>
                <c:pt idx="7894">
                  <c:v>42959</c:v>
                </c:pt>
                <c:pt idx="7895">
                  <c:v>42960</c:v>
                </c:pt>
                <c:pt idx="7896">
                  <c:v>42961</c:v>
                </c:pt>
                <c:pt idx="7897">
                  <c:v>42962</c:v>
                </c:pt>
                <c:pt idx="7898">
                  <c:v>42963</c:v>
                </c:pt>
                <c:pt idx="7899">
                  <c:v>42964</c:v>
                </c:pt>
                <c:pt idx="7900">
                  <c:v>42965</c:v>
                </c:pt>
                <c:pt idx="7901">
                  <c:v>42966</c:v>
                </c:pt>
                <c:pt idx="7902">
                  <c:v>42967</c:v>
                </c:pt>
                <c:pt idx="7903">
                  <c:v>42968</c:v>
                </c:pt>
                <c:pt idx="7904">
                  <c:v>42969</c:v>
                </c:pt>
                <c:pt idx="7905">
                  <c:v>42970</c:v>
                </c:pt>
                <c:pt idx="7906">
                  <c:v>42971</c:v>
                </c:pt>
                <c:pt idx="7907">
                  <c:v>42972</c:v>
                </c:pt>
                <c:pt idx="7908">
                  <c:v>42973</c:v>
                </c:pt>
                <c:pt idx="7909">
                  <c:v>42974</c:v>
                </c:pt>
                <c:pt idx="7910">
                  <c:v>42975</c:v>
                </c:pt>
                <c:pt idx="7911">
                  <c:v>42976</c:v>
                </c:pt>
                <c:pt idx="7912">
                  <c:v>42977</c:v>
                </c:pt>
                <c:pt idx="7913">
                  <c:v>42978</c:v>
                </c:pt>
                <c:pt idx="7914">
                  <c:v>42979</c:v>
                </c:pt>
                <c:pt idx="7915">
                  <c:v>42980</c:v>
                </c:pt>
                <c:pt idx="7916">
                  <c:v>42981</c:v>
                </c:pt>
                <c:pt idx="7917">
                  <c:v>42982</c:v>
                </c:pt>
                <c:pt idx="7918">
                  <c:v>42983</c:v>
                </c:pt>
                <c:pt idx="7919">
                  <c:v>42984</c:v>
                </c:pt>
                <c:pt idx="7920">
                  <c:v>42985</c:v>
                </c:pt>
                <c:pt idx="7921">
                  <c:v>42986</c:v>
                </c:pt>
                <c:pt idx="7922">
                  <c:v>42987</c:v>
                </c:pt>
                <c:pt idx="7923">
                  <c:v>42988</c:v>
                </c:pt>
                <c:pt idx="7924">
                  <c:v>42989</c:v>
                </c:pt>
                <c:pt idx="7925">
                  <c:v>42990</c:v>
                </c:pt>
                <c:pt idx="7926">
                  <c:v>42991</c:v>
                </c:pt>
                <c:pt idx="7927">
                  <c:v>42992</c:v>
                </c:pt>
                <c:pt idx="7928">
                  <c:v>42993</c:v>
                </c:pt>
                <c:pt idx="7929">
                  <c:v>42994</c:v>
                </c:pt>
                <c:pt idx="7930">
                  <c:v>42995</c:v>
                </c:pt>
                <c:pt idx="7931">
                  <c:v>42996</c:v>
                </c:pt>
                <c:pt idx="7932">
                  <c:v>42997</c:v>
                </c:pt>
                <c:pt idx="7933">
                  <c:v>42998</c:v>
                </c:pt>
                <c:pt idx="7934">
                  <c:v>42999</c:v>
                </c:pt>
                <c:pt idx="7935">
                  <c:v>43000</c:v>
                </c:pt>
                <c:pt idx="7936">
                  <c:v>43001</c:v>
                </c:pt>
                <c:pt idx="7937">
                  <c:v>43002</c:v>
                </c:pt>
                <c:pt idx="7938">
                  <c:v>43003</c:v>
                </c:pt>
                <c:pt idx="7939">
                  <c:v>43004</c:v>
                </c:pt>
                <c:pt idx="7940">
                  <c:v>43005</c:v>
                </c:pt>
                <c:pt idx="7941">
                  <c:v>43006</c:v>
                </c:pt>
                <c:pt idx="7942">
                  <c:v>43007</c:v>
                </c:pt>
                <c:pt idx="7943">
                  <c:v>43008</c:v>
                </c:pt>
                <c:pt idx="7944">
                  <c:v>43009</c:v>
                </c:pt>
                <c:pt idx="7945">
                  <c:v>43010</c:v>
                </c:pt>
                <c:pt idx="7946">
                  <c:v>43011</c:v>
                </c:pt>
                <c:pt idx="7947">
                  <c:v>43012</c:v>
                </c:pt>
                <c:pt idx="7948">
                  <c:v>43013</c:v>
                </c:pt>
                <c:pt idx="7949">
                  <c:v>43014</c:v>
                </c:pt>
                <c:pt idx="7950">
                  <c:v>43015</c:v>
                </c:pt>
                <c:pt idx="7951">
                  <c:v>43016</c:v>
                </c:pt>
                <c:pt idx="7952">
                  <c:v>43017</c:v>
                </c:pt>
                <c:pt idx="7953">
                  <c:v>43018</c:v>
                </c:pt>
                <c:pt idx="7954">
                  <c:v>43019</c:v>
                </c:pt>
                <c:pt idx="7955">
                  <c:v>43020</c:v>
                </c:pt>
                <c:pt idx="7956">
                  <c:v>43021</c:v>
                </c:pt>
                <c:pt idx="7957">
                  <c:v>43022</c:v>
                </c:pt>
                <c:pt idx="7958">
                  <c:v>43023</c:v>
                </c:pt>
                <c:pt idx="7959">
                  <c:v>43024</c:v>
                </c:pt>
                <c:pt idx="7960">
                  <c:v>43025</c:v>
                </c:pt>
                <c:pt idx="7961">
                  <c:v>43026</c:v>
                </c:pt>
                <c:pt idx="7962">
                  <c:v>43027</c:v>
                </c:pt>
                <c:pt idx="7963">
                  <c:v>43028</c:v>
                </c:pt>
                <c:pt idx="7964">
                  <c:v>43029</c:v>
                </c:pt>
                <c:pt idx="7965">
                  <c:v>43030</c:v>
                </c:pt>
                <c:pt idx="7966">
                  <c:v>43031</c:v>
                </c:pt>
                <c:pt idx="7967">
                  <c:v>43032</c:v>
                </c:pt>
                <c:pt idx="7968">
                  <c:v>43033</c:v>
                </c:pt>
                <c:pt idx="7969">
                  <c:v>43034</c:v>
                </c:pt>
                <c:pt idx="7970">
                  <c:v>43035</c:v>
                </c:pt>
                <c:pt idx="7971">
                  <c:v>43036</c:v>
                </c:pt>
                <c:pt idx="7972">
                  <c:v>43037</c:v>
                </c:pt>
                <c:pt idx="7973">
                  <c:v>43038</c:v>
                </c:pt>
                <c:pt idx="7974">
                  <c:v>43039</c:v>
                </c:pt>
                <c:pt idx="7975">
                  <c:v>43040</c:v>
                </c:pt>
                <c:pt idx="7976">
                  <c:v>43041</c:v>
                </c:pt>
                <c:pt idx="7977">
                  <c:v>43042</c:v>
                </c:pt>
                <c:pt idx="7978">
                  <c:v>43043</c:v>
                </c:pt>
                <c:pt idx="7979">
                  <c:v>43044</c:v>
                </c:pt>
                <c:pt idx="7980">
                  <c:v>43045</c:v>
                </c:pt>
                <c:pt idx="7981">
                  <c:v>43046</c:v>
                </c:pt>
                <c:pt idx="7982">
                  <c:v>43047</c:v>
                </c:pt>
                <c:pt idx="7983">
                  <c:v>43048</c:v>
                </c:pt>
                <c:pt idx="7984">
                  <c:v>43049</c:v>
                </c:pt>
                <c:pt idx="7985">
                  <c:v>43050</c:v>
                </c:pt>
                <c:pt idx="7986">
                  <c:v>43051</c:v>
                </c:pt>
                <c:pt idx="7987">
                  <c:v>43052</c:v>
                </c:pt>
                <c:pt idx="7988">
                  <c:v>43053</c:v>
                </c:pt>
                <c:pt idx="7989">
                  <c:v>43054</c:v>
                </c:pt>
                <c:pt idx="7990">
                  <c:v>43055</c:v>
                </c:pt>
                <c:pt idx="7991">
                  <c:v>43056</c:v>
                </c:pt>
                <c:pt idx="7992">
                  <c:v>43057</c:v>
                </c:pt>
                <c:pt idx="7993">
                  <c:v>43058</c:v>
                </c:pt>
                <c:pt idx="7994">
                  <c:v>43059</c:v>
                </c:pt>
                <c:pt idx="7995">
                  <c:v>43060</c:v>
                </c:pt>
                <c:pt idx="7996">
                  <c:v>43061</c:v>
                </c:pt>
                <c:pt idx="7997">
                  <c:v>43062</c:v>
                </c:pt>
                <c:pt idx="7998">
                  <c:v>43063</c:v>
                </c:pt>
                <c:pt idx="7999">
                  <c:v>43064</c:v>
                </c:pt>
                <c:pt idx="8000">
                  <c:v>43065</c:v>
                </c:pt>
                <c:pt idx="8001">
                  <c:v>43066</c:v>
                </c:pt>
                <c:pt idx="8002">
                  <c:v>43067</c:v>
                </c:pt>
                <c:pt idx="8003">
                  <c:v>43068</c:v>
                </c:pt>
                <c:pt idx="8004">
                  <c:v>43069</c:v>
                </c:pt>
                <c:pt idx="8005">
                  <c:v>43070</c:v>
                </c:pt>
                <c:pt idx="8006">
                  <c:v>43071</c:v>
                </c:pt>
                <c:pt idx="8007">
                  <c:v>43072</c:v>
                </c:pt>
                <c:pt idx="8008">
                  <c:v>43073</c:v>
                </c:pt>
                <c:pt idx="8009">
                  <c:v>43074</c:v>
                </c:pt>
                <c:pt idx="8010">
                  <c:v>43075</c:v>
                </c:pt>
                <c:pt idx="8011">
                  <c:v>43076</c:v>
                </c:pt>
                <c:pt idx="8012">
                  <c:v>43077</c:v>
                </c:pt>
                <c:pt idx="8013">
                  <c:v>43078</c:v>
                </c:pt>
                <c:pt idx="8014">
                  <c:v>43079</c:v>
                </c:pt>
                <c:pt idx="8015">
                  <c:v>43080</c:v>
                </c:pt>
                <c:pt idx="8016">
                  <c:v>43081</c:v>
                </c:pt>
                <c:pt idx="8017">
                  <c:v>43082</c:v>
                </c:pt>
                <c:pt idx="8018">
                  <c:v>43083</c:v>
                </c:pt>
                <c:pt idx="8019">
                  <c:v>43084</c:v>
                </c:pt>
                <c:pt idx="8020">
                  <c:v>43085</c:v>
                </c:pt>
                <c:pt idx="8021">
                  <c:v>43086</c:v>
                </c:pt>
                <c:pt idx="8022">
                  <c:v>43087</c:v>
                </c:pt>
                <c:pt idx="8023">
                  <c:v>43088</c:v>
                </c:pt>
                <c:pt idx="8024">
                  <c:v>43089</c:v>
                </c:pt>
                <c:pt idx="8025">
                  <c:v>43090</c:v>
                </c:pt>
                <c:pt idx="8026">
                  <c:v>43091</c:v>
                </c:pt>
                <c:pt idx="8027">
                  <c:v>43092</c:v>
                </c:pt>
                <c:pt idx="8028">
                  <c:v>43093</c:v>
                </c:pt>
                <c:pt idx="8029">
                  <c:v>43094</c:v>
                </c:pt>
                <c:pt idx="8030">
                  <c:v>43095</c:v>
                </c:pt>
                <c:pt idx="8031">
                  <c:v>43096</c:v>
                </c:pt>
                <c:pt idx="8032">
                  <c:v>43097</c:v>
                </c:pt>
                <c:pt idx="8033">
                  <c:v>43098</c:v>
                </c:pt>
                <c:pt idx="8034">
                  <c:v>43099</c:v>
                </c:pt>
                <c:pt idx="8035">
                  <c:v>43100</c:v>
                </c:pt>
                <c:pt idx="8036">
                  <c:v>43101</c:v>
                </c:pt>
                <c:pt idx="8037">
                  <c:v>43102</c:v>
                </c:pt>
                <c:pt idx="8038">
                  <c:v>43103</c:v>
                </c:pt>
                <c:pt idx="8039">
                  <c:v>43104</c:v>
                </c:pt>
                <c:pt idx="8040">
                  <c:v>43105</c:v>
                </c:pt>
                <c:pt idx="8041">
                  <c:v>43106</c:v>
                </c:pt>
                <c:pt idx="8042">
                  <c:v>43107</c:v>
                </c:pt>
                <c:pt idx="8043">
                  <c:v>43108</c:v>
                </c:pt>
                <c:pt idx="8044">
                  <c:v>43109</c:v>
                </c:pt>
                <c:pt idx="8045">
                  <c:v>43110</c:v>
                </c:pt>
                <c:pt idx="8046">
                  <c:v>43111</c:v>
                </c:pt>
                <c:pt idx="8047">
                  <c:v>43112</c:v>
                </c:pt>
                <c:pt idx="8048">
                  <c:v>43113</c:v>
                </c:pt>
                <c:pt idx="8049">
                  <c:v>43114</c:v>
                </c:pt>
                <c:pt idx="8050">
                  <c:v>43115</c:v>
                </c:pt>
                <c:pt idx="8051">
                  <c:v>43116</c:v>
                </c:pt>
                <c:pt idx="8052">
                  <c:v>43117</c:v>
                </c:pt>
                <c:pt idx="8053">
                  <c:v>43118</c:v>
                </c:pt>
                <c:pt idx="8054">
                  <c:v>43119</c:v>
                </c:pt>
                <c:pt idx="8055">
                  <c:v>43120</c:v>
                </c:pt>
                <c:pt idx="8056">
                  <c:v>43121</c:v>
                </c:pt>
                <c:pt idx="8057">
                  <c:v>43122</c:v>
                </c:pt>
                <c:pt idx="8058">
                  <c:v>43123</c:v>
                </c:pt>
                <c:pt idx="8059">
                  <c:v>43124</c:v>
                </c:pt>
                <c:pt idx="8060">
                  <c:v>43125</c:v>
                </c:pt>
                <c:pt idx="8061">
                  <c:v>43126</c:v>
                </c:pt>
                <c:pt idx="8062">
                  <c:v>43127</c:v>
                </c:pt>
                <c:pt idx="8063">
                  <c:v>43128</c:v>
                </c:pt>
                <c:pt idx="8064">
                  <c:v>43129</c:v>
                </c:pt>
                <c:pt idx="8065">
                  <c:v>43130</c:v>
                </c:pt>
                <c:pt idx="8066">
                  <c:v>43131</c:v>
                </c:pt>
                <c:pt idx="8067">
                  <c:v>43132</c:v>
                </c:pt>
                <c:pt idx="8068">
                  <c:v>43133</c:v>
                </c:pt>
                <c:pt idx="8069">
                  <c:v>43134</c:v>
                </c:pt>
                <c:pt idx="8070">
                  <c:v>43135</c:v>
                </c:pt>
                <c:pt idx="8071">
                  <c:v>43136</c:v>
                </c:pt>
                <c:pt idx="8072">
                  <c:v>43137</c:v>
                </c:pt>
                <c:pt idx="8073">
                  <c:v>43138</c:v>
                </c:pt>
                <c:pt idx="8074">
                  <c:v>43139</c:v>
                </c:pt>
                <c:pt idx="8075">
                  <c:v>43140</c:v>
                </c:pt>
                <c:pt idx="8076">
                  <c:v>43141</c:v>
                </c:pt>
                <c:pt idx="8077">
                  <c:v>43142</c:v>
                </c:pt>
                <c:pt idx="8078">
                  <c:v>43143</c:v>
                </c:pt>
                <c:pt idx="8079">
                  <c:v>43144</c:v>
                </c:pt>
                <c:pt idx="8080">
                  <c:v>43145</c:v>
                </c:pt>
                <c:pt idx="8081">
                  <c:v>43146</c:v>
                </c:pt>
                <c:pt idx="8082">
                  <c:v>43147</c:v>
                </c:pt>
                <c:pt idx="8083">
                  <c:v>43148</c:v>
                </c:pt>
                <c:pt idx="8084">
                  <c:v>43149</c:v>
                </c:pt>
                <c:pt idx="8085">
                  <c:v>43150</c:v>
                </c:pt>
                <c:pt idx="8086">
                  <c:v>43151</c:v>
                </c:pt>
                <c:pt idx="8087">
                  <c:v>43152</c:v>
                </c:pt>
                <c:pt idx="8088">
                  <c:v>43153</c:v>
                </c:pt>
                <c:pt idx="8089">
                  <c:v>43154</c:v>
                </c:pt>
                <c:pt idx="8090">
                  <c:v>43155</c:v>
                </c:pt>
                <c:pt idx="8091">
                  <c:v>43156</c:v>
                </c:pt>
                <c:pt idx="8092">
                  <c:v>43157</c:v>
                </c:pt>
                <c:pt idx="8093">
                  <c:v>43158</c:v>
                </c:pt>
                <c:pt idx="8094">
                  <c:v>43159</c:v>
                </c:pt>
                <c:pt idx="8095">
                  <c:v>43160</c:v>
                </c:pt>
                <c:pt idx="8096">
                  <c:v>43161</c:v>
                </c:pt>
                <c:pt idx="8097">
                  <c:v>43162</c:v>
                </c:pt>
                <c:pt idx="8098">
                  <c:v>43163</c:v>
                </c:pt>
                <c:pt idx="8099">
                  <c:v>43164</c:v>
                </c:pt>
                <c:pt idx="8100">
                  <c:v>43165</c:v>
                </c:pt>
                <c:pt idx="8101">
                  <c:v>43166</c:v>
                </c:pt>
                <c:pt idx="8102">
                  <c:v>43167</c:v>
                </c:pt>
                <c:pt idx="8103">
                  <c:v>43168</c:v>
                </c:pt>
                <c:pt idx="8104">
                  <c:v>43169</c:v>
                </c:pt>
                <c:pt idx="8105">
                  <c:v>43170</c:v>
                </c:pt>
                <c:pt idx="8106">
                  <c:v>43171</c:v>
                </c:pt>
                <c:pt idx="8107">
                  <c:v>43172</c:v>
                </c:pt>
                <c:pt idx="8108">
                  <c:v>43173</c:v>
                </c:pt>
                <c:pt idx="8109">
                  <c:v>43174</c:v>
                </c:pt>
                <c:pt idx="8110">
                  <c:v>43175</c:v>
                </c:pt>
                <c:pt idx="8111">
                  <c:v>43176</c:v>
                </c:pt>
                <c:pt idx="8112">
                  <c:v>43177</c:v>
                </c:pt>
                <c:pt idx="8113">
                  <c:v>43178</c:v>
                </c:pt>
                <c:pt idx="8114">
                  <c:v>43179</c:v>
                </c:pt>
                <c:pt idx="8115">
                  <c:v>43180</c:v>
                </c:pt>
                <c:pt idx="8116">
                  <c:v>43181</c:v>
                </c:pt>
                <c:pt idx="8117">
                  <c:v>43182</c:v>
                </c:pt>
                <c:pt idx="8118">
                  <c:v>43183</c:v>
                </c:pt>
                <c:pt idx="8119">
                  <c:v>43184</c:v>
                </c:pt>
                <c:pt idx="8120">
                  <c:v>43185</c:v>
                </c:pt>
                <c:pt idx="8121">
                  <c:v>43186</c:v>
                </c:pt>
                <c:pt idx="8122">
                  <c:v>43187</c:v>
                </c:pt>
                <c:pt idx="8123">
                  <c:v>43188</c:v>
                </c:pt>
                <c:pt idx="8124">
                  <c:v>43189</c:v>
                </c:pt>
                <c:pt idx="8125">
                  <c:v>43190</c:v>
                </c:pt>
                <c:pt idx="8126">
                  <c:v>43191</c:v>
                </c:pt>
                <c:pt idx="8127">
                  <c:v>43192</c:v>
                </c:pt>
                <c:pt idx="8128">
                  <c:v>43193</c:v>
                </c:pt>
                <c:pt idx="8129">
                  <c:v>43194</c:v>
                </c:pt>
                <c:pt idx="8130">
                  <c:v>43195</c:v>
                </c:pt>
                <c:pt idx="8131">
                  <c:v>43196</c:v>
                </c:pt>
                <c:pt idx="8132">
                  <c:v>43197</c:v>
                </c:pt>
                <c:pt idx="8133">
                  <c:v>43198</c:v>
                </c:pt>
                <c:pt idx="8134">
                  <c:v>43199</c:v>
                </c:pt>
                <c:pt idx="8135">
                  <c:v>43200</c:v>
                </c:pt>
                <c:pt idx="8136">
                  <c:v>43201</c:v>
                </c:pt>
                <c:pt idx="8137">
                  <c:v>43202</c:v>
                </c:pt>
                <c:pt idx="8138">
                  <c:v>43203</c:v>
                </c:pt>
                <c:pt idx="8139">
                  <c:v>43204</c:v>
                </c:pt>
                <c:pt idx="8140">
                  <c:v>43205</c:v>
                </c:pt>
                <c:pt idx="8141">
                  <c:v>43206</c:v>
                </c:pt>
                <c:pt idx="8142">
                  <c:v>43207</c:v>
                </c:pt>
                <c:pt idx="8143">
                  <c:v>43208</c:v>
                </c:pt>
                <c:pt idx="8144">
                  <c:v>43209</c:v>
                </c:pt>
                <c:pt idx="8145">
                  <c:v>43210</c:v>
                </c:pt>
                <c:pt idx="8146">
                  <c:v>43211</c:v>
                </c:pt>
                <c:pt idx="8147">
                  <c:v>43212</c:v>
                </c:pt>
                <c:pt idx="8148">
                  <c:v>43213</c:v>
                </c:pt>
                <c:pt idx="8149">
                  <c:v>43214</c:v>
                </c:pt>
                <c:pt idx="8150">
                  <c:v>43215</c:v>
                </c:pt>
                <c:pt idx="8151">
                  <c:v>43216</c:v>
                </c:pt>
                <c:pt idx="8152">
                  <c:v>43217</c:v>
                </c:pt>
                <c:pt idx="8153">
                  <c:v>43218</c:v>
                </c:pt>
                <c:pt idx="8154">
                  <c:v>43219</c:v>
                </c:pt>
                <c:pt idx="8155">
                  <c:v>43220</c:v>
                </c:pt>
                <c:pt idx="8156">
                  <c:v>43221</c:v>
                </c:pt>
                <c:pt idx="8157">
                  <c:v>43222</c:v>
                </c:pt>
                <c:pt idx="8158">
                  <c:v>43223</c:v>
                </c:pt>
                <c:pt idx="8159">
                  <c:v>43224</c:v>
                </c:pt>
                <c:pt idx="8160">
                  <c:v>43225</c:v>
                </c:pt>
                <c:pt idx="8161">
                  <c:v>43226</c:v>
                </c:pt>
                <c:pt idx="8162">
                  <c:v>43227</c:v>
                </c:pt>
                <c:pt idx="8163">
                  <c:v>43228</c:v>
                </c:pt>
                <c:pt idx="8164">
                  <c:v>43229</c:v>
                </c:pt>
                <c:pt idx="8165">
                  <c:v>43230</c:v>
                </c:pt>
                <c:pt idx="8166">
                  <c:v>43231</c:v>
                </c:pt>
                <c:pt idx="8167">
                  <c:v>43232</c:v>
                </c:pt>
                <c:pt idx="8168">
                  <c:v>43233</c:v>
                </c:pt>
                <c:pt idx="8169">
                  <c:v>43234</c:v>
                </c:pt>
                <c:pt idx="8170">
                  <c:v>43235</c:v>
                </c:pt>
                <c:pt idx="8171">
                  <c:v>43236</c:v>
                </c:pt>
                <c:pt idx="8172">
                  <c:v>43237</c:v>
                </c:pt>
                <c:pt idx="8173">
                  <c:v>43238</c:v>
                </c:pt>
                <c:pt idx="8174">
                  <c:v>43239</c:v>
                </c:pt>
                <c:pt idx="8175">
                  <c:v>43240</c:v>
                </c:pt>
                <c:pt idx="8176">
                  <c:v>43241</c:v>
                </c:pt>
                <c:pt idx="8177">
                  <c:v>43242</c:v>
                </c:pt>
                <c:pt idx="8178">
                  <c:v>43243</c:v>
                </c:pt>
                <c:pt idx="8179">
                  <c:v>43244</c:v>
                </c:pt>
                <c:pt idx="8180">
                  <c:v>43245</c:v>
                </c:pt>
                <c:pt idx="8181">
                  <c:v>43246</c:v>
                </c:pt>
                <c:pt idx="8182">
                  <c:v>43247</c:v>
                </c:pt>
                <c:pt idx="8183">
                  <c:v>43248</c:v>
                </c:pt>
                <c:pt idx="8184">
                  <c:v>43249</c:v>
                </c:pt>
                <c:pt idx="8185">
                  <c:v>43250</c:v>
                </c:pt>
                <c:pt idx="8186">
                  <c:v>43251</c:v>
                </c:pt>
                <c:pt idx="8187">
                  <c:v>43252</c:v>
                </c:pt>
                <c:pt idx="8188">
                  <c:v>43253</c:v>
                </c:pt>
                <c:pt idx="8189">
                  <c:v>43254</c:v>
                </c:pt>
                <c:pt idx="8190">
                  <c:v>43255</c:v>
                </c:pt>
                <c:pt idx="8191">
                  <c:v>43256</c:v>
                </c:pt>
                <c:pt idx="8192">
                  <c:v>43257</c:v>
                </c:pt>
                <c:pt idx="8193">
                  <c:v>43258</c:v>
                </c:pt>
                <c:pt idx="8194">
                  <c:v>43259</c:v>
                </c:pt>
                <c:pt idx="8195">
                  <c:v>43260</c:v>
                </c:pt>
                <c:pt idx="8196">
                  <c:v>43261</c:v>
                </c:pt>
                <c:pt idx="8197">
                  <c:v>43262</c:v>
                </c:pt>
                <c:pt idx="8198">
                  <c:v>43263</c:v>
                </c:pt>
                <c:pt idx="8199">
                  <c:v>43264</c:v>
                </c:pt>
                <c:pt idx="8200">
                  <c:v>43265</c:v>
                </c:pt>
                <c:pt idx="8201">
                  <c:v>43266</c:v>
                </c:pt>
                <c:pt idx="8202">
                  <c:v>43267</c:v>
                </c:pt>
                <c:pt idx="8203">
                  <c:v>43268</c:v>
                </c:pt>
                <c:pt idx="8204">
                  <c:v>43269</c:v>
                </c:pt>
                <c:pt idx="8205">
                  <c:v>43270</c:v>
                </c:pt>
                <c:pt idx="8206">
                  <c:v>43271</c:v>
                </c:pt>
                <c:pt idx="8207">
                  <c:v>43272</c:v>
                </c:pt>
                <c:pt idx="8208">
                  <c:v>43273</c:v>
                </c:pt>
                <c:pt idx="8209">
                  <c:v>43274</c:v>
                </c:pt>
                <c:pt idx="8210">
                  <c:v>43275</c:v>
                </c:pt>
                <c:pt idx="8211">
                  <c:v>43276</c:v>
                </c:pt>
                <c:pt idx="8212">
                  <c:v>43277</c:v>
                </c:pt>
                <c:pt idx="8213">
                  <c:v>43278</c:v>
                </c:pt>
                <c:pt idx="8214">
                  <c:v>43279</c:v>
                </c:pt>
                <c:pt idx="8215">
                  <c:v>43280</c:v>
                </c:pt>
                <c:pt idx="8216">
                  <c:v>43281</c:v>
                </c:pt>
                <c:pt idx="8217">
                  <c:v>43282</c:v>
                </c:pt>
                <c:pt idx="8218">
                  <c:v>43283</c:v>
                </c:pt>
                <c:pt idx="8219">
                  <c:v>43284</c:v>
                </c:pt>
                <c:pt idx="8220">
                  <c:v>43285</c:v>
                </c:pt>
                <c:pt idx="8221">
                  <c:v>43286</c:v>
                </c:pt>
                <c:pt idx="8222">
                  <c:v>43287</c:v>
                </c:pt>
                <c:pt idx="8223">
                  <c:v>43288</c:v>
                </c:pt>
                <c:pt idx="8224">
                  <c:v>43289</c:v>
                </c:pt>
                <c:pt idx="8225">
                  <c:v>43290</c:v>
                </c:pt>
                <c:pt idx="8226">
                  <c:v>43291</c:v>
                </c:pt>
                <c:pt idx="8227">
                  <c:v>43292</c:v>
                </c:pt>
                <c:pt idx="8228">
                  <c:v>43293</c:v>
                </c:pt>
                <c:pt idx="8229">
                  <c:v>43294</c:v>
                </c:pt>
                <c:pt idx="8230">
                  <c:v>43295</c:v>
                </c:pt>
                <c:pt idx="8231">
                  <c:v>43296</c:v>
                </c:pt>
                <c:pt idx="8232">
                  <c:v>43297</c:v>
                </c:pt>
                <c:pt idx="8233">
                  <c:v>43298</c:v>
                </c:pt>
                <c:pt idx="8234">
                  <c:v>43299</c:v>
                </c:pt>
                <c:pt idx="8235">
                  <c:v>43300</c:v>
                </c:pt>
                <c:pt idx="8236">
                  <c:v>43301</c:v>
                </c:pt>
                <c:pt idx="8237">
                  <c:v>43302</c:v>
                </c:pt>
                <c:pt idx="8238">
                  <c:v>43303</c:v>
                </c:pt>
                <c:pt idx="8239">
                  <c:v>43304</c:v>
                </c:pt>
                <c:pt idx="8240">
                  <c:v>43305</c:v>
                </c:pt>
                <c:pt idx="8241">
                  <c:v>43306</c:v>
                </c:pt>
                <c:pt idx="8242">
                  <c:v>43307</c:v>
                </c:pt>
                <c:pt idx="8243">
                  <c:v>43308</c:v>
                </c:pt>
                <c:pt idx="8244">
                  <c:v>43309</c:v>
                </c:pt>
                <c:pt idx="8245">
                  <c:v>43310</c:v>
                </c:pt>
                <c:pt idx="8246">
                  <c:v>43311</c:v>
                </c:pt>
                <c:pt idx="8247">
                  <c:v>43312</c:v>
                </c:pt>
                <c:pt idx="8248">
                  <c:v>43313</c:v>
                </c:pt>
                <c:pt idx="8249">
                  <c:v>43314</c:v>
                </c:pt>
                <c:pt idx="8250">
                  <c:v>43315</c:v>
                </c:pt>
                <c:pt idx="8251">
                  <c:v>43316</c:v>
                </c:pt>
                <c:pt idx="8252">
                  <c:v>43317</c:v>
                </c:pt>
                <c:pt idx="8253">
                  <c:v>43318</c:v>
                </c:pt>
                <c:pt idx="8254">
                  <c:v>43319</c:v>
                </c:pt>
                <c:pt idx="8255">
                  <c:v>43320</c:v>
                </c:pt>
                <c:pt idx="8256">
                  <c:v>43321</c:v>
                </c:pt>
                <c:pt idx="8257">
                  <c:v>43322</c:v>
                </c:pt>
                <c:pt idx="8258">
                  <c:v>43323</c:v>
                </c:pt>
                <c:pt idx="8259">
                  <c:v>43324</c:v>
                </c:pt>
                <c:pt idx="8260">
                  <c:v>43325</c:v>
                </c:pt>
                <c:pt idx="8261">
                  <c:v>43326</c:v>
                </c:pt>
                <c:pt idx="8262">
                  <c:v>43327</c:v>
                </c:pt>
                <c:pt idx="8263">
                  <c:v>43328</c:v>
                </c:pt>
                <c:pt idx="8264">
                  <c:v>43329</c:v>
                </c:pt>
                <c:pt idx="8265">
                  <c:v>43330</c:v>
                </c:pt>
                <c:pt idx="8266">
                  <c:v>43331</c:v>
                </c:pt>
                <c:pt idx="8267">
                  <c:v>43332</c:v>
                </c:pt>
                <c:pt idx="8268">
                  <c:v>43333</c:v>
                </c:pt>
                <c:pt idx="8269">
                  <c:v>43334</c:v>
                </c:pt>
                <c:pt idx="8270">
                  <c:v>43335</c:v>
                </c:pt>
                <c:pt idx="8271">
                  <c:v>43336</c:v>
                </c:pt>
                <c:pt idx="8272">
                  <c:v>43337</c:v>
                </c:pt>
                <c:pt idx="8273">
                  <c:v>43338</c:v>
                </c:pt>
                <c:pt idx="8274">
                  <c:v>43339</c:v>
                </c:pt>
                <c:pt idx="8275">
                  <c:v>43340</c:v>
                </c:pt>
                <c:pt idx="8276">
                  <c:v>43341</c:v>
                </c:pt>
                <c:pt idx="8277">
                  <c:v>43342</c:v>
                </c:pt>
                <c:pt idx="8278">
                  <c:v>43343</c:v>
                </c:pt>
                <c:pt idx="8279">
                  <c:v>43344</c:v>
                </c:pt>
                <c:pt idx="8280">
                  <c:v>43345</c:v>
                </c:pt>
                <c:pt idx="8281">
                  <c:v>43346</c:v>
                </c:pt>
                <c:pt idx="8282">
                  <c:v>43347</c:v>
                </c:pt>
                <c:pt idx="8283">
                  <c:v>43348</c:v>
                </c:pt>
                <c:pt idx="8284">
                  <c:v>43349</c:v>
                </c:pt>
                <c:pt idx="8285">
                  <c:v>43350</c:v>
                </c:pt>
                <c:pt idx="8286">
                  <c:v>43351</c:v>
                </c:pt>
                <c:pt idx="8287">
                  <c:v>43352</c:v>
                </c:pt>
                <c:pt idx="8288">
                  <c:v>43353</c:v>
                </c:pt>
                <c:pt idx="8289">
                  <c:v>43354</c:v>
                </c:pt>
                <c:pt idx="8290">
                  <c:v>43355</c:v>
                </c:pt>
                <c:pt idx="8291">
                  <c:v>43356</c:v>
                </c:pt>
                <c:pt idx="8292">
                  <c:v>43357</c:v>
                </c:pt>
                <c:pt idx="8293">
                  <c:v>43358</c:v>
                </c:pt>
                <c:pt idx="8294">
                  <c:v>43359</c:v>
                </c:pt>
                <c:pt idx="8295">
                  <c:v>43360</c:v>
                </c:pt>
                <c:pt idx="8296">
                  <c:v>43361</c:v>
                </c:pt>
                <c:pt idx="8297">
                  <c:v>43362</c:v>
                </c:pt>
                <c:pt idx="8298">
                  <c:v>43363</c:v>
                </c:pt>
                <c:pt idx="8299">
                  <c:v>43364</c:v>
                </c:pt>
                <c:pt idx="8300">
                  <c:v>43365</c:v>
                </c:pt>
                <c:pt idx="8301">
                  <c:v>43366</c:v>
                </c:pt>
                <c:pt idx="8302">
                  <c:v>43367</c:v>
                </c:pt>
                <c:pt idx="8303">
                  <c:v>43368</c:v>
                </c:pt>
                <c:pt idx="8304">
                  <c:v>43369</c:v>
                </c:pt>
                <c:pt idx="8305">
                  <c:v>43370</c:v>
                </c:pt>
                <c:pt idx="8306">
                  <c:v>43371</c:v>
                </c:pt>
                <c:pt idx="8307">
                  <c:v>43372</c:v>
                </c:pt>
                <c:pt idx="8308">
                  <c:v>43373</c:v>
                </c:pt>
                <c:pt idx="8309">
                  <c:v>43374</c:v>
                </c:pt>
                <c:pt idx="8310">
                  <c:v>43375</c:v>
                </c:pt>
                <c:pt idx="8311">
                  <c:v>43376</c:v>
                </c:pt>
                <c:pt idx="8312">
                  <c:v>43377</c:v>
                </c:pt>
                <c:pt idx="8313">
                  <c:v>43378</c:v>
                </c:pt>
                <c:pt idx="8314">
                  <c:v>43379</c:v>
                </c:pt>
                <c:pt idx="8315">
                  <c:v>43380</c:v>
                </c:pt>
                <c:pt idx="8316">
                  <c:v>43381</c:v>
                </c:pt>
                <c:pt idx="8317">
                  <c:v>43382</c:v>
                </c:pt>
                <c:pt idx="8318">
                  <c:v>43383</c:v>
                </c:pt>
                <c:pt idx="8319">
                  <c:v>43384</c:v>
                </c:pt>
                <c:pt idx="8320">
                  <c:v>43385</c:v>
                </c:pt>
                <c:pt idx="8321">
                  <c:v>43386</c:v>
                </c:pt>
                <c:pt idx="8322">
                  <c:v>43387</c:v>
                </c:pt>
                <c:pt idx="8323">
                  <c:v>43388</c:v>
                </c:pt>
                <c:pt idx="8324">
                  <c:v>43389</c:v>
                </c:pt>
                <c:pt idx="8325">
                  <c:v>43390</c:v>
                </c:pt>
                <c:pt idx="8326">
                  <c:v>43391</c:v>
                </c:pt>
                <c:pt idx="8327">
                  <c:v>43392</c:v>
                </c:pt>
                <c:pt idx="8328">
                  <c:v>43393</c:v>
                </c:pt>
                <c:pt idx="8329">
                  <c:v>43394</c:v>
                </c:pt>
                <c:pt idx="8330">
                  <c:v>43395</c:v>
                </c:pt>
                <c:pt idx="8331">
                  <c:v>43396</c:v>
                </c:pt>
                <c:pt idx="8332">
                  <c:v>43397</c:v>
                </c:pt>
                <c:pt idx="8333">
                  <c:v>43398</c:v>
                </c:pt>
                <c:pt idx="8334">
                  <c:v>43399</c:v>
                </c:pt>
                <c:pt idx="8335">
                  <c:v>43400</c:v>
                </c:pt>
                <c:pt idx="8336">
                  <c:v>43401</c:v>
                </c:pt>
                <c:pt idx="8337">
                  <c:v>43402</c:v>
                </c:pt>
                <c:pt idx="8338">
                  <c:v>43403</c:v>
                </c:pt>
                <c:pt idx="8339">
                  <c:v>43404</c:v>
                </c:pt>
                <c:pt idx="8340">
                  <c:v>43405</c:v>
                </c:pt>
                <c:pt idx="8341">
                  <c:v>43406</c:v>
                </c:pt>
                <c:pt idx="8342">
                  <c:v>43407</c:v>
                </c:pt>
                <c:pt idx="8343">
                  <c:v>43408</c:v>
                </c:pt>
                <c:pt idx="8344">
                  <c:v>43409</c:v>
                </c:pt>
                <c:pt idx="8345">
                  <c:v>43410</c:v>
                </c:pt>
                <c:pt idx="8346">
                  <c:v>43411</c:v>
                </c:pt>
                <c:pt idx="8347">
                  <c:v>43412</c:v>
                </c:pt>
                <c:pt idx="8348">
                  <c:v>43413</c:v>
                </c:pt>
                <c:pt idx="8349">
                  <c:v>43414</c:v>
                </c:pt>
                <c:pt idx="8350">
                  <c:v>43415</c:v>
                </c:pt>
                <c:pt idx="8351">
                  <c:v>43416</c:v>
                </c:pt>
                <c:pt idx="8352">
                  <c:v>43417</c:v>
                </c:pt>
                <c:pt idx="8353">
                  <c:v>43418</c:v>
                </c:pt>
                <c:pt idx="8354">
                  <c:v>43419</c:v>
                </c:pt>
                <c:pt idx="8355">
                  <c:v>43420</c:v>
                </c:pt>
                <c:pt idx="8356">
                  <c:v>43421</c:v>
                </c:pt>
                <c:pt idx="8357">
                  <c:v>43422</c:v>
                </c:pt>
                <c:pt idx="8358">
                  <c:v>43423</c:v>
                </c:pt>
                <c:pt idx="8359">
                  <c:v>43424</c:v>
                </c:pt>
                <c:pt idx="8360">
                  <c:v>43425</c:v>
                </c:pt>
                <c:pt idx="8361">
                  <c:v>43426</c:v>
                </c:pt>
                <c:pt idx="8362">
                  <c:v>43427</c:v>
                </c:pt>
                <c:pt idx="8363">
                  <c:v>43428</c:v>
                </c:pt>
                <c:pt idx="8364">
                  <c:v>43429</c:v>
                </c:pt>
                <c:pt idx="8365">
                  <c:v>43430</c:v>
                </c:pt>
                <c:pt idx="8366">
                  <c:v>43431</c:v>
                </c:pt>
                <c:pt idx="8367">
                  <c:v>43432</c:v>
                </c:pt>
                <c:pt idx="8368">
                  <c:v>43433</c:v>
                </c:pt>
                <c:pt idx="8369">
                  <c:v>43434</c:v>
                </c:pt>
                <c:pt idx="8370">
                  <c:v>43435</c:v>
                </c:pt>
                <c:pt idx="8371">
                  <c:v>43436</c:v>
                </c:pt>
                <c:pt idx="8372">
                  <c:v>43437</c:v>
                </c:pt>
                <c:pt idx="8373">
                  <c:v>43438</c:v>
                </c:pt>
                <c:pt idx="8374">
                  <c:v>43439</c:v>
                </c:pt>
                <c:pt idx="8375">
                  <c:v>43440</c:v>
                </c:pt>
                <c:pt idx="8376">
                  <c:v>43441</c:v>
                </c:pt>
                <c:pt idx="8377">
                  <c:v>43442</c:v>
                </c:pt>
                <c:pt idx="8378">
                  <c:v>43443</c:v>
                </c:pt>
                <c:pt idx="8379">
                  <c:v>43444</c:v>
                </c:pt>
                <c:pt idx="8380">
                  <c:v>43445</c:v>
                </c:pt>
                <c:pt idx="8381">
                  <c:v>43446</c:v>
                </c:pt>
                <c:pt idx="8382">
                  <c:v>43447</c:v>
                </c:pt>
                <c:pt idx="8383">
                  <c:v>43448</c:v>
                </c:pt>
                <c:pt idx="8384">
                  <c:v>43449</c:v>
                </c:pt>
                <c:pt idx="8385">
                  <c:v>43450</c:v>
                </c:pt>
                <c:pt idx="8386">
                  <c:v>43451</c:v>
                </c:pt>
                <c:pt idx="8387">
                  <c:v>43452</c:v>
                </c:pt>
                <c:pt idx="8388">
                  <c:v>43453</c:v>
                </c:pt>
                <c:pt idx="8389">
                  <c:v>43454</c:v>
                </c:pt>
                <c:pt idx="8390">
                  <c:v>43455</c:v>
                </c:pt>
                <c:pt idx="8391">
                  <c:v>43456</c:v>
                </c:pt>
                <c:pt idx="8392">
                  <c:v>43457</c:v>
                </c:pt>
                <c:pt idx="8393">
                  <c:v>43458</c:v>
                </c:pt>
                <c:pt idx="8394">
                  <c:v>43459</c:v>
                </c:pt>
                <c:pt idx="8395">
                  <c:v>43460</c:v>
                </c:pt>
                <c:pt idx="8396">
                  <c:v>43461</c:v>
                </c:pt>
                <c:pt idx="8397">
                  <c:v>43462</c:v>
                </c:pt>
                <c:pt idx="8398">
                  <c:v>43463</c:v>
                </c:pt>
                <c:pt idx="8399">
                  <c:v>43464</c:v>
                </c:pt>
                <c:pt idx="8400">
                  <c:v>43465</c:v>
                </c:pt>
                <c:pt idx="8401">
                  <c:v>43466</c:v>
                </c:pt>
                <c:pt idx="8402">
                  <c:v>43467</c:v>
                </c:pt>
                <c:pt idx="8403">
                  <c:v>43468</c:v>
                </c:pt>
                <c:pt idx="8404">
                  <c:v>43469</c:v>
                </c:pt>
                <c:pt idx="8405">
                  <c:v>43470</c:v>
                </c:pt>
                <c:pt idx="8406">
                  <c:v>43471</c:v>
                </c:pt>
                <c:pt idx="8407">
                  <c:v>43472</c:v>
                </c:pt>
                <c:pt idx="8408">
                  <c:v>43473</c:v>
                </c:pt>
                <c:pt idx="8409">
                  <c:v>43474</c:v>
                </c:pt>
                <c:pt idx="8410">
                  <c:v>43475</c:v>
                </c:pt>
                <c:pt idx="8411">
                  <c:v>43476</c:v>
                </c:pt>
                <c:pt idx="8412">
                  <c:v>43477</c:v>
                </c:pt>
                <c:pt idx="8413">
                  <c:v>43478</c:v>
                </c:pt>
                <c:pt idx="8414">
                  <c:v>43479</c:v>
                </c:pt>
                <c:pt idx="8415">
                  <c:v>43480</c:v>
                </c:pt>
                <c:pt idx="8416">
                  <c:v>43481</c:v>
                </c:pt>
                <c:pt idx="8417">
                  <c:v>43482</c:v>
                </c:pt>
                <c:pt idx="8418">
                  <c:v>43483</c:v>
                </c:pt>
                <c:pt idx="8419">
                  <c:v>43484</c:v>
                </c:pt>
                <c:pt idx="8420">
                  <c:v>43485</c:v>
                </c:pt>
                <c:pt idx="8421">
                  <c:v>43486</c:v>
                </c:pt>
                <c:pt idx="8422">
                  <c:v>43487</c:v>
                </c:pt>
                <c:pt idx="8423">
                  <c:v>43488</c:v>
                </c:pt>
                <c:pt idx="8424">
                  <c:v>43489</c:v>
                </c:pt>
                <c:pt idx="8425">
                  <c:v>43490</c:v>
                </c:pt>
                <c:pt idx="8426">
                  <c:v>43491</c:v>
                </c:pt>
                <c:pt idx="8427">
                  <c:v>43492</c:v>
                </c:pt>
                <c:pt idx="8428">
                  <c:v>43493</c:v>
                </c:pt>
                <c:pt idx="8429">
                  <c:v>43494</c:v>
                </c:pt>
                <c:pt idx="8430">
                  <c:v>43495</c:v>
                </c:pt>
                <c:pt idx="8431">
                  <c:v>43496</c:v>
                </c:pt>
                <c:pt idx="8432">
                  <c:v>43497</c:v>
                </c:pt>
                <c:pt idx="8433">
                  <c:v>43498</c:v>
                </c:pt>
                <c:pt idx="8434">
                  <c:v>43499</c:v>
                </c:pt>
                <c:pt idx="8435">
                  <c:v>43500</c:v>
                </c:pt>
                <c:pt idx="8436">
                  <c:v>43501</c:v>
                </c:pt>
                <c:pt idx="8437">
                  <c:v>43502</c:v>
                </c:pt>
                <c:pt idx="8438">
                  <c:v>43503</c:v>
                </c:pt>
                <c:pt idx="8439">
                  <c:v>43504</c:v>
                </c:pt>
                <c:pt idx="8440">
                  <c:v>43505</c:v>
                </c:pt>
                <c:pt idx="8441">
                  <c:v>43506</c:v>
                </c:pt>
                <c:pt idx="8442">
                  <c:v>43507</c:v>
                </c:pt>
                <c:pt idx="8443">
                  <c:v>43508</c:v>
                </c:pt>
                <c:pt idx="8444">
                  <c:v>43509</c:v>
                </c:pt>
                <c:pt idx="8445">
                  <c:v>43510</c:v>
                </c:pt>
                <c:pt idx="8446">
                  <c:v>43511</c:v>
                </c:pt>
                <c:pt idx="8447">
                  <c:v>43512</c:v>
                </c:pt>
                <c:pt idx="8448">
                  <c:v>43513</c:v>
                </c:pt>
                <c:pt idx="8449">
                  <c:v>43514</c:v>
                </c:pt>
                <c:pt idx="8450">
                  <c:v>43515</c:v>
                </c:pt>
                <c:pt idx="8451">
                  <c:v>43516</c:v>
                </c:pt>
                <c:pt idx="8452">
                  <c:v>43517</c:v>
                </c:pt>
                <c:pt idx="8453">
                  <c:v>43518</c:v>
                </c:pt>
                <c:pt idx="8454">
                  <c:v>43519</c:v>
                </c:pt>
                <c:pt idx="8455">
                  <c:v>43520</c:v>
                </c:pt>
                <c:pt idx="8456">
                  <c:v>43521</c:v>
                </c:pt>
                <c:pt idx="8457">
                  <c:v>43522</c:v>
                </c:pt>
                <c:pt idx="8458">
                  <c:v>43523</c:v>
                </c:pt>
                <c:pt idx="8459">
                  <c:v>43524</c:v>
                </c:pt>
                <c:pt idx="8460">
                  <c:v>43525</c:v>
                </c:pt>
                <c:pt idx="8461">
                  <c:v>43526</c:v>
                </c:pt>
                <c:pt idx="8462">
                  <c:v>43527</c:v>
                </c:pt>
                <c:pt idx="8463">
                  <c:v>43528</c:v>
                </c:pt>
                <c:pt idx="8464">
                  <c:v>43529</c:v>
                </c:pt>
                <c:pt idx="8465">
                  <c:v>43530</c:v>
                </c:pt>
                <c:pt idx="8466">
                  <c:v>43531</c:v>
                </c:pt>
                <c:pt idx="8467">
                  <c:v>43532</c:v>
                </c:pt>
                <c:pt idx="8468">
                  <c:v>43533</c:v>
                </c:pt>
                <c:pt idx="8469">
                  <c:v>43534</c:v>
                </c:pt>
                <c:pt idx="8470">
                  <c:v>43535</c:v>
                </c:pt>
                <c:pt idx="8471">
                  <c:v>43536</c:v>
                </c:pt>
                <c:pt idx="8472">
                  <c:v>43537</c:v>
                </c:pt>
                <c:pt idx="8473">
                  <c:v>43538</c:v>
                </c:pt>
                <c:pt idx="8474">
                  <c:v>43539</c:v>
                </c:pt>
                <c:pt idx="8475">
                  <c:v>43540</c:v>
                </c:pt>
                <c:pt idx="8476">
                  <c:v>43541</c:v>
                </c:pt>
                <c:pt idx="8477">
                  <c:v>43542</c:v>
                </c:pt>
                <c:pt idx="8478">
                  <c:v>43543</c:v>
                </c:pt>
                <c:pt idx="8479">
                  <c:v>43544</c:v>
                </c:pt>
                <c:pt idx="8480">
                  <c:v>43545</c:v>
                </c:pt>
                <c:pt idx="8481">
                  <c:v>43546</c:v>
                </c:pt>
                <c:pt idx="8482">
                  <c:v>43547</c:v>
                </c:pt>
                <c:pt idx="8483">
                  <c:v>43548</c:v>
                </c:pt>
                <c:pt idx="8484">
                  <c:v>43549</c:v>
                </c:pt>
                <c:pt idx="8485">
                  <c:v>43550</c:v>
                </c:pt>
                <c:pt idx="8486">
                  <c:v>43551</c:v>
                </c:pt>
                <c:pt idx="8487">
                  <c:v>43552</c:v>
                </c:pt>
                <c:pt idx="8488">
                  <c:v>43553</c:v>
                </c:pt>
                <c:pt idx="8489">
                  <c:v>43554</c:v>
                </c:pt>
                <c:pt idx="8490">
                  <c:v>43555</c:v>
                </c:pt>
                <c:pt idx="8491">
                  <c:v>43556</c:v>
                </c:pt>
                <c:pt idx="8492">
                  <c:v>43557</c:v>
                </c:pt>
                <c:pt idx="8493">
                  <c:v>43558</c:v>
                </c:pt>
                <c:pt idx="8494">
                  <c:v>43559</c:v>
                </c:pt>
                <c:pt idx="8495">
                  <c:v>43560</c:v>
                </c:pt>
                <c:pt idx="8496">
                  <c:v>43561</c:v>
                </c:pt>
                <c:pt idx="8497">
                  <c:v>43562</c:v>
                </c:pt>
                <c:pt idx="8498">
                  <c:v>43563</c:v>
                </c:pt>
                <c:pt idx="8499">
                  <c:v>43564</c:v>
                </c:pt>
                <c:pt idx="8500">
                  <c:v>43565</c:v>
                </c:pt>
                <c:pt idx="8501">
                  <c:v>43566</c:v>
                </c:pt>
                <c:pt idx="8502">
                  <c:v>43567</c:v>
                </c:pt>
                <c:pt idx="8503">
                  <c:v>43568</c:v>
                </c:pt>
                <c:pt idx="8504">
                  <c:v>43569</c:v>
                </c:pt>
                <c:pt idx="8505">
                  <c:v>43570</c:v>
                </c:pt>
                <c:pt idx="8506">
                  <c:v>43571</c:v>
                </c:pt>
                <c:pt idx="8507">
                  <c:v>43572</c:v>
                </c:pt>
                <c:pt idx="8508">
                  <c:v>43573</c:v>
                </c:pt>
                <c:pt idx="8509">
                  <c:v>43574</c:v>
                </c:pt>
                <c:pt idx="8510">
                  <c:v>43575</c:v>
                </c:pt>
                <c:pt idx="8511">
                  <c:v>43576</c:v>
                </c:pt>
                <c:pt idx="8512">
                  <c:v>43577</c:v>
                </c:pt>
                <c:pt idx="8513">
                  <c:v>43578</c:v>
                </c:pt>
                <c:pt idx="8514">
                  <c:v>43579</c:v>
                </c:pt>
                <c:pt idx="8515">
                  <c:v>43580</c:v>
                </c:pt>
                <c:pt idx="8516">
                  <c:v>43581</c:v>
                </c:pt>
                <c:pt idx="8517">
                  <c:v>43582</c:v>
                </c:pt>
                <c:pt idx="8518">
                  <c:v>43583</c:v>
                </c:pt>
                <c:pt idx="8519">
                  <c:v>43584</c:v>
                </c:pt>
                <c:pt idx="8520">
                  <c:v>43585</c:v>
                </c:pt>
                <c:pt idx="8521">
                  <c:v>43586</c:v>
                </c:pt>
                <c:pt idx="8522">
                  <c:v>43587</c:v>
                </c:pt>
                <c:pt idx="8523">
                  <c:v>43588</c:v>
                </c:pt>
                <c:pt idx="8524">
                  <c:v>43589</c:v>
                </c:pt>
                <c:pt idx="8525">
                  <c:v>43590</c:v>
                </c:pt>
                <c:pt idx="8526">
                  <c:v>43591</c:v>
                </c:pt>
                <c:pt idx="8527">
                  <c:v>43592</c:v>
                </c:pt>
                <c:pt idx="8528">
                  <c:v>43593</c:v>
                </c:pt>
                <c:pt idx="8529">
                  <c:v>43594</c:v>
                </c:pt>
                <c:pt idx="8530">
                  <c:v>43595</c:v>
                </c:pt>
                <c:pt idx="8531">
                  <c:v>43596</c:v>
                </c:pt>
                <c:pt idx="8532">
                  <c:v>43597</c:v>
                </c:pt>
                <c:pt idx="8533">
                  <c:v>43598</c:v>
                </c:pt>
                <c:pt idx="8534">
                  <c:v>43599</c:v>
                </c:pt>
                <c:pt idx="8535">
                  <c:v>43600</c:v>
                </c:pt>
                <c:pt idx="8536">
                  <c:v>43601</c:v>
                </c:pt>
                <c:pt idx="8537">
                  <c:v>43602</c:v>
                </c:pt>
                <c:pt idx="8538">
                  <c:v>43603</c:v>
                </c:pt>
                <c:pt idx="8539">
                  <c:v>43604</c:v>
                </c:pt>
                <c:pt idx="8540">
                  <c:v>43605</c:v>
                </c:pt>
                <c:pt idx="8541">
                  <c:v>43606</c:v>
                </c:pt>
                <c:pt idx="8542">
                  <c:v>43607</c:v>
                </c:pt>
                <c:pt idx="8543">
                  <c:v>43608</c:v>
                </c:pt>
                <c:pt idx="8544">
                  <c:v>43609</c:v>
                </c:pt>
                <c:pt idx="8545">
                  <c:v>43610</c:v>
                </c:pt>
                <c:pt idx="8546">
                  <c:v>43611</c:v>
                </c:pt>
                <c:pt idx="8547">
                  <c:v>43612</c:v>
                </c:pt>
                <c:pt idx="8548">
                  <c:v>43613</c:v>
                </c:pt>
                <c:pt idx="8549">
                  <c:v>43614</c:v>
                </c:pt>
                <c:pt idx="8550">
                  <c:v>43615</c:v>
                </c:pt>
                <c:pt idx="8551">
                  <c:v>43616</c:v>
                </c:pt>
                <c:pt idx="8552">
                  <c:v>43617</c:v>
                </c:pt>
                <c:pt idx="8553">
                  <c:v>43618</c:v>
                </c:pt>
                <c:pt idx="8554">
                  <c:v>43619</c:v>
                </c:pt>
                <c:pt idx="8555">
                  <c:v>43620</c:v>
                </c:pt>
                <c:pt idx="8556">
                  <c:v>43621</c:v>
                </c:pt>
                <c:pt idx="8557">
                  <c:v>43622</c:v>
                </c:pt>
                <c:pt idx="8558">
                  <c:v>43623</c:v>
                </c:pt>
                <c:pt idx="8559">
                  <c:v>43624</c:v>
                </c:pt>
                <c:pt idx="8560">
                  <c:v>43625</c:v>
                </c:pt>
                <c:pt idx="8561">
                  <c:v>43626</c:v>
                </c:pt>
                <c:pt idx="8562">
                  <c:v>43627</c:v>
                </c:pt>
                <c:pt idx="8563">
                  <c:v>43628</c:v>
                </c:pt>
                <c:pt idx="8564">
                  <c:v>43629</c:v>
                </c:pt>
                <c:pt idx="8565">
                  <c:v>43630</c:v>
                </c:pt>
                <c:pt idx="8566">
                  <c:v>43631</c:v>
                </c:pt>
                <c:pt idx="8567">
                  <c:v>43632</c:v>
                </c:pt>
                <c:pt idx="8568">
                  <c:v>43633</c:v>
                </c:pt>
                <c:pt idx="8569">
                  <c:v>43634</c:v>
                </c:pt>
                <c:pt idx="8570">
                  <c:v>43635</c:v>
                </c:pt>
                <c:pt idx="8571">
                  <c:v>43636</c:v>
                </c:pt>
                <c:pt idx="8572">
                  <c:v>43637</c:v>
                </c:pt>
                <c:pt idx="8573">
                  <c:v>43638</c:v>
                </c:pt>
                <c:pt idx="8574">
                  <c:v>43639</c:v>
                </c:pt>
                <c:pt idx="8575">
                  <c:v>43640</c:v>
                </c:pt>
                <c:pt idx="8576">
                  <c:v>43641</c:v>
                </c:pt>
                <c:pt idx="8577">
                  <c:v>43642</c:v>
                </c:pt>
                <c:pt idx="8578">
                  <c:v>43643</c:v>
                </c:pt>
                <c:pt idx="8579">
                  <c:v>43644</c:v>
                </c:pt>
                <c:pt idx="8580">
                  <c:v>43645</c:v>
                </c:pt>
                <c:pt idx="8581">
                  <c:v>43646</c:v>
                </c:pt>
                <c:pt idx="8582">
                  <c:v>43647</c:v>
                </c:pt>
                <c:pt idx="8583">
                  <c:v>43648</c:v>
                </c:pt>
                <c:pt idx="8584">
                  <c:v>43649</c:v>
                </c:pt>
                <c:pt idx="8585">
                  <c:v>43650</c:v>
                </c:pt>
                <c:pt idx="8586">
                  <c:v>43651</c:v>
                </c:pt>
                <c:pt idx="8587">
                  <c:v>43652</c:v>
                </c:pt>
                <c:pt idx="8588">
                  <c:v>43653</c:v>
                </c:pt>
                <c:pt idx="8589">
                  <c:v>43654</c:v>
                </c:pt>
                <c:pt idx="8590">
                  <c:v>43655</c:v>
                </c:pt>
                <c:pt idx="8591">
                  <c:v>43656</c:v>
                </c:pt>
                <c:pt idx="8592">
                  <c:v>43657</c:v>
                </c:pt>
                <c:pt idx="8593">
                  <c:v>43658</c:v>
                </c:pt>
                <c:pt idx="8594">
                  <c:v>43659</c:v>
                </c:pt>
                <c:pt idx="8595">
                  <c:v>43660</c:v>
                </c:pt>
                <c:pt idx="8596">
                  <c:v>43661</c:v>
                </c:pt>
                <c:pt idx="8597">
                  <c:v>43662</c:v>
                </c:pt>
                <c:pt idx="8598">
                  <c:v>43663</c:v>
                </c:pt>
                <c:pt idx="8599">
                  <c:v>43664</c:v>
                </c:pt>
                <c:pt idx="8600">
                  <c:v>43665</c:v>
                </c:pt>
                <c:pt idx="8601">
                  <c:v>43666</c:v>
                </c:pt>
                <c:pt idx="8602">
                  <c:v>43667</c:v>
                </c:pt>
                <c:pt idx="8603">
                  <c:v>43668</c:v>
                </c:pt>
                <c:pt idx="8604">
                  <c:v>43669</c:v>
                </c:pt>
                <c:pt idx="8605">
                  <c:v>43670</c:v>
                </c:pt>
                <c:pt idx="8606">
                  <c:v>43671</c:v>
                </c:pt>
                <c:pt idx="8607">
                  <c:v>43672</c:v>
                </c:pt>
                <c:pt idx="8608">
                  <c:v>43673</c:v>
                </c:pt>
                <c:pt idx="8609">
                  <c:v>43674</c:v>
                </c:pt>
                <c:pt idx="8610">
                  <c:v>43675</c:v>
                </c:pt>
                <c:pt idx="8611">
                  <c:v>43676</c:v>
                </c:pt>
                <c:pt idx="8612">
                  <c:v>43677</c:v>
                </c:pt>
                <c:pt idx="8613">
                  <c:v>43678</c:v>
                </c:pt>
                <c:pt idx="8614">
                  <c:v>43679</c:v>
                </c:pt>
                <c:pt idx="8615">
                  <c:v>43680</c:v>
                </c:pt>
                <c:pt idx="8616">
                  <c:v>43681</c:v>
                </c:pt>
                <c:pt idx="8617">
                  <c:v>43682</c:v>
                </c:pt>
                <c:pt idx="8618">
                  <c:v>43683</c:v>
                </c:pt>
                <c:pt idx="8619">
                  <c:v>43684</c:v>
                </c:pt>
                <c:pt idx="8620">
                  <c:v>43685</c:v>
                </c:pt>
                <c:pt idx="8621">
                  <c:v>43686</c:v>
                </c:pt>
                <c:pt idx="8622">
                  <c:v>43687</c:v>
                </c:pt>
                <c:pt idx="8623">
                  <c:v>43688</c:v>
                </c:pt>
                <c:pt idx="8624">
                  <c:v>43689</c:v>
                </c:pt>
                <c:pt idx="8625">
                  <c:v>43690</c:v>
                </c:pt>
                <c:pt idx="8626">
                  <c:v>43691</c:v>
                </c:pt>
                <c:pt idx="8627">
                  <c:v>43692</c:v>
                </c:pt>
                <c:pt idx="8628">
                  <c:v>43693</c:v>
                </c:pt>
                <c:pt idx="8629">
                  <c:v>43694</c:v>
                </c:pt>
                <c:pt idx="8630">
                  <c:v>43695</c:v>
                </c:pt>
                <c:pt idx="8631">
                  <c:v>43696</c:v>
                </c:pt>
                <c:pt idx="8632">
                  <c:v>43697</c:v>
                </c:pt>
                <c:pt idx="8633">
                  <c:v>43698</c:v>
                </c:pt>
                <c:pt idx="8634">
                  <c:v>43699</c:v>
                </c:pt>
                <c:pt idx="8635">
                  <c:v>43700</c:v>
                </c:pt>
                <c:pt idx="8636">
                  <c:v>43701</c:v>
                </c:pt>
                <c:pt idx="8637">
                  <c:v>43702</c:v>
                </c:pt>
                <c:pt idx="8638">
                  <c:v>43703</c:v>
                </c:pt>
                <c:pt idx="8639">
                  <c:v>43704</c:v>
                </c:pt>
                <c:pt idx="8640">
                  <c:v>43705</c:v>
                </c:pt>
                <c:pt idx="8641">
                  <c:v>43706</c:v>
                </c:pt>
                <c:pt idx="8642">
                  <c:v>43707</c:v>
                </c:pt>
                <c:pt idx="8643">
                  <c:v>43708</c:v>
                </c:pt>
                <c:pt idx="8644">
                  <c:v>43709</c:v>
                </c:pt>
                <c:pt idx="8645">
                  <c:v>43710</c:v>
                </c:pt>
                <c:pt idx="8646">
                  <c:v>43711</c:v>
                </c:pt>
                <c:pt idx="8647">
                  <c:v>43712</c:v>
                </c:pt>
                <c:pt idx="8648">
                  <c:v>43713</c:v>
                </c:pt>
                <c:pt idx="8649">
                  <c:v>43714</c:v>
                </c:pt>
                <c:pt idx="8650">
                  <c:v>43715</c:v>
                </c:pt>
                <c:pt idx="8651">
                  <c:v>43716</c:v>
                </c:pt>
                <c:pt idx="8652">
                  <c:v>43717</c:v>
                </c:pt>
                <c:pt idx="8653">
                  <c:v>43718</c:v>
                </c:pt>
                <c:pt idx="8654">
                  <c:v>43719</c:v>
                </c:pt>
                <c:pt idx="8655">
                  <c:v>43720</c:v>
                </c:pt>
                <c:pt idx="8656">
                  <c:v>43721</c:v>
                </c:pt>
                <c:pt idx="8657">
                  <c:v>43722</c:v>
                </c:pt>
                <c:pt idx="8658">
                  <c:v>43723</c:v>
                </c:pt>
                <c:pt idx="8659">
                  <c:v>43724</c:v>
                </c:pt>
                <c:pt idx="8660">
                  <c:v>43725</c:v>
                </c:pt>
                <c:pt idx="8661">
                  <c:v>43726</c:v>
                </c:pt>
                <c:pt idx="8662">
                  <c:v>43727</c:v>
                </c:pt>
                <c:pt idx="8663">
                  <c:v>43728</c:v>
                </c:pt>
                <c:pt idx="8664">
                  <c:v>43729</c:v>
                </c:pt>
                <c:pt idx="8665">
                  <c:v>43730</c:v>
                </c:pt>
                <c:pt idx="8666">
                  <c:v>43731</c:v>
                </c:pt>
                <c:pt idx="8667">
                  <c:v>43732</c:v>
                </c:pt>
                <c:pt idx="8668">
                  <c:v>43733</c:v>
                </c:pt>
                <c:pt idx="8669">
                  <c:v>43734</c:v>
                </c:pt>
                <c:pt idx="8670">
                  <c:v>43735</c:v>
                </c:pt>
                <c:pt idx="8671">
                  <c:v>43736</c:v>
                </c:pt>
                <c:pt idx="8672">
                  <c:v>43737</c:v>
                </c:pt>
                <c:pt idx="8673">
                  <c:v>43738</c:v>
                </c:pt>
                <c:pt idx="8674">
                  <c:v>43739</c:v>
                </c:pt>
                <c:pt idx="8675">
                  <c:v>43740</c:v>
                </c:pt>
                <c:pt idx="8676">
                  <c:v>43741</c:v>
                </c:pt>
                <c:pt idx="8677">
                  <c:v>43742</c:v>
                </c:pt>
                <c:pt idx="8678">
                  <c:v>43743</c:v>
                </c:pt>
                <c:pt idx="8679">
                  <c:v>43744</c:v>
                </c:pt>
                <c:pt idx="8680">
                  <c:v>43745</c:v>
                </c:pt>
                <c:pt idx="8681">
                  <c:v>43746</c:v>
                </c:pt>
                <c:pt idx="8682">
                  <c:v>43747</c:v>
                </c:pt>
                <c:pt idx="8683">
                  <c:v>43748</c:v>
                </c:pt>
                <c:pt idx="8684">
                  <c:v>43749</c:v>
                </c:pt>
                <c:pt idx="8685">
                  <c:v>43750</c:v>
                </c:pt>
                <c:pt idx="8686">
                  <c:v>43751</c:v>
                </c:pt>
                <c:pt idx="8687">
                  <c:v>43752</c:v>
                </c:pt>
                <c:pt idx="8688">
                  <c:v>43753</c:v>
                </c:pt>
                <c:pt idx="8689">
                  <c:v>43754</c:v>
                </c:pt>
                <c:pt idx="8690">
                  <c:v>43755</c:v>
                </c:pt>
                <c:pt idx="8691">
                  <c:v>43756</c:v>
                </c:pt>
                <c:pt idx="8692">
                  <c:v>43757</c:v>
                </c:pt>
                <c:pt idx="8693">
                  <c:v>43758</c:v>
                </c:pt>
                <c:pt idx="8694">
                  <c:v>43759</c:v>
                </c:pt>
                <c:pt idx="8695">
                  <c:v>43760</c:v>
                </c:pt>
                <c:pt idx="8696">
                  <c:v>43761</c:v>
                </c:pt>
                <c:pt idx="8697">
                  <c:v>43762</c:v>
                </c:pt>
                <c:pt idx="8698">
                  <c:v>43763</c:v>
                </c:pt>
                <c:pt idx="8699">
                  <c:v>43764</c:v>
                </c:pt>
                <c:pt idx="8700">
                  <c:v>43765</c:v>
                </c:pt>
                <c:pt idx="8701">
                  <c:v>43766</c:v>
                </c:pt>
                <c:pt idx="8702">
                  <c:v>43767</c:v>
                </c:pt>
                <c:pt idx="8703">
                  <c:v>43768</c:v>
                </c:pt>
                <c:pt idx="8704">
                  <c:v>43769</c:v>
                </c:pt>
                <c:pt idx="8705">
                  <c:v>43770</c:v>
                </c:pt>
                <c:pt idx="8706">
                  <c:v>43771</c:v>
                </c:pt>
                <c:pt idx="8707">
                  <c:v>43772</c:v>
                </c:pt>
                <c:pt idx="8708">
                  <c:v>43773</c:v>
                </c:pt>
                <c:pt idx="8709">
                  <c:v>43774</c:v>
                </c:pt>
                <c:pt idx="8710">
                  <c:v>43775</c:v>
                </c:pt>
                <c:pt idx="8711">
                  <c:v>43776</c:v>
                </c:pt>
                <c:pt idx="8712">
                  <c:v>43777</c:v>
                </c:pt>
                <c:pt idx="8713">
                  <c:v>43778</c:v>
                </c:pt>
                <c:pt idx="8714">
                  <c:v>43779</c:v>
                </c:pt>
                <c:pt idx="8715">
                  <c:v>43780</c:v>
                </c:pt>
                <c:pt idx="8716">
                  <c:v>43781</c:v>
                </c:pt>
                <c:pt idx="8717">
                  <c:v>43782</c:v>
                </c:pt>
                <c:pt idx="8718">
                  <c:v>43783</c:v>
                </c:pt>
                <c:pt idx="8719">
                  <c:v>43784</c:v>
                </c:pt>
                <c:pt idx="8720">
                  <c:v>43785</c:v>
                </c:pt>
                <c:pt idx="8721">
                  <c:v>43786</c:v>
                </c:pt>
                <c:pt idx="8722">
                  <c:v>43787</c:v>
                </c:pt>
                <c:pt idx="8723">
                  <c:v>43788</c:v>
                </c:pt>
                <c:pt idx="8724">
                  <c:v>43789</c:v>
                </c:pt>
                <c:pt idx="8725">
                  <c:v>43790</c:v>
                </c:pt>
                <c:pt idx="8726">
                  <c:v>43791</c:v>
                </c:pt>
                <c:pt idx="8727">
                  <c:v>43792</c:v>
                </c:pt>
                <c:pt idx="8728">
                  <c:v>43793</c:v>
                </c:pt>
                <c:pt idx="8729">
                  <c:v>43794</c:v>
                </c:pt>
                <c:pt idx="8730">
                  <c:v>43795</c:v>
                </c:pt>
                <c:pt idx="8731">
                  <c:v>43796</c:v>
                </c:pt>
                <c:pt idx="8732">
                  <c:v>43797</c:v>
                </c:pt>
                <c:pt idx="8733">
                  <c:v>43798</c:v>
                </c:pt>
                <c:pt idx="8734">
                  <c:v>43799</c:v>
                </c:pt>
                <c:pt idx="8735">
                  <c:v>43800</c:v>
                </c:pt>
                <c:pt idx="8736">
                  <c:v>43801</c:v>
                </c:pt>
                <c:pt idx="8737">
                  <c:v>43802</c:v>
                </c:pt>
                <c:pt idx="8738">
                  <c:v>43803</c:v>
                </c:pt>
                <c:pt idx="8739">
                  <c:v>43804</c:v>
                </c:pt>
                <c:pt idx="8740">
                  <c:v>43805</c:v>
                </c:pt>
                <c:pt idx="8741">
                  <c:v>43806</c:v>
                </c:pt>
                <c:pt idx="8742">
                  <c:v>43807</c:v>
                </c:pt>
                <c:pt idx="8743">
                  <c:v>43808</c:v>
                </c:pt>
                <c:pt idx="8744">
                  <c:v>43809</c:v>
                </c:pt>
                <c:pt idx="8745">
                  <c:v>43810</c:v>
                </c:pt>
                <c:pt idx="8746">
                  <c:v>43811</c:v>
                </c:pt>
                <c:pt idx="8747">
                  <c:v>43812</c:v>
                </c:pt>
                <c:pt idx="8748">
                  <c:v>43813</c:v>
                </c:pt>
                <c:pt idx="8749">
                  <c:v>43814</c:v>
                </c:pt>
                <c:pt idx="8750">
                  <c:v>43815</c:v>
                </c:pt>
                <c:pt idx="8751">
                  <c:v>43816</c:v>
                </c:pt>
                <c:pt idx="8752">
                  <c:v>43817</c:v>
                </c:pt>
                <c:pt idx="8753">
                  <c:v>43818</c:v>
                </c:pt>
                <c:pt idx="8754">
                  <c:v>43819</c:v>
                </c:pt>
                <c:pt idx="8755">
                  <c:v>43820</c:v>
                </c:pt>
                <c:pt idx="8756">
                  <c:v>43821</c:v>
                </c:pt>
                <c:pt idx="8757">
                  <c:v>43822</c:v>
                </c:pt>
                <c:pt idx="8758">
                  <c:v>43823</c:v>
                </c:pt>
                <c:pt idx="8759">
                  <c:v>43824</c:v>
                </c:pt>
                <c:pt idx="8760">
                  <c:v>43825</c:v>
                </c:pt>
                <c:pt idx="8761">
                  <c:v>43826</c:v>
                </c:pt>
                <c:pt idx="8762">
                  <c:v>43827</c:v>
                </c:pt>
                <c:pt idx="8763">
                  <c:v>43828</c:v>
                </c:pt>
                <c:pt idx="8764">
                  <c:v>43829</c:v>
                </c:pt>
                <c:pt idx="8765">
                  <c:v>43830</c:v>
                </c:pt>
                <c:pt idx="8766">
                  <c:v>43831</c:v>
                </c:pt>
                <c:pt idx="8767">
                  <c:v>43832</c:v>
                </c:pt>
                <c:pt idx="8768">
                  <c:v>43833</c:v>
                </c:pt>
                <c:pt idx="8769">
                  <c:v>43834</c:v>
                </c:pt>
                <c:pt idx="8770">
                  <c:v>43835</c:v>
                </c:pt>
                <c:pt idx="8771">
                  <c:v>43836</c:v>
                </c:pt>
                <c:pt idx="8772">
                  <c:v>43837</c:v>
                </c:pt>
                <c:pt idx="8773">
                  <c:v>43838</c:v>
                </c:pt>
                <c:pt idx="8774">
                  <c:v>43839</c:v>
                </c:pt>
                <c:pt idx="8775">
                  <c:v>43840</c:v>
                </c:pt>
                <c:pt idx="8776">
                  <c:v>43841</c:v>
                </c:pt>
                <c:pt idx="8777">
                  <c:v>43842</c:v>
                </c:pt>
                <c:pt idx="8778">
                  <c:v>43843</c:v>
                </c:pt>
                <c:pt idx="8779">
                  <c:v>43844</c:v>
                </c:pt>
                <c:pt idx="8780">
                  <c:v>43845</c:v>
                </c:pt>
                <c:pt idx="8781">
                  <c:v>43846</c:v>
                </c:pt>
                <c:pt idx="8782">
                  <c:v>43847</c:v>
                </c:pt>
                <c:pt idx="8783">
                  <c:v>43848</c:v>
                </c:pt>
                <c:pt idx="8784">
                  <c:v>43849</c:v>
                </c:pt>
                <c:pt idx="8785">
                  <c:v>43850</c:v>
                </c:pt>
                <c:pt idx="8786">
                  <c:v>43851</c:v>
                </c:pt>
                <c:pt idx="8787">
                  <c:v>43852</c:v>
                </c:pt>
                <c:pt idx="8788">
                  <c:v>43853</c:v>
                </c:pt>
                <c:pt idx="8789">
                  <c:v>43854</c:v>
                </c:pt>
                <c:pt idx="8790">
                  <c:v>43855</c:v>
                </c:pt>
                <c:pt idx="8791">
                  <c:v>43856</c:v>
                </c:pt>
                <c:pt idx="8792">
                  <c:v>43857</c:v>
                </c:pt>
                <c:pt idx="8793">
                  <c:v>43858</c:v>
                </c:pt>
                <c:pt idx="8794">
                  <c:v>43859</c:v>
                </c:pt>
                <c:pt idx="8795">
                  <c:v>43860</c:v>
                </c:pt>
                <c:pt idx="8796">
                  <c:v>43861</c:v>
                </c:pt>
                <c:pt idx="8797">
                  <c:v>43862</c:v>
                </c:pt>
                <c:pt idx="8798">
                  <c:v>43863</c:v>
                </c:pt>
                <c:pt idx="8799">
                  <c:v>43864</c:v>
                </c:pt>
                <c:pt idx="8800">
                  <c:v>43865</c:v>
                </c:pt>
                <c:pt idx="8801">
                  <c:v>43866</c:v>
                </c:pt>
                <c:pt idx="8802">
                  <c:v>43867</c:v>
                </c:pt>
                <c:pt idx="8803">
                  <c:v>43868</c:v>
                </c:pt>
                <c:pt idx="8804">
                  <c:v>43869</c:v>
                </c:pt>
                <c:pt idx="8805">
                  <c:v>43870</c:v>
                </c:pt>
                <c:pt idx="8806">
                  <c:v>43871</c:v>
                </c:pt>
                <c:pt idx="8807">
                  <c:v>43872</c:v>
                </c:pt>
                <c:pt idx="8808">
                  <c:v>43873</c:v>
                </c:pt>
                <c:pt idx="8809">
                  <c:v>43874</c:v>
                </c:pt>
                <c:pt idx="8810">
                  <c:v>43875</c:v>
                </c:pt>
                <c:pt idx="8811">
                  <c:v>43876</c:v>
                </c:pt>
                <c:pt idx="8812">
                  <c:v>43877</c:v>
                </c:pt>
                <c:pt idx="8813">
                  <c:v>43878</c:v>
                </c:pt>
                <c:pt idx="8814">
                  <c:v>43879</c:v>
                </c:pt>
                <c:pt idx="8815">
                  <c:v>43880</c:v>
                </c:pt>
                <c:pt idx="8816">
                  <c:v>43881</c:v>
                </c:pt>
                <c:pt idx="8817">
                  <c:v>43882</c:v>
                </c:pt>
                <c:pt idx="8818">
                  <c:v>43883</c:v>
                </c:pt>
                <c:pt idx="8819">
                  <c:v>43884</c:v>
                </c:pt>
                <c:pt idx="8820">
                  <c:v>43885</c:v>
                </c:pt>
                <c:pt idx="8821">
                  <c:v>43886</c:v>
                </c:pt>
                <c:pt idx="8822">
                  <c:v>43887</c:v>
                </c:pt>
                <c:pt idx="8823">
                  <c:v>43888</c:v>
                </c:pt>
                <c:pt idx="8824">
                  <c:v>43889</c:v>
                </c:pt>
                <c:pt idx="8825">
                  <c:v>43890</c:v>
                </c:pt>
                <c:pt idx="8826">
                  <c:v>43891</c:v>
                </c:pt>
                <c:pt idx="8827">
                  <c:v>43892</c:v>
                </c:pt>
                <c:pt idx="8828">
                  <c:v>43893</c:v>
                </c:pt>
                <c:pt idx="8829">
                  <c:v>43894</c:v>
                </c:pt>
                <c:pt idx="8830">
                  <c:v>43895</c:v>
                </c:pt>
                <c:pt idx="8831">
                  <c:v>43896</c:v>
                </c:pt>
                <c:pt idx="8832">
                  <c:v>43897</c:v>
                </c:pt>
                <c:pt idx="8833">
                  <c:v>43898</c:v>
                </c:pt>
                <c:pt idx="8834">
                  <c:v>43899</c:v>
                </c:pt>
                <c:pt idx="8835">
                  <c:v>43900</c:v>
                </c:pt>
                <c:pt idx="8836">
                  <c:v>43901</c:v>
                </c:pt>
                <c:pt idx="8837">
                  <c:v>43902</c:v>
                </c:pt>
                <c:pt idx="8838">
                  <c:v>43903</c:v>
                </c:pt>
                <c:pt idx="8839">
                  <c:v>43904</c:v>
                </c:pt>
                <c:pt idx="8840">
                  <c:v>43905</c:v>
                </c:pt>
                <c:pt idx="8841">
                  <c:v>43906</c:v>
                </c:pt>
                <c:pt idx="8842">
                  <c:v>43907</c:v>
                </c:pt>
                <c:pt idx="8843">
                  <c:v>43908</c:v>
                </c:pt>
                <c:pt idx="8844">
                  <c:v>43909</c:v>
                </c:pt>
                <c:pt idx="8845">
                  <c:v>43910</c:v>
                </c:pt>
                <c:pt idx="8846">
                  <c:v>43911</c:v>
                </c:pt>
                <c:pt idx="8847">
                  <c:v>43912</c:v>
                </c:pt>
                <c:pt idx="8848">
                  <c:v>43913</c:v>
                </c:pt>
                <c:pt idx="8849">
                  <c:v>43914</c:v>
                </c:pt>
                <c:pt idx="8850">
                  <c:v>43915</c:v>
                </c:pt>
                <c:pt idx="8851">
                  <c:v>43916</c:v>
                </c:pt>
                <c:pt idx="8852">
                  <c:v>43917</c:v>
                </c:pt>
                <c:pt idx="8853">
                  <c:v>43918</c:v>
                </c:pt>
                <c:pt idx="8854">
                  <c:v>43919</c:v>
                </c:pt>
                <c:pt idx="8855">
                  <c:v>43920</c:v>
                </c:pt>
                <c:pt idx="8856">
                  <c:v>43921</c:v>
                </c:pt>
                <c:pt idx="8857">
                  <c:v>43922</c:v>
                </c:pt>
                <c:pt idx="8858">
                  <c:v>43923</c:v>
                </c:pt>
                <c:pt idx="8859">
                  <c:v>43924</c:v>
                </c:pt>
                <c:pt idx="8860">
                  <c:v>43925</c:v>
                </c:pt>
                <c:pt idx="8861">
                  <c:v>43926</c:v>
                </c:pt>
                <c:pt idx="8862">
                  <c:v>43927</c:v>
                </c:pt>
                <c:pt idx="8863">
                  <c:v>43928</c:v>
                </c:pt>
                <c:pt idx="8864">
                  <c:v>43929</c:v>
                </c:pt>
                <c:pt idx="8865">
                  <c:v>43930</c:v>
                </c:pt>
                <c:pt idx="8866">
                  <c:v>43931</c:v>
                </c:pt>
                <c:pt idx="8867">
                  <c:v>43932</c:v>
                </c:pt>
                <c:pt idx="8868">
                  <c:v>43933</c:v>
                </c:pt>
                <c:pt idx="8869">
                  <c:v>43934</c:v>
                </c:pt>
                <c:pt idx="8870">
                  <c:v>43935</c:v>
                </c:pt>
                <c:pt idx="8871">
                  <c:v>43936</c:v>
                </c:pt>
                <c:pt idx="8872">
                  <c:v>43937</c:v>
                </c:pt>
                <c:pt idx="8873">
                  <c:v>43938</c:v>
                </c:pt>
                <c:pt idx="8874">
                  <c:v>43939</c:v>
                </c:pt>
                <c:pt idx="8875">
                  <c:v>43940</c:v>
                </c:pt>
                <c:pt idx="8876">
                  <c:v>43941</c:v>
                </c:pt>
                <c:pt idx="8877">
                  <c:v>43942</c:v>
                </c:pt>
                <c:pt idx="8878">
                  <c:v>43943</c:v>
                </c:pt>
                <c:pt idx="8879">
                  <c:v>43944</c:v>
                </c:pt>
                <c:pt idx="8880">
                  <c:v>43945</c:v>
                </c:pt>
                <c:pt idx="8881">
                  <c:v>43946</c:v>
                </c:pt>
                <c:pt idx="8882">
                  <c:v>43947</c:v>
                </c:pt>
                <c:pt idx="8883">
                  <c:v>43948</c:v>
                </c:pt>
                <c:pt idx="8884">
                  <c:v>43949</c:v>
                </c:pt>
                <c:pt idx="8885">
                  <c:v>43950</c:v>
                </c:pt>
                <c:pt idx="8886">
                  <c:v>43951</c:v>
                </c:pt>
                <c:pt idx="8887">
                  <c:v>43952</c:v>
                </c:pt>
                <c:pt idx="8888">
                  <c:v>43953</c:v>
                </c:pt>
                <c:pt idx="8889">
                  <c:v>43954</c:v>
                </c:pt>
                <c:pt idx="8890">
                  <c:v>43955</c:v>
                </c:pt>
                <c:pt idx="8891">
                  <c:v>43956</c:v>
                </c:pt>
                <c:pt idx="8892">
                  <c:v>43957</c:v>
                </c:pt>
                <c:pt idx="8893">
                  <c:v>43958</c:v>
                </c:pt>
                <c:pt idx="8894">
                  <c:v>43959</c:v>
                </c:pt>
                <c:pt idx="8895">
                  <c:v>43960</c:v>
                </c:pt>
                <c:pt idx="8896">
                  <c:v>43961</c:v>
                </c:pt>
                <c:pt idx="8897">
                  <c:v>43962</c:v>
                </c:pt>
                <c:pt idx="8898">
                  <c:v>43963</c:v>
                </c:pt>
                <c:pt idx="8899">
                  <c:v>43964</c:v>
                </c:pt>
                <c:pt idx="8900">
                  <c:v>43965</c:v>
                </c:pt>
                <c:pt idx="8901">
                  <c:v>43966</c:v>
                </c:pt>
                <c:pt idx="8902">
                  <c:v>43967</c:v>
                </c:pt>
                <c:pt idx="8903">
                  <c:v>43968</c:v>
                </c:pt>
                <c:pt idx="8904">
                  <c:v>43969</c:v>
                </c:pt>
                <c:pt idx="8905">
                  <c:v>43970</c:v>
                </c:pt>
                <c:pt idx="8906">
                  <c:v>43971</c:v>
                </c:pt>
                <c:pt idx="8907">
                  <c:v>43972</c:v>
                </c:pt>
                <c:pt idx="8908">
                  <c:v>43973</c:v>
                </c:pt>
                <c:pt idx="8909">
                  <c:v>43974</c:v>
                </c:pt>
                <c:pt idx="8910">
                  <c:v>43975</c:v>
                </c:pt>
                <c:pt idx="8911">
                  <c:v>43976</c:v>
                </c:pt>
                <c:pt idx="8912">
                  <c:v>43977</c:v>
                </c:pt>
                <c:pt idx="8913">
                  <c:v>43978</c:v>
                </c:pt>
                <c:pt idx="8914">
                  <c:v>43979</c:v>
                </c:pt>
                <c:pt idx="8915">
                  <c:v>43980</c:v>
                </c:pt>
                <c:pt idx="8916">
                  <c:v>43981</c:v>
                </c:pt>
                <c:pt idx="8917">
                  <c:v>43982</c:v>
                </c:pt>
                <c:pt idx="8918">
                  <c:v>43983</c:v>
                </c:pt>
                <c:pt idx="8919">
                  <c:v>43984</c:v>
                </c:pt>
                <c:pt idx="8920">
                  <c:v>43985</c:v>
                </c:pt>
                <c:pt idx="8921">
                  <c:v>43986</c:v>
                </c:pt>
                <c:pt idx="8922">
                  <c:v>43987</c:v>
                </c:pt>
                <c:pt idx="8923">
                  <c:v>43988</c:v>
                </c:pt>
                <c:pt idx="8924">
                  <c:v>43989</c:v>
                </c:pt>
                <c:pt idx="8925">
                  <c:v>43990</c:v>
                </c:pt>
                <c:pt idx="8926">
                  <c:v>43991</c:v>
                </c:pt>
                <c:pt idx="8927">
                  <c:v>43992</c:v>
                </c:pt>
                <c:pt idx="8928">
                  <c:v>43993</c:v>
                </c:pt>
                <c:pt idx="8929">
                  <c:v>43994</c:v>
                </c:pt>
                <c:pt idx="8930">
                  <c:v>43995</c:v>
                </c:pt>
                <c:pt idx="8931">
                  <c:v>43996</c:v>
                </c:pt>
                <c:pt idx="8932">
                  <c:v>43997</c:v>
                </c:pt>
                <c:pt idx="8933">
                  <c:v>43998</c:v>
                </c:pt>
                <c:pt idx="8934">
                  <c:v>43999</c:v>
                </c:pt>
                <c:pt idx="8935">
                  <c:v>44000</c:v>
                </c:pt>
                <c:pt idx="8936">
                  <c:v>44001</c:v>
                </c:pt>
                <c:pt idx="8937">
                  <c:v>44002</c:v>
                </c:pt>
                <c:pt idx="8938">
                  <c:v>44003</c:v>
                </c:pt>
                <c:pt idx="8939">
                  <c:v>44004</c:v>
                </c:pt>
                <c:pt idx="8940">
                  <c:v>44005</c:v>
                </c:pt>
                <c:pt idx="8941">
                  <c:v>44006</c:v>
                </c:pt>
                <c:pt idx="8942">
                  <c:v>44007</c:v>
                </c:pt>
                <c:pt idx="8943">
                  <c:v>44008</c:v>
                </c:pt>
                <c:pt idx="8944">
                  <c:v>44009</c:v>
                </c:pt>
                <c:pt idx="8945">
                  <c:v>44010</c:v>
                </c:pt>
                <c:pt idx="8946">
                  <c:v>44011</c:v>
                </c:pt>
                <c:pt idx="8947">
                  <c:v>44012</c:v>
                </c:pt>
                <c:pt idx="8948">
                  <c:v>44013</c:v>
                </c:pt>
                <c:pt idx="8949">
                  <c:v>44014</c:v>
                </c:pt>
                <c:pt idx="8950">
                  <c:v>44015</c:v>
                </c:pt>
                <c:pt idx="8951">
                  <c:v>44016</c:v>
                </c:pt>
                <c:pt idx="8952">
                  <c:v>44017</c:v>
                </c:pt>
                <c:pt idx="8953">
                  <c:v>44018</c:v>
                </c:pt>
                <c:pt idx="8954">
                  <c:v>44019</c:v>
                </c:pt>
                <c:pt idx="8955">
                  <c:v>44020</c:v>
                </c:pt>
                <c:pt idx="8956">
                  <c:v>44021</c:v>
                </c:pt>
                <c:pt idx="8957">
                  <c:v>44022</c:v>
                </c:pt>
                <c:pt idx="8958">
                  <c:v>44023</c:v>
                </c:pt>
                <c:pt idx="8959">
                  <c:v>44024</c:v>
                </c:pt>
                <c:pt idx="8960">
                  <c:v>44025</c:v>
                </c:pt>
                <c:pt idx="8961">
                  <c:v>44026</c:v>
                </c:pt>
                <c:pt idx="8962">
                  <c:v>44027</c:v>
                </c:pt>
                <c:pt idx="8963">
                  <c:v>44028</c:v>
                </c:pt>
                <c:pt idx="8964">
                  <c:v>44029</c:v>
                </c:pt>
                <c:pt idx="8965">
                  <c:v>44030</c:v>
                </c:pt>
                <c:pt idx="8966">
                  <c:v>44031</c:v>
                </c:pt>
                <c:pt idx="8967">
                  <c:v>44032</c:v>
                </c:pt>
                <c:pt idx="8968">
                  <c:v>44033</c:v>
                </c:pt>
                <c:pt idx="8969">
                  <c:v>44034</c:v>
                </c:pt>
                <c:pt idx="8970">
                  <c:v>44035</c:v>
                </c:pt>
                <c:pt idx="8971">
                  <c:v>44036</c:v>
                </c:pt>
                <c:pt idx="8972">
                  <c:v>44037</c:v>
                </c:pt>
                <c:pt idx="8973">
                  <c:v>44038</c:v>
                </c:pt>
                <c:pt idx="8974">
                  <c:v>44039</c:v>
                </c:pt>
                <c:pt idx="8975">
                  <c:v>44040</c:v>
                </c:pt>
                <c:pt idx="8976">
                  <c:v>44041</c:v>
                </c:pt>
                <c:pt idx="8977">
                  <c:v>44042</c:v>
                </c:pt>
                <c:pt idx="8978">
                  <c:v>44043</c:v>
                </c:pt>
                <c:pt idx="8979">
                  <c:v>44044</c:v>
                </c:pt>
                <c:pt idx="8980">
                  <c:v>44045</c:v>
                </c:pt>
                <c:pt idx="8981">
                  <c:v>44046</c:v>
                </c:pt>
                <c:pt idx="8982">
                  <c:v>44047</c:v>
                </c:pt>
                <c:pt idx="8983">
                  <c:v>44048</c:v>
                </c:pt>
                <c:pt idx="8984">
                  <c:v>44049</c:v>
                </c:pt>
                <c:pt idx="8985">
                  <c:v>44050</c:v>
                </c:pt>
                <c:pt idx="8986">
                  <c:v>44051</c:v>
                </c:pt>
                <c:pt idx="8987">
                  <c:v>44052</c:v>
                </c:pt>
                <c:pt idx="8988">
                  <c:v>44053</c:v>
                </c:pt>
                <c:pt idx="8989">
                  <c:v>44054</c:v>
                </c:pt>
                <c:pt idx="8990">
                  <c:v>44055</c:v>
                </c:pt>
                <c:pt idx="8991">
                  <c:v>44056</c:v>
                </c:pt>
                <c:pt idx="8992">
                  <c:v>44057</c:v>
                </c:pt>
                <c:pt idx="8993">
                  <c:v>44058</c:v>
                </c:pt>
                <c:pt idx="8994">
                  <c:v>44059</c:v>
                </c:pt>
                <c:pt idx="8995">
                  <c:v>44060</c:v>
                </c:pt>
                <c:pt idx="8996">
                  <c:v>44061</c:v>
                </c:pt>
                <c:pt idx="8997">
                  <c:v>44062</c:v>
                </c:pt>
                <c:pt idx="8998">
                  <c:v>44063</c:v>
                </c:pt>
                <c:pt idx="8999">
                  <c:v>44064</c:v>
                </c:pt>
                <c:pt idx="9000">
                  <c:v>44065</c:v>
                </c:pt>
                <c:pt idx="9001">
                  <c:v>44066</c:v>
                </c:pt>
                <c:pt idx="9002">
                  <c:v>44067</c:v>
                </c:pt>
                <c:pt idx="9003">
                  <c:v>44068</c:v>
                </c:pt>
                <c:pt idx="9004">
                  <c:v>44069</c:v>
                </c:pt>
                <c:pt idx="9005">
                  <c:v>44070</c:v>
                </c:pt>
                <c:pt idx="9006">
                  <c:v>44071</c:v>
                </c:pt>
                <c:pt idx="9007">
                  <c:v>44072</c:v>
                </c:pt>
                <c:pt idx="9008">
                  <c:v>44073</c:v>
                </c:pt>
                <c:pt idx="9009">
                  <c:v>44074</c:v>
                </c:pt>
                <c:pt idx="9010">
                  <c:v>44075</c:v>
                </c:pt>
                <c:pt idx="9011">
                  <c:v>44076</c:v>
                </c:pt>
                <c:pt idx="9012">
                  <c:v>44077</c:v>
                </c:pt>
                <c:pt idx="9013">
                  <c:v>44078</c:v>
                </c:pt>
                <c:pt idx="9014">
                  <c:v>44079</c:v>
                </c:pt>
                <c:pt idx="9015">
                  <c:v>44080</c:v>
                </c:pt>
                <c:pt idx="9016">
                  <c:v>44081</c:v>
                </c:pt>
                <c:pt idx="9017">
                  <c:v>44082</c:v>
                </c:pt>
                <c:pt idx="9018">
                  <c:v>44083</c:v>
                </c:pt>
                <c:pt idx="9019">
                  <c:v>44084</c:v>
                </c:pt>
                <c:pt idx="9020">
                  <c:v>44085</c:v>
                </c:pt>
                <c:pt idx="9021">
                  <c:v>44086</c:v>
                </c:pt>
                <c:pt idx="9022">
                  <c:v>44087</c:v>
                </c:pt>
                <c:pt idx="9023">
                  <c:v>44088</c:v>
                </c:pt>
                <c:pt idx="9024">
                  <c:v>44089</c:v>
                </c:pt>
                <c:pt idx="9025">
                  <c:v>44090</c:v>
                </c:pt>
                <c:pt idx="9026">
                  <c:v>44091</c:v>
                </c:pt>
                <c:pt idx="9027">
                  <c:v>44092</c:v>
                </c:pt>
                <c:pt idx="9028">
                  <c:v>44093</c:v>
                </c:pt>
                <c:pt idx="9029">
                  <c:v>44094</c:v>
                </c:pt>
                <c:pt idx="9030">
                  <c:v>44095</c:v>
                </c:pt>
                <c:pt idx="9031">
                  <c:v>44096</c:v>
                </c:pt>
                <c:pt idx="9032">
                  <c:v>44097</c:v>
                </c:pt>
                <c:pt idx="9033">
                  <c:v>44098</c:v>
                </c:pt>
                <c:pt idx="9034">
                  <c:v>44099</c:v>
                </c:pt>
                <c:pt idx="9035">
                  <c:v>44100</c:v>
                </c:pt>
                <c:pt idx="9036">
                  <c:v>44101</c:v>
                </c:pt>
                <c:pt idx="9037">
                  <c:v>44102</c:v>
                </c:pt>
                <c:pt idx="9038">
                  <c:v>44103</c:v>
                </c:pt>
                <c:pt idx="9039">
                  <c:v>44104</c:v>
                </c:pt>
                <c:pt idx="9040">
                  <c:v>44105</c:v>
                </c:pt>
                <c:pt idx="9041">
                  <c:v>44106</c:v>
                </c:pt>
                <c:pt idx="9042">
                  <c:v>44107</c:v>
                </c:pt>
                <c:pt idx="9043">
                  <c:v>44108</c:v>
                </c:pt>
                <c:pt idx="9044">
                  <c:v>44109</c:v>
                </c:pt>
                <c:pt idx="9045">
                  <c:v>44110</c:v>
                </c:pt>
                <c:pt idx="9046">
                  <c:v>44111</c:v>
                </c:pt>
                <c:pt idx="9047">
                  <c:v>44112</c:v>
                </c:pt>
                <c:pt idx="9048">
                  <c:v>44113</c:v>
                </c:pt>
                <c:pt idx="9049">
                  <c:v>44114</c:v>
                </c:pt>
                <c:pt idx="9050">
                  <c:v>44115</c:v>
                </c:pt>
                <c:pt idx="9051">
                  <c:v>44116</c:v>
                </c:pt>
                <c:pt idx="9052">
                  <c:v>44117</c:v>
                </c:pt>
                <c:pt idx="9053">
                  <c:v>44118</c:v>
                </c:pt>
                <c:pt idx="9054">
                  <c:v>44119</c:v>
                </c:pt>
                <c:pt idx="9055">
                  <c:v>44120</c:v>
                </c:pt>
                <c:pt idx="9056">
                  <c:v>44121</c:v>
                </c:pt>
                <c:pt idx="9057">
                  <c:v>44122</c:v>
                </c:pt>
                <c:pt idx="9058">
                  <c:v>44123</c:v>
                </c:pt>
                <c:pt idx="9059">
                  <c:v>44124</c:v>
                </c:pt>
                <c:pt idx="9060">
                  <c:v>44125</c:v>
                </c:pt>
                <c:pt idx="9061">
                  <c:v>44126</c:v>
                </c:pt>
                <c:pt idx="9062">
                  <c:v>44127</c:v>
                </c:pt>
                <c:pt idx="9063">
                  <c:v>44128</c:v>
                </c:pt>
                <c:pt idx="9064">
                  <c:v>44129</c:v>
                </c:pt>
                <c:pt idx="9065">
                  <c:v>44130</c:v>
                </c:pt>
                <c:pt idx="9066">
                  <c:v>44131</c:v>
                </c:pt>
                <c:pt idx="9067">
                  <c:v>44132</c:v>
                </c:pt>
                <c:pt idx="9068">
                  <c:v>44133</c:v>
                </c:pt>
                <c:pt idx="9069">
                  <c:v>44134</c:v>
                </c:pt>
                <c:pt idx="9070">
                  <c:v>44135</c:v>
                </c:pt>
                <c:pt idx="9071">
                  <c:v>44136</c:v>
                </c:pt>
                <c:pt idx="9072">
                  <c:v>44137</c:v>
                </c:pt>
                <c:pt idx="9073">
                  <c:v>44138</c:v>
                </c:pt>
                <c:pt idx="9074">
                  <c:v>44139</c:v>
                </c:pt>
                <c:pt idx="9075">
                  <c:v>44140</c:v>
                </c:pt>
                <c:pt idx="9076">
                  <c:v>44141</c:v>
                </c:pt>
                <c:pt idx="9077">
                  <c:v>44142</c:v>
                </c:pt>
                <c:pt idx="9078">
                  <c:v>44143</c:v>
                </c:pt>
                <c:pt idx="9079">
                  <c:v>44144</c:v>
                </c:pt>
                <c:pt idx="9080">
                  <c:v>44145</c:v>
                </c:pt>
                <c:pt idx="9081">
                  <c:v>44146</c:v>
                </c:pt>
                <c:pt idx="9082">
                  <c:v>44147</c:v>
                </c:pt>
                <c:pt idx="9083">
                  <c:v>44148</c:v>
                </c:pt>
                <c:pt idx="9084">
                  <c:v>44149</c:v>
                </c:pt>
                <c:pt idx="9085">
                  <c:v>44150</c:v>
                </c:pt>
                <c:pt idx="9086">
                  <c:v>44151</c:v>
                </c:pt>
                <c:pt idx="9087">
                  <c:v>44152</c:v>
                </c:pt>
                <c:pt idx="9088">
                  <c:v>44153</c:v>
                </c:pt>
                <c:pt idx="9089">
                  <c:v>44154</c:v>
                </c:pt>
                <c:pt idx="9090">
                  <c:v>44155</c:v>
                </c:pt>
                <c:pt idx="9091">
                  <c:v>44156</c:v>
                </c:pt>
                <c:pt idx="9092">
                  <c:v>44157</c:v>
                </c:pt>
                <c:pt idx="9093">
                  <c:v>44158</c:v>
                </c:pt>
                <c:pt idx="9094">
                  <c:v>44159</c:v>
                </c:pt>
                <c:pt idx="9095">
                  <c:v>44160</c:v>
                </c:pt>
                <c:pt idx="9096">
                  <c:v>44161</c:v>
                </c:pt>
                <c:pt idx="9097">
                  <c:v>44162</c:v>
                </c:pt>
                <c:pt idx="9098">
                  <c:v>44163</c:v>
                </c:pt>
                <c:pt idx="9099">
                  <c:v>44164</c:v>
                </c:pt>
                <c:pt idx="9100">
                  <c:v>44165</c:v>
                </c:pt>
                <c:pt idx="9101">
                  <c:v>44166</c:v>
                </c:pt>
                <c:pt idx="9102">
                  <c:v>44167</c:v>
                </c:pt>
                <c:pt idx="9103">
                  <c:v>44168</c:v>
                </c:pt>
                <c:pt idx="9104">
                  <c:v>44169</c:v>
                </c:pt>
                <c:pt idx="9105">
                  <c:v>44170</c:v>
                </c:pt>
                <c:pt idx="9106">
                  <c:v>44171</c:v>
                </c:pt>
                <c:pt idx="9107">
                  <c:v>44172</c:v>
                </c:pt>
                <c:pt idx="9108">
                  <c:v>44173</c:v>
                </c:pt>
                <c:pt idx="9109">
                  <c:v>44174</c:v>
                </c:pt>
                <c:pt idx="9110">
                  <c:v>44175</c:v>
                </c:pt>
                <c:pt idx="9111">
                  <c:v>44176</c:v>
                </c:pt>
                <c:pt idx="9112">
                  <c:v>44177</c:v>
                </c:pt>
                <c:pt idx="9113">
                  <c:v>44178</c:v>
                </c:pt>
                <c:pt idx="9114">
                  <c:v>44179</c:v>
                </c:pt>
                <c:pt idx="9115">
                  <c:v>44180</c:v>
                </c:pt>
                <c:pt idx="9116">
                  <c:v>44181</c:v>
                </c:pt>
                <c:pt idx="9117">
                  <c:v>44182</c:v>
                </c:pt>
                <c:pt idx="9118">
                  <c:v>44183</c:v>
                </c:pt>
                <c:pt idx="9119">
                  <c:v>44184</c:v>
                </c:pt>
                <c:pt idx="9120">
                  <c:v>44185</c:v>
                </c:pt>
                <c:pt idx="9121">
                  <c:v>44186</c:v>
                </c:pt>
                <c:pt idx="9122">
                  <c:v>44187</c:v>
                </c:pt>
                <c:pt idx="9123">
                  <c:v>44188</c:v>
                </c:pt>
                <c:pt idx="9124">
                  <c:v>44189</c:v>
                </c:pt>
                <c:pt idx="9125">
                  <c:v>44190</c:v>
                </c:pt>
                <c:pt idx="9126">
                  <c:v>44191</c:v>
                </c:pt>
                <c:pt idx="9127">
                  <c:v>44192</c:v>
                </c:pt>
                <c:pt idx="9128">
                  <c:v>44193</c:v>
                </c:pt>
                <c:pt idx="9129">
                  <c:v>44194</c:v>
                </c:pt>
                <c:pt idx="9130">
                  <c:v>44195</c:v>
                </c:pt>
                <c:pt idx="9131">
                  <c:v>44196</c:v>
                </c:pt>
                <c:pt idx="9132">
                  <c:v>44197</c:v>
                </c:pt>
                <c:pt idx="9133">
                  <c:v>44198</c:v>
                </c:pt>
                <c:pt idx="9134">
                  <c:v>44199</c:v>
                </c:pt>
                <c:pt idx="9135">
                  <c:v>44200</c:v>
                </c:pt>
                <c:pt idx="9136">
                  <c:v>44201</c:v>
                </c:pt>
                <c:pt idx="9137">
                  <c:v>44202</c:v>
                </c:pt>
                <c:pt idx="9138">
                  <c:v>44203</c:v>
                </c:pt>
                <c:pt idx="9139">
                  <c:v>44204</c:v>
                </c:pt>
                <c:pt idx="9140">
                  <c:v>44205</c:v>
                </c:pt>
                <c:pt idx="9141">
                  <c:v>44206</c:v>
                </c:pt>
                <c:pt idx="9142">
                  <c:v>44207</c:v>
                </c:pt>
                <c:pt idx="9143">
                  <c:v>44208</c:v>
                </c:pt>
                <c:pt idx="9144">
                  <c:v>44209</c:v>
                </c:pt>
                <c:pt idx="9145">
                  <c:v>44210</c:v>
                </c:pt>
                <c:pt idx="9146">
                  <c:v>44211</c:v>
                </c:pt>
                <c:pt idx="9147">
                  <c:v>44212</c:v>
                </c:pt>
                <c:pt idx="9148">
                  <c:v>44213</c:v>
                </c:pt>
                <c:pt idx="9149">
                  <c:v>44214</c:v>
                </c:pt>
                <c:pt idx="9150">
                  <c:v>44215</c:v>
                </c:pt>
                <c:pt idx="9151">
                  <c:v>44216</c:v>
                </c:pt>
                <c:pt idx="9152">
                  <c:v>44217</c:v>
                </c:pt>
                <c:pt idx="9153">
                  <c:v>44218</c:v>
                </c:pt>
                <c:pt idx="9154">
                  <c:v>44219</c:v>
                </c:pt>
                <c:pt idx="9155">
                  <c:v>44220</c:v>
                </c:pt>
                <c:pt idx="9156">
                  <c:v>44221</c:v>
                </c:pt>
                <c:pt idx="9157">
                  <c:v>44222</c:v>
                </c:pt>
                <c:pt idx="9158">
                  <c:v>44223</c:v>
                </c:pt>
                <c:pt idx="9159">
                  <c:v>44224</c:v>
                </c:pt>
                <c:pt idx="9160">
                  <c:v>44225</c:v>
                </c:pt>
                <c:pt idx="9161">
                  <c:v>44226</c:v>
                </c:pt>
                <c:pt idx="9162">
                  <c:v>44227</c:v>
                </c:pt>
                <c:pt idx="9163">
                  <c:v>44228</c:v>
                </c:pt>
                <c:pt idx="9164">
                  <c:v>44229</c:v>
                </c:pt>
                <c:pt idx="9165">
                  <c:v>44230</c:v>
                </c:pt>
                <c:pt idx="9166">
                  <c:v>44231</c:v>
                </c:pt>
                <c:pt idx="9167">
                  <c:v>44232</c:v>
                </c:pt>
                <c:pt idx="9168">
                  <c:v>44233</c:v>
                </c:pt>
                <c:pt idx="9169">
                  <c:v>44234</c:v>
                </c:pt>
                <c:pt idx="9170">
                  <c:v>44235</c:v>
                </c:pt>
                <c:pt idx="9171">
                  <c:v>44236</c:v>
                </c:pt>
                <c:pt idx="9172">
                  <c:v>44237</c:v>
                </c:pt>
                <c:pt idx="9173">
                  <c:v>44238</c:v>
                </c:pt>
                <c:pt idx="9174">
                  <c:v>44239</c:v>
                </c:pt>
                <c:pt idx="9175">
                  <c:v>44240</c:v>
                </c:pt>
                <c:pt idx="9176">
                  <c:v>44241</c:v>
                </c:pt>
                <c:pt idx="9177">
                  <c:v>44242</c:v>
                </c:pt>
                <c:pt idx="9178">
                  <c:v>44243</c:v>
                </c:pt>
                <c:pt idx="9179">
                  <c:v>44244</c:v>
                </c:pt>
                <c:pt idx="9180">
                  <c:v>44245</c:v>
                </c:pt>
                <c:pt idx="9181">
                  <c:v>44246</c:v>
                </c:pt>
                <c:pt idx="9182">
                  <c:v>44247</c:v>
                </c:pt>
                <c:pt idx="9183">
                  <c:v>44248</c:v>
                </c:pt>
                <c:pt idx="9184">
                  <c:v>44249</c:v>
                </c:pt>
                <c:pt idx="9185">
                  <c:v>44250</c:v>
                </c:pt>
                <c:pt idx="9186">
                  <c:v>44251</c:v>
                </c:pt>
                <c:pt idx="9187">
                  <c:v>44252</c:v>
                </c:pt>
                <c:pt idx="9188">
                  <c:v>44253</c:v>
                </c:pt>
                <c:pt idx="9189">
                  <c:v>44254</c:v>
                </c:pt>
                <c:pt idx="9190">
                  <c:v>44255</c:v>
                </c:pt>
                <c:pt idx="9191">
                  <c:v>44256</c:v>
                </c:pt>
                <c:pt idx="9192">
                  <c:v>44257</c:v>
                </c:pt>
                <c:pt idx="9193">
                  <c:v>44258</c:v>
                </c:pt>
                <c:pt idx="9194">
                  <c:v>44259</c:v>
                </c:pt>
                <c:pt idx="9195">
                  <c:v>44260</c:v>
                </c:pt>
                <c:pt idx="9196">
                  <c:v>44261</c:v>
                </c:pt>
                <c:pt idx="9197">
                  <c:v>44262</c:v>
                </c:pt>
                <c:pt idx="9198">
                  <c:v>44263</c:v>
                </c:pt>
                <c:pt idx="9199">
                  <c:v>44264</c:v>
                </c:pt>
                <c:pt idx="9200">
                  <c:v>44265</c:v>
                </c:pt>
                <c:pt idx="9201">
                  <c:v>44266</c:v>
                </c:pt>
                <c:pt idx="9202">
                  <c:v>44267</c:v>
                </c:pt>
                <c:pt idx="9203">
                  <c:v>44268</c:v>
                </c:pt>
                <c:pt idx="9204">
                  <c:v>44269</c:v>
                </c:pt>
                <c:pt idx="9205">
                  <c:v>44270</c:v>
                </c:pt>
                <c:pt idx="9206">
                  <c:v>44271</c:v>
                </c:pt>
                <c:pt idx="9207">
                  <c:v>44272</c:v>
                </c:pt>
                <c:pt idx="9208">
                  <c:v>44273</c:v>
                </c:pt>
                <c:pt idx="9209">
                  <c:v>44274</c:v>
                </c:pt>
                <c:pt idx="9210">
                  <c:v>44275</c:v>
                </c:pt>
                <c:pt idx="9211">
                  <c:v>44276</c:v>
                </c:pt>
                <c:pt idx="9212">
                  <c:v>44277</c:v>
                </c:pt>
                <c:pt idx="9213">
                  <c:v>44278</c:v>
                </c:pt>
                <c:pt idx="9214">
                  <c:v>44279</c:v>
                </c:pt>
                <c:pt idx="9215">
                  <c:v>44280</c:v>
                </c:pt>
                <c:pt idx="9216">
                  <c:v>44281</c:v>
                </c:pt>
                <c:pt idx="9217">
                  <c:v>44282</c:v>
                </c:pt>
                <c:pt idx="9218">
                  <c:v>44283</c:v>
                </c:pt>
                <c:pt idx="9219">
                  <c:v>44284</c:v>
                </c:pt>
                <c:pt idx="9220">
                  <c:v>44285</c:v>
                </c:pt>
                <c:pt idx="9221">
                  <c:v>44286</c:v>
                </c:pt>
                <c:pt idx="9222">
                  <c:v>44287</c:v>
                </c:pt>
                <c:pt idx="9223">
                  <c:v>44288</c:v>
                </c:pt>
                <c:pt idx="9224">
                  <c:v>44289</c:v>
                </c:pt>
                <c:pt idx="9225">
                  <c:v>44290</c:v>
                </c:pt>
                <c:pt idx="9226">
                  <c:v>44291</c:v>
                </c:pt>
                <c:pt idx="9227">
                  <c:v>44292</c:v>
                </c:pt>
                <c:pt idx="9228">
                  <c:v>44293</c:v>
                </c:pt>
                <c:pt idx="9229">
                  <c:v>44294</c:v>
                </c:pt>
                <c:pt idx="9230">
                  <c:v>44295</c:v>
                </c:pt>
                <c:pt idx="9231">
                  <c:v>44296</c:v>
                </c:pt>
                <c:pt idx="9232">
                  <c:v>44297</c:v>
                </c:pt>
                <c:pt idx="9233">
                  <c:v>44298</c:v>
                </c:pt>
                <c:pt idx="9234">
                  <c:v>44299</c:v>
                </c:pt>
                <c:pt idx="9235">
                  <c:v>44300</c:v>
                </c:pt>
                <c:pt idx="9236">
                  <c:v>44301</c:v>
                </c:pt>
                <c:pt idx="9237">
                  <c:v>44302</c:v>
                </c:pt>
                <c:pt idx="9238">
                  <c:v>44303</c:v>
                </c:pt>
                <c:pt idx="9239">
                  <c:v>44304</c:v>
                </c:pt>
                <c:pt idx="9240">
                  <c:v>44305</c:v>
                </c:pt>
                <c:pt idx="9241">
                  <c:v>44306</c:v>
                </c:pt>
                <c:pt idx="9242">
                  <c:v>44307</c:v>
                </c:pt>
                <c:pt idx="9243">
                  <c:v>44308</c:v>
                </c:pt>
                <c:pt idx="9244">
                  <c:v>44309</c:v>
                </c:pt>
                <c:pt idx="9245">
                  <c:v>44310</c:v>
                </c:pt>
                <c:pt idx="9246">
                  <c:v>44311</c:v>
                </c:pt>
                <c:pt idx="9247">
                  <c:v>44312</c:v>
                </c:pt>
                <c:pt idx="9248">
                  <c:v>44313</c:v>
                </c:pt>
                <c:pt idx="9249">
                  <c:v>44314</c:v>
                </c:pt>
                <c:pt idx="9250">
                  <c:v>44315</c:v>
                </c:pt>
                <c:pt idx="9251">
                  <c:v>44316</c:v>
                </c:pt>
                <c:pt idx="9252">
                  <c:v>44317</c:v>
                </c:pt>
                <c:pt idx="9253">
                  <c:v>44318</c:v>
                </c:pt>
                <c:pt idx="9254">
                  <c:v>44319</c:v>
                </c:pt>
                <c:pt idx="9255">
                  <c:v>44320</c:v>
                </c:pt>
                <c:pt idx="9256">
                  <c:v>44321</c:v>
                </c:pt>
                <c:pt idx="9257">
                  <c:v>44322</c:v>
                </c:pt>
                <c:pt idx="9258">
                  <c:v>44323</c:v>
                </c:pt>
                <c:pt idx="9259">
                  <c:v>44324</c:v>
                </c:pt>
                <c:pt idx="9260">
                  <c:v>44325</c:v>
                </c:pt>
                <c:pt idx="9261">
                  <c:v>44326</c:v>
                </c:pt>
                <c:pt idx="9262">
                  <c:v>44327</c:v>
                </c:pt>
                <c:pt idx="9263">
                  <c:v>44328</c:v>
                </c:pt>
                <c:pt idx="9264">
                  <c:v>44329</c:v>
                </c:pt>
                <c:pt idx="9265">
                  <c:v>44330</c:v>
                </c:pt>
                <c:pt idx="9266">
                  <c:v>44331</c:v>
                </c:pt>
                <c:pt idx="9267">
                  <c:v>44332</c:v>
                </c:pt>
                <c:pt idx="9268">
                  <c:v>44333</c:v>
                </c:pt>
                <c:pt idx="9269">
                  <c:v>44334</c:v>
                </c:pt>
                <c:pt idx="9270">
                  <c:v>44335</c:v>
                </c:pt>
                <c:pt idx="9271">
                  <c:v>44336</c:v>
                </c:pt>
                <c:pt idx="9272">
                  <c:v>44337</c:v>
                </c:pt>
                <c:pt idx="9273">
                  <c:v>44338</c:v>
                </c:pt>
                <c:pt idx="9274">
                  <c:v>44339</c:v>
                </c:pt>
                <c:pt idx="9275">
                  <c:v>44340</c:v>
                </c:pt>
                <c:pt idx="9276">
                  <c:v>44341</c:v>
                </c:pt>
                <c:pt idx="9277">
                  <c:v>44342</c:v>
                </c:pt>
                <c:pt idx="9278">
                  <c:v>44343</c:v>
                </c:pt>
                <c:pt idx="9279">
                  <c:v>44344</c:v>
                </c:pt>
                <c:pt idx="9280">
                  <c:v>44345</c:v>
                </c:pt>
                <c:pt idx="9281">
                  <c:v>44346</c:v>
                </c:pt>
                <c:pt idx="9282">
                  <c:v>44347</c:v>
                </c:pt>
                <c:pt idx="9283">
                  <c:v>44348</c:v>
                </c:pt>
                <c:pt idx="9284">
                  <c:v>44349</c:v>
                </c:pt>
                <c:pt idx="9285">
                  <c:v>44350</c:v>
                </c:pt>
                <c:pt idx="9286">
                  <c:v>44351</c:v>
                </c:pt>
                <c:pt idx="9287">
                  <c:v>44352</c:v>
                </c:pt>
                <c:pt idx="9288">
                  <c:v>44353</c:v>
                </c:pt>
                <c:pt idx="9289">
                  <c:v>44354</c:v>
                </c:pt>
                <c:pt idx="9290">
                  <c:v>44355</c:v>
                </c:pt>
                <c:pt idx="9291">
                  <c:v>44356</c:v>
                </c:pt>
                <c:pt idx="9292">
                  <c:v>44357</c:v>
                </c:pt>
                <c:pt idx="9293">
                  <c:v>44358</c:v>
                </c:pt>
                <c:pt idx="9294">
                  <c:v>44359</c:v>
                </c:pt>
                <c:pt idx="9295">
                  <c:v>44360</c:v>
                </c:pt>
                <c:pt idx="9296">
                  <c:v>44361</c:v>
                </c:pt>
                <c:pt idx="9297">
                  <c:v>44362</c:v>
                </c:pt>
                <c:pt idx="9298">
                  <c:v>44363</c:v>
                </c:pt>
                <c:pt idx="9299">
                  <c:v>44364</c:v>
                </c:pt>
                <c:pt idx="9300">
                  <c:v>44365</c:v>
                </c:pt>
                <c:pt idx="9301">
                  <c:v>44366</c:v>
                </c:pt>
                <c:pt idx="9302">
                  <c:v>44367</c:v>
                </c:pt>
                <c:pt idx="9303">
                  <c:v>44368</c:v>
                </c:pt>
                <c:pt idx="9304">
                  <c:v>44369</c:v>
                </c:pt>
                <c:pt idx="9305">
                  <c:v>44370</c:v>
                </c:pt>
                <c:pt idx="9306">
                  <c:v>44371</c:v>
                </c:pt>
                <c:pt idx="9307">
                  <c:v>44372</c:v>
                </c:pt>
                <c:pt idx="9308">
                  <c:v>44373</c:v>
                </c:pt>
                <c:pt idx="9309">
                  <c:v>44374</c:v>
                </c:pt>
                <c:pt idx="9310">
                  <c:v>44375</c:v>
                </c:pt>
                <c:pt idx="9311">
                  <c:v>44376</c:v>
                </c:pt>
                <c:pt idx="9312">
                  <c:v>44377</c:v>
                </c:pt>
                <c:pt idx="9313">
                  <c:v>44378</c:v>
                </c:pt>
                <c:pt idx="9314">
                  <c:v>44379</c:v>
                </c:pt>
                <c:pt idx="9315">
                  <c:v>44380</c:v>
                </c:pt>
                <c:pt idx="9316">
                  <c:v>44381</c:v>
                </c:pt>
                <c:pt idx="9317">
                  <c:v>44382</c:v>
                </c:pt>
                <c:pt idx="9318">
                  <c:v>44383</c:v>
                </c:pt>
                <c:pt idx="9319">
                  <c:v>44384</c:v>
                </c:pt>
                <c:pt idx="9320">
                  <c:v>44385</c:v>
                </c:pt>
                <c:pt idx="9321">
                  <c:v>44386</c:v>
                </c:pt>
                <c:pt idx="9322">
                  <c:v>44387</c:v>
                </c:pt>
                <c:pt idx="9323">
                  <c:v>44388</c:v>
                </c:pt>
                <c:pt idx="9324">
                  <c:v>44389</c:v>
                </c:pt>
                <c:pt idx="9325">
                  <c:v>44390</c:v>
                </c:pt>
                <c:pt idx="9326">
                  <c:v>44391</c:v>
                </c:pt>
                <c:pt idx="9327">
                  <c:v>44392</c:v>
                </c:pt>
                <c:pt idx="9328">
                  <c:v>44393</c:v>
                </c:pt>
                <c:pt idx="9329">
                  <c:v>44394</c:v>
                </c:pt>
                <c:pt idx="9330">
                  <c:v>44395</c:v>
                </c:pt>
                <c:pt idx="9331">
                  <c:v>44396</c:v>
                </c:pt>
                <c:pt idx="9332">
                  <c:v>44397</c:v>
                </c:pt>
                <c:pt idx="9333">
                  <c:v>44398</c:v>
                </c:pt>
                <c:pt idx="9334">
                  <c:v>44399</c:v>
                </c:pt>
                <c:pt idx="9335">
                  <c:v>44400</c:v>
                </c:pt>
                <c:pt idx="9336">
                  <c:v>44401</c:v>
                </c:pt>
                <c:pt idx="9337">
                  <c:v>44402</c:v>
                </c:pt>
                <c:pt idx="9338">
                  <c:v>44403</c:v>
                </c:pt>
                <c:pt idx="9339">
                  <c:v>44404</c:v>
                </c:pt>
                <c:pt idx="9340">
                  <c:v>44405</c:v>
                </c:pt>
                <c:pt idx="9341">
                  <c:v>44406</c:v>
                </c:pt>
                <c:pt idx="9342">
                  <c:v>44407</c:v>
                </c:pt>
                <c:pt idx="9343">
                  <c:v>44408</c:v>
                </c:pt>
                <c:pt idx="9344">
                  <c:v>44409</c:v>
                </c:pt>
                <c:pt idx="9345">
                  <c:v>44410</c:v>
                </c:pt>
                <c:pt idx="9346">
                  <c:v>44411</c:v>
                </c:pt>
                <c:pt idx="9347">
                  <c:v>44412</c:v>
                </c:pt>
                <c:pt idx="9348">
                  <c:v>44413</c:v>
                </c:pt>
                <c:pt idx="9349">
                  <c:v>44414</c:v>
                </c:pt>
                <c:pt idx="9350">
                  <c:v>44415</c:v>
                </c:pt>
                <c:pt idx="9351">
                  <c:v>44416</c:v>
                </c:pt>
                <c:pt idx="9352">
                  <c:v>44417</c:v>
                </c:pt>
                <c:pt idx="9353">
                  <c:v>44418</c:v>
                </c:pt>
                <c:pt idx="9354">
                  <c:v>44419</c:v>
                </c:pt>
                <c:pt idx="9355">
                  <c:v>44420</c:v>
                </c:pt>
                <c:pt idx="9356">
                  <c:v>44421</c:v>
                </c:pt>
                <c:pt idx="9357">
                  <c:v>44422</c:v>
                </c:pt>
                <c:pt idx="9358">
                  <c:v>44423</c:v>
                </c:pt>
                <c:pt idx="9359">
                  <c:v>44424</c:v>
                </c:pt>
                <c:pt idx="9360">
                  <c:v>44425</c:v>
                </c:pt>
                <c:pt idx="9361">
                  <c:v>44426</c:v>
                </c:pt>
                <c:pt idx="9362">
                  <c:v>44427</c:v>
                </c:pt>
                <c:pt idx="9363">
                  <c:v>44428</c:v>
                </c:pt>
                <c:pt idx="9364">
                  <c:v>44429</c:v>
                </c:pt>
                <c:pt idx="9365">
                  <c:v>44430</c:v>
                </c:pt>
                <c:pt idx="9366">
                  <c:v>44431</c:v>
                </c:pt>
                <c:pt idx="9367">
                  <c:v>44432</c:v>
                </c:pt>
                <c:pt idx="9368">
                  <c:v>44433</c:v>
                </c:pt>
                <c:pt idx="9369">
                  <c:v>44434</c:v>
                </c:pt>
                <c:pt idx="9370">
                  <c:v>44435</c:v>
                </c:pt>
                <c:pt idx="9371">
                  <c:v>44436</c:v>
                </c:pt>
                <c:pt idx="9372">
                  <c:v>44437</c:v>
                </c:pt>
                <c:pt idx="9373">
                  <c:v>44438</c:v>
                </c:pt>
                <c:pt idx="9374">
                  <c:v>44439</c:v>
                </c:pt>
                <c:pt idx="9375">
                  <c:v>44440</c:v>
                </c:pt>
                <c:pt idx="9376">
                  <c:v>44441</c:v>
                </c:pt>
                <c:pt idx="9377">
                  <c:v>44442</c:v>
                </c:pt>
                <c:pt idx="9378">
                  <c:v>44443</c:v>
                </c:pt>
                <c:pt idx="9379">
                  <c:v>44444</c:v>
                </c:pt>
                <c:pt idx="9380">
                  <c:v>44445</c:v>
                </c:pt>
                <c:pt idx="9381">
                  <c:v>44446</c:v>
                </c:pt>
                <c:pt idx="9382">
                  <c:v>44447</c:v>
                </c:pt>
                <c:pt idx="9383">
                  <c:v>44448</c:v>
                </c:pt>
                <c:pt idx="9384">
                  <c:v>44449</c:v>
                </c:pt>
                <c:pt idx="9385">
                  <c:v>44450</c:v>
                </c:pt>
                <c:pt idx="9386">
                  <c:v>44451</c:v>
                </c:pt>
                <c:pt idx="9387">
                  <c:v>44452</c:v>
                </c:pt>
                <c:pt idx="9388">
                  <c:v>44453</c:v>
                </c:pt>
                <c:pt idx="9389">
                  <c:v>44454</c:v>
                </c:pt>
                <c:pt idx="9390">
                  <c:v>44455</c:v>
                </c:pt>
                <c:pt idx="9391">
                  <c:v>44456</c:v>
                </c:pt>
                <c:pt idx="9392">
                  <c:v>44457</c:v>
                </c:pt>
                <c:pt idx="9393">
                  <c:v>44458</c:v>
                </c:pt>
                <c:pt idx="9394">
                  <c:v>44459</c:v>
                </c:pt>
                <c:pt idx="9395">
                  <c:v>44460</c:v>
                </c:pt>
                <c:pt idx="9396">
                  <c:v>44461</c:v>
                </c:pt>
                <c:pt idx="9397">
                  <c:v>44462</c:v>
                </c:pt>
                <c:pt idx="9398">
                  <c:v>44463</c:v>
                </c:pt>
                <c:pt idx="9399">
                  <c:v>44464</c:v>
                </c:pt>
                <c:pt idx="9400">
                  <c:v>44465</c:v>
                </c:pt>
                <c:pt idx="9401">
                  <c:v>44466</c:v>
                </c:pt>
                <c:pt idx="9402">
                  <c:v>44467</c:v>
                </c:pt>
                <c:pt idx="9403">
                  <c:v>44468</c:v>
                </c:pt>
                <c:pt idx="9404">
                  <c:v>44469</c:v>
                </c:pt>
                <c:pt idx="9405">
                  <c:v>44470</c:v>
                </c:pt>
                <c:pt idx="9406">
                  <c:v>44471</c:v>
                </c:pt>
                <c:pt idx="9407">
                  <c:v>44472</c:v>
                </c:pt>
                <c:pt idx="9408">
                  <c:v>44473</c:v>
                </c:pt>
                <c:pt idx="9409">
                  <c:v>44474</c:v>
                </c:pt>
                <c:pt idx="9410">
                  <c:v>44475</c:v>
                </c:pt>
                <c:pt idx="9411">
                  <c:v>44476</c:v>
                </c:pt>
                <c:pt idx="9412">
                  <c:v>44477</c:v>
                </c:pt>
                <c:pt idx="9413">
                  <c:v>44478</c:v>
                </c:pt>
                <c:pt idx="9414">
                  <c:v>44479</c:v>
                </c:pt>
                <c:pt idx="9415">
                  <c:v>44480</c:v>
                </c:pt>
                <c:pt idx="9416">
                  <c:v>44481</c:v>
                </c:pt>
                <c:pt idx="9417">
                  <c:v>44482</c:v>
                </c:pt>
                <c:pt idx="9418">
                  <c:v>44483</c:v>
                </c:pt>
                <c:pt idx="9419">
                  <c:v>44484</c:v>
                </c:pt>
                <c:pt idx="9420">
                  <c:v>44485</c:v>
                </c:pt>
                <c:pt idx="9421">
                  <c:v>44486</c:v>
                </c:pt>
                <c:pt idx="9422">
                  <c:v>44487</c:v>
                </c:pt>
                <c:pt idx="9423">
                  <c:v>44488</c:v>
                </c:pt>
                <c:pt idx="9424">
                  <c:v>44489</c:v>
                </c:pt>
                <c:pt idx="9425">
                  <c:v>44490</c:v>
                </c:pt>
                <c:pt idx="9426">
                  <c:v>44491</c:v>
                </c:pt>
                <c:pt idx="9427">
                  <c:v>44492</c:v>
                </c:pt>
                <c:pt idx="9428">
                  <c:v>44493</c:v>
                </c:pt>
                <c:pt idx="9429">
                  <c:v>44494</c:v>
                </c:pt>
                <c:pt idx="9430">
                  <c:v>44495</c:v>
                </c:pt>
                <c:pt idx="9431">
                  <c:v>44496</c:v>
                </c:pt>
                <c:pt idx="9432">
                  <c:v>44497</c:v>
                </c:pt>
                <c:pt idx="9433">
                  <c:v>44498</c:v>
                </c:pt>
                <c:pt idx="9434">
                  <c:v>44499</c:v>
                </c:pt>
                <c:pt idx="9435">
                  <c:v>44500</c:v>
                </c:pt>
                <c:pt idx="9436">
                  <c:v>44501</c:v>
                </c:pt>
                <c:pt idx="9437">
                  <c:v>44502</c:v>
                </c:pt>
                <c:pt idx="9438">
                  <c:v>44503</c:v>
                </c:pt>
                <c:pt idx="9439">
                  <c:v>44504</c:v>
                </c:pt>
                <c:pt idx="9440">
                  <c:v>44505</c:v>
                </c:pt>
                <c:pt idx="9441">
                  <c:v>44506</c:v>
                </c:pt>
                <c:pt idx="9442">
                  <c:v>44507</c:v>
                </c:pt>
                <c:pt idx="9443">
                  <c:v>44508</c:v>
                </c:pt>
                <c:pt idx="9444">
                  <c:v>44509</c:v>
                </c:pt>
                <c:pt idx="9445">
                  <c:v>44510</c:v>
                </c:pt>
                <c:pt idx="9446">
                  <c:v>44511</c:v>
                </c:pt>
                <c:pt idx="9447">
                  <c:v>44512</c:v>
                </c:pt>
                <c:pt idx="9448">
                  <c:v>44513</c:v>
                </c:pt>
                <c:pt idx="9449">
                  <c:v>44514</c:v>
                </c:pt>
                <c:pt idx="9450">
                  <c:v>44515</c:v>
                </c:pt>
                <c:pt idx="9451">
                  <c:v>44516</c:v>
                </c:pt>
                <c:pt idx="9452">
                  <c:v>44517</c:v>
                </c:pt>
                <c:pt idx="9453">
                  <c:v>44518</c:v>
                </c:pt>
                <c:pt idx="9454">
                  <c:v>44519</c:v>
                </c:pt>
                <c:pt idx="9455">
                  <c:v>44520</c:v>
                </c:pt>
                <c:pt idx="9456">
                  <c:v>44521</c:v>
                </c:pt>
                <c:pt idx="9457">
                  <c:v>44522</c:v>
                </c:pt>
                <c:pt idx="9458">
                  <c:v>44523</c:v>
                </c:pt>
                <c:pt idx="9459">
                  <c:v>44524</c:v>
                </c:pt>
                <c:pt idx="9460">
                  <c:v>44525</c:v>
                </c:pt>
                <c:pt idx="9461">
                  <c:v>44526</c:v>
                </c:pt>
                <c:pt idx="9462">
                  <c:v>44527</c:v>
                </c:pt>
                <c:pt idx="9463">
                  <c:v>44528</c:v>
                </c:pt>
                <c:pt idx="9464">
                  <c:v>44529</c:v>
                </c:pt>
                <c:pt idx="9465">
                  <c:v>44530</c:v>
                </c:pt>
                <c:pt idx="9466">
                  <c:v>44531</c:v>
                </c:pt>
                <c:pt idx="9467">
                  <c:v>44532</c:v>
                </c:pt>
                <c:pt idx="9468">
                  <c:v>44533</c:v>
                </c:pt>
                <c:pt idx="9469">
                  <c:v>44534</c:v>
                </c:pt>
                <c:pt idx="9470">
                  <c:v>44535</c:v>
                </c:pt>
                <c:pt idx="9471">
                  <c:v>44536</c:v>
                </c:pt>
                <c:pt idx="9472">
                  <c:v>44537</c:v>
                </c:pt>
                <c:pt idx="9473">
                  <c:v>44538</c:v>
                </c:pt>
                <c:pt idx="9474">
                  <c:v>44539</c:v>
                </c:pt>
                <c:pt idx="9475">
                  <c:v>44540</c:v>
                </c:pt>
                <c:pt idx="9476">
                  <c:v>44541</c:v>
                </c:pt>
                <c:pt idx="9477">
                  <c:v>44542</c:v>
                </c:pt>
                <c:pt idx="9478">
                  <c:v>44543</c:v>
                </c:pt>
                <c:pt idx="9479">
                  <c:v>44544</c:v>
                </c:pt>
                <c:pt idx="9480">
                  <c:v>44545</c:v>
                </c:pt>
                <c:pt idx="9481">
                  <c:v>44546</c:v>
                </c:pt>
                <c:pt idx="9482">
                  <c:v>44547</c:v>
                </c:pt>
                <c:pt idx="9483">
                  <c:v>44548</c:v>
                </c:pt>
                <c:pt idx="9484">
                  <c:v>44549</c:v>
                </c:pt>
                <c:pt idx="9485">
                  <c:v>44550</c:v>
                </c:pt>
                <c:pt idx="9486">
                  <c:v>44551</c:v>
                </c:pt>
                <c:pt idx="9487">
                  <c:v>44552</c:v>
                </c:pt>
                <c:pt idx="9488">
                  <c:v>44553</c:v>
                </c:pt>
                <c:pt idx="9489">
                  <c:v>44554</c:v>
                </c:pt>
                <c:pt idx="9490">
                  <c:v>44555</c:v>
                </c:pt>
                <c:pt idx="9491">
                  <c:v>44556</c:v>
                </c:pt>
                <c:pt idx="9492">
                  <c:v>44557</c:v>
                </c:pt>
                <c:pt idx="9493">
                  <c:v>44558</c:v>
                </c:pt>
                <c:pt idx="9494">
                  <c:v>44559</c:v>
                </c:pt>
                <c:pt idx="9495">
                  <c:v>44560</c:v>
                </c:pt>
                <c:pt idx="9496">
                  <c:v>44561</c:v>
                </c:pt>
                <c:pt idx="9497">
                  <c:v>44562</c:v>
                </c:pt>
                <c:pt idx="9498">
                  <c:v>44563</c:v>
                </c:pt>
                <c:pt idx="9499">
                  <c:v>44564</c:v>
                </c:pt>
                <c:pt idx="9500">
                  <c:v>44565</c:v>
                </c:pt>
                <c:pt idx="9501">
                  <c:v>44566</c:v>
                </c:pt>
                <c:pt idx="9502">
                  <c:v>44567</c:v>
                </c:pt>
                <c:pt idx="9503">
                  <c:v>44568</c:v>
                </c:pt>
                <c:pt idx="9504">
                  <c:v>44569</c:v>
                </c:pt>
                <c:pt idx="9505">
                  <c:v>44570</c:v>
                </c:pt>
                <c:pt idx="9506">
                  <c:v>44571</c:v>
                </c:pt>
                <c:pt idx="9507">
                  <c:v>44572</c:v>
                </c:pt>
                <c:pt idx="9508">
                  <c:v>44573</c:v>
                </c:pt>
                <c:pt idx="9509">
                  <c:v>44574</c:v>
                </c:pt>
                <c:pt idx="9510">
                  <c:v>44575</c:v>
                </c:pt>
                <c:pt idx="9511">
                  <c:v>44576</c:v>
                </c:pt>
                <c:pt idx="9512">
                  <c:v>44577</c:v>
                </c:pt>
                <c:pt idx="9513">
                  <c:v>44578</c:v>
                </c:pt>
                <c:pt idx="9514">
                  <c:v>44579</c:v>
                </c:pt>
                <c:pt idx="9515">
                  <c:v>44580</c:v>
                </c:pt>
                <c:pt idx="9516">
                  <c:v>44581</c:v>
                </c:pt>
                <c:pt idx="9517">
                  <c:v>44582</c:v>
                </c:pt>
                <c:pt idx="9518">
                  <c:v>44583</c:v>
                </c:pt>
                <c:pt idx="9519">
                  <c:v>44584</c:v>
                </c:pt>
                <c:pt idx="9520">
                  <c:v>44585</c:v>
                </c:pt>
                <c:pt idx="9521">
                  <c:v>44586</c:v>
                </c:pt>
                <c:pt idx="9522">
                  <c:v>44587</c:v>
                </c:pt>
                <c:pt idx="9523">
                  <c:v>44588</c:v>
                </c:pt>
                <c:pt idx="9524">
                  <c:v>44589</c:v>
                </c:pt>
                <c:pt idx="9525">
                  <c:v>44590</c:v>
                </c:pt>
                <c:pt idx="9526">
                  <c:v>44591</c:v>
                </c:pt>
                <c:pt idx="9527">
                  <c:v>44592</c:v>
                </c:pt>
                <c:pt idx="9528">
                  <c:v>44593</c:v>
                </c:pt>
                <c:pt idx="9529">
                  <c:v>44594</c:v>
                </c:pt>
                <c:pt idx="9530">
                  <c:v>44595</c:v>
                </c:pt>
                <c:pt idx="9531">
                  <c:v>44596</c:v>
                </c:pt>
                <c:pt idx="9532">
                  <c:v>44597</c:v>
                </c:pt>
                <c:pt idx="9533">
                  <c:v>44598</c:v>
                </c:pt>
                <c:pt idx="9534">
                  <c:v>44599</c:v>
                </c:pt>
                <c:pt idx="9535">
                  <c:v>44600</c:v>
                </c:pt>
                <c:pt idx="9536">
                  <c:v>44601</c:v>
                </c:pt>
                <c:pt idx="9537">
                  <c:v>44602</c:v>
                </c:pt>
                <c:pt idx="9538">
                  <c:v>44603</c:v>
                </c:pt>
                <c:pt idx="9539">
                  <c:v>44604</c:v>
                </c:pt>
                <c:pt idx="9540">
                  <c:v>44605</c:v>
                </c:pt>
                <c:pt idx="9541">
                  <c:v>44606</c:v>
                </c:pt>
                <c:pt idx="9542">
                  <c:v>44607</c:v>
                </c:pt>
                <c:pt idx="9543">
                  <c:v>44608</c:v>
                </c:pt>
                <c:pt idx="9544">
                  <c:v>44609</c:v>
                </c:pt>
                <c:pt idx="9545">
                  <c:v>44610</c:v>
                </c:pt>
                <c:pt idx="9546">
                  <c:v>44611</c:v>
                </c:pt>
                <c:pt idx="9547">
                  <c:v>44612</c:v>
                </c:pt>
                <c:pt idx="9548">
                  <c:v>44613</c:v>
                </c:pt>
                <c:pt idx="9549">
                  <c:v>44614</c:v>
                </c:pt>
                <c:pt idx="9550">
                  <c:v>44615</c:v>
                </c:pt>
                <c:pt idx="9551">
                  <c:v>44616</c:v>
                </c:pt>
                <c:pt idx="9552">
                  <c:v>44617</c:v>
                </c:pt>
                <c:pt idx="9553">
                  <c:v>44618</c:v>
                </c:pt>
                <c:pt idx="9554">
                  <c:v>44619</c:v>
                </c:pt>
                <c:pt idx="9555">
                  <c:v>44620</c:v>
                </c:pt>
              </c:numCache>
            </c:numRef>
          </c:cat>
          <c:val>
            <c:numRef>
              <c:f>Feuil2!$B$20:$NCP$20</c:f>
              <c:numCache>
                <c:formatCode>General</c:formatCode>
                <c:ptCount val="9557"/>
                <c:pt idx="0">
                  <c:v>-9.1634263171869249E-2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-0.13775389026198359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-0.15942232305386825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-0.12037671433479233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-0.10502287377637332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-0.13568488114592395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-0.10053575798684461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-0.11666977156487149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-0.11056124269128419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-0.11093669256402504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-9.1634263171869249E-2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-0.13775389026198359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-0.15942232305386825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-0.10502287377637332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-0.13568488114592395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-0.13782385493052013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-0.10053575798684461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-0.11056124269128419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-0.11093669256402504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-9.1634263171869249E-2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-0.13775389026198359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-0.15942232305386825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-0.12037671433479233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-0.10502287377637332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-0.13568488114592395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-0.13782385493052013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-0.11056124269128419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-0.11093669256402504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-9.1634263171869249E-2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-0.13775389026198359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-0.10502287377637332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-0.13568488114592395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-0.13782385493052013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-0.11666977156487149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-0.11056124269128419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-0.13775389026198359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-0.15942232305386825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-0.12037671433479233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-0.10502287377637332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-0.13568488114592395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-0.13782385493052013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-0.10053575798684461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-0.11666977156487149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-0.11093669256402504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-9.1634263171869249E-2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-0.13775389026198359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-0.15942232305386825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-0.12037671433479233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-0.10502287377637332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-0.13568488114592395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-0.10053575798684461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-0.11666977156487149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-0.11093669256402504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-9.1634263171869249E-2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-0.13775389026198359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-0.15942232305386825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-0.12037671433479233</c:v>
                </c:pt>
                <c:pt idx="2320">
                  <c:v>-0.10502287377637332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-0.13568488114592395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-0.10053575798684461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-0.11666977156487149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-0.11056124269128419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-0.11093669256402504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-9.1634263171869249E-2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-0.13775389026198359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-0.15942232305386825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-0.12037671433479233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-0.10502287377637332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-0.13568488114592395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-0.13782385493052013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-0.10053575798684461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-0.11056124269128419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-0.11093669256402504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-9.1634263171869249E-2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-0.13775389026198359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-0.10502287377637332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-0.13568488114592395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-0.13782385493052013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-0.11666977156487149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-0.11056124269128419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-0.13775389026198359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-0.10502287377637332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-0.13568488114592395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-0.13782385493052013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-0.10053575798684461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-0.11666977156487149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-0.11056124269128419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-0.13775389026198359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-0.15942232305386825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-0.12037671433479233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-0.10502287377637332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-0.13568488114592395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-0.13782385493052013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-0.10053575798684461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-0.11666977156487149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-0.11093669256402504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-9.1634263171869249E-2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-0.13775389026198359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-0.15942232305386825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-0.12037671433479233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-0.10502287377637332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-0.13568488114592395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-0.10053575798684461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-0.11666977156487149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-0.11093669256402504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-9.1634263171869249E-2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-0.13775389026198359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-0.10502287377637332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-0.12037671433479233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-0.13568488114592395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-0.13782385493052013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-0.10053575798684461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-0.11056124269128419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-0.11093669256402504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-9.1634263171869249E-2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-0.13775389026198359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-0.15942232305386825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-0.12037671433479233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-0.10502287377637332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-0.13568488114592395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-0.13782385493052013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-0.11056124269128419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-0.11093669256402504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-9.1634263171869249E-2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-0.13775389026198359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-0.10502287377637332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-0.13568488114592395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-0.13782385493052013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-0.11666977156487149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-0.11056124269128419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-0.13775389026198359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-0.10502287377637332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-0.13568488114592395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-0.13782385493052013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-0.10053575798684461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-0.11666977156487149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-0.11056124269128419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-0.13775389026198359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-0.15942232305386825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-0.12037671433479233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-0.10502287377637332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-0.13568488114592395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-0.10053575798684461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-0.11666977156487149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-0.11093669256402504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-9.1634263171869249E-2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-0.13775389026198359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-0.15942232305386825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-0.12037671433479233</c:v>
                </c:pt>
                <c:pt idx="6338">
                  <c:v>-0.10502287377637332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-0.13568488114592395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-0.10053575798684461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-0.11666977156487149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-0.11056124269128419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-0.11093669256402504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-9.1634263171869249E-2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-0.13775389026198359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-0.15942232305386825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-0.12037671433479233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-0.10502287377637332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-0.13568488114592395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-0.13782385493052013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-0.10053575798684461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-0.11056124269128419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-0.11093669256402504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-9.1634263171869249E-2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-0.13775389026198359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-0.15942232305386825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-0.12037671433479233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-0.10502287377637332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-0.13568488114592395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-0.13782385493052013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-0.11056124269128419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-0.11093669256402504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-9.1634263171869249E-2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-0.13775389026198359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-0.10502287377637332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-0.13568488114592395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-0.13782385493052013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-0.10053575798684461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-0.11666977156487149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-0.11056124269128419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-0.13775389026198359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-0.15942232305386825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-0.12037671433479233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-0.10502287377637332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-0.13568488114592395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-0.13782385493052013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-0.10053575798684461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-0.11666977156487149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-0.11093669256402504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-9.1634263171869249E-2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-0.13775389026198359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-0.15942232305386825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-0.12037671433479233</c:v>
                </c:pt>
                <c:pt idx="8164">
                  <c:v>0</c:v>
                </c:pt>
                <c:pt idx="8165">
                  <c:v>-0.10502287377637332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-0.13568488114592395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-0.10053575798684461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-0.11666977156487149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-0.11093669256402504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-9.1634263171869249E-2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-0.13775389026198359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-0.15942232305386825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-0.12037671433479233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-0.10502287377637332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-0.13568488114592395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-0.10053575798684461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-0.11666977156487149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-0.11056124269128419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-0.11093669256402504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-9.1634263171869249E-2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-0.13775389026198359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-0.15942232305386825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-0.12037671433479233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-0.10502287377637332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-0.13568488114592395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-0.13782385493052013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-0.11056124269128419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-0.11093669256402504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-9.1634263171869249E-2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-0.13775389026198359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-0.10502287377637332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-0.13568488114592395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-0.13782385493052013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-0.11666977156487149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-0.11056124269128419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DA-403A-84BE-33E762E4C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441743"/>
        <c:axId val="284464303"/>
      </c:lineChart>
      <c:dateAx>
        <c:axId val="28444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64303"/>
        <c:crosses val="autoZero"/>
        <c:auto val="1"/>
        <c:lblOffset val="100"/>
        <c:baseTimeUnit val="days"/>
        <c:majorUnit val="12"/>
        <c:majorTimeUnit val="months"/>
        <c:minorUnit val="12"/>
        <c:minorTimeUnit val="months"/>
      </c:dateAx>
      <c:valAx>
        <c:axId val="28446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41743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59B11-1A8A-49A0-9C4E-E5ED7740715E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BFC3-642E-450D-8CE5-C39957CC464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8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1BFC3-642E-450D-8CE5-C39957CC464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13CE0-BD2D-D4E2-3C64-DC2F4F6FB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B4762-A640-F0E6-7366-6402C140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E81F3-E9A2-5ED1-7E09-AE897AD0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255A2-21A3-1076-62C6-22B531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B47D8-5525-6897-C758-84E9B219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7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F73AB-4921-FB7A-4C19-EF3D115B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C304BE-A23F-7525-FBF8-9C750C67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22B8B-0587-412D-0802-3AC93DA7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A93C4-6C67-F545-C69F-6135C0E5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8390B-EDE1-0F5E-5152-EDDD0AFF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423E5D-BFF9-10F2-8965-4C349F333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5929AB-4037-D09D-E6B4-E5233170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C2A20-182D-094E-A9B8-4C7FEB3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6F4517-B049-E4D0-7AEE-784182F0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8247D-74BF-1867-3B8E-53FA001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1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B8FCD-AF6F-FD89-EC83-FB7B77EA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AF01FF-FC2D-9994-5471-6ED74E79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5DE4F-B53A-468B-06F1-EF0099B4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73554-7668-8737-10FA-B3A3C053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5844E-E032-B0F8-9453-3A3763E6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F05E5-6F61-C613-5EF7-9BAAD999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6A4D3F-9C6F-C0F1-248A-0CE80748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81DCB-316C-3536-3404-6F3D8E3D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4107E-5424-63A9-829F-DAA4AB02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46732-5705-E87E-51DF-0956AC30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6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94CE-B65B-8700-CCAF-CBB01DB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9CA87-A137-D16A-82A0-5A1F4EEED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0473D-F8A4-8B4B-C93C-8AF3805A8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71BE1-D3BE-1C33-226E-42F3AD27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FEAEE1-2BB7-71DA-2573-25087FD1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3323A-2690-9DA6-5BBD-769A3CCC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6B979-D2E1-7111-B7DC-3BFB72A7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BE777-BA07-6505-B4EB-7AF1B8AE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66E9DC-8D0C-B67A-EB51-AC1AEE6B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F4DA64-8D6D-D56E-44B2-4977EEC0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C2FABC-4C87-9465-00C7-CFA82D10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BB1E0D-DF5E-983A-7E69-4D55EF0C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5E55F6-8BAA-ACF1-84EA-A15CED4A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A6A64A-7C04-3EB4-42D5-47ED77F5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2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DF678-0502-9DD5-9456-EC9E15C3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4944C-D4EB-6E72-D795-BC8248E3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3B0B5E-9490-6A70-B3D8-BE82AC4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E8EEF-CF87-1D7D-AA6D-C7523360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F6A03C-AD6F-88C2-E148-6A2F10E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14A0F7-CD04-DC5A-EE59-B7BBFB2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15EEE6-768F-F9EF-1C09-D2E1FBF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DC06C-E2CC-BAF6-F5D4-0BD86704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C7DEE-AFFA-0076-D2A3-2BF70FEE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10470B-2190-32FD-659F-5184AA54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E29014-5B6D-E747-89A5-56B149B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323172-5088-E2C5-EE1A-F1EAFDB1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FF740-7CB8-9796-8AE4-52A3858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9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269E-4B50-602A-7EC1-F735D379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97C404-DC64-4F4D-6E7C-3EAB4883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023670-2C0E-9149-6210-45C3D750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0C2034-F726-7CEA-B354-C1470FC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78461-45CF-4D90-35C3-C18A99A8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F95B0-5E1D-E0B4-5D37-62EA797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599A9-7150-C936-4607-35D1F3DD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2BFD9-242C-6B3B-95EA-037A9EC3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8DC1F-F07A-B081-3907-8FB8EBE8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76CD1-3865-43A5-B20F-4B0837AF8CF1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DE49F-2CA5-DACD-FD49-60A6A6C4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0CFF5-F2BD-D2FD-03CE-DB1C05496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518FD-AEB9-40B4-B029-14AC6D46E6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C5913-DFA1-F624-3A07-72D4F503E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12764B-879D-5FB1-428A-25F62DFBD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Jean Palate</a:t>
            </a:r>
          </a:p>
          <a:p>
            <a:r>
              <a:rPr lang="fr-BE" dirty="0"/>
              <a:t>Paris, 5 </a:t>
            </a:r>
            <a:r>
              <a:rPr lang="fr-BE" dirty="0" err="1"/>
              <a:t>December</a:t>
            </a:r>
            <a:r>
              <a:rPr lang="fr-BE" dirty="0"/>
              <a:t>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06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06F0D-B377-F65B-97AE-01DAA185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Adaptive </a:t>
            </a:r>
            <a:r>
              <a:rPr lang="fr-BE" dirty="0" err="1"/>
              <a:t>periodic</a:t>
            </a:r>
            <a:r>
              <a:rPr lang="fr-BE" dirty="0"/>
              <a:t> </a:t>
            </a:r>
            <a:r>
              <a:rPr lang="fr-BE" dirty="0" err="1"/>
              <a:t>splines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9B7188-4B1D-CF4E-DB51-30B71FD48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Reference</a:t>
                </a:r>
              </a:p>
              <a:p>
                <a:pPr lvl="1"/>
                <a:r>
                  <a:rPr lang="en-GB" dirty="0"/>
                  <a:t>Vivien </a:t>
                </a:r>
                <a:r>
                  <a:rPr lang="en-GB" dirty="0" err="1"/>
                  <a:t>Goepp</a:t>
                </a:r>
                <a:r>
                  <a:rPr lang="en-GB" dirty="0"/>
                  <a:t>, Olivier </a:t>
                </a:r>
                <a:r>
                  <a:rPr lang="en-GB" dirty="0" err="1"/>
                  <a:t>Bouaziz</a:t>
                </a:r>
                <a:r>
                  <a:rPr lang="en-GB" dirty="0"/>
                  <a:t>, </a:t>
                </a:r>
                <a:r>
                  <a:rPr lang="en-GB" dirty="0" err="1"/>
                  <a:t>Grégory</a:t>
                </a:r>
                <a:r>
                  <a:rPr lang="en-GB" dirty="0"/>
                  <a:t> </a:t>
                </a:r>
                <a:r>
                  <a:rPr lang="en-GB" dirty="0" err="1"/>
                  <a:t>Nuel</a:t>
                </a:r>
                <a:r>
                  <a:rPr lang="en-GB" dirty="0"/>
                  <a:t>. Spline Regression with Automatic Knot Selection. 2018. hal-01853459</a:t>
                </a:r>
              </a:p>
              <a:p>
                <a:endParaRPr lang="en-GB" dirty="0"/>
              </a:p>
              <a:p>
                <a:r>
                  <a:rPr lang="en-GB" dirty="0"/>
                  <a:t>Adaptive ridge:</a:t>
                </a:r>
              </a:p>
              <a:p>
                <a:pPr lvl="1"/>
                <a:r>
                  <a:rPr lang="en-GB" dirty="0"/>
                  <a:t>Start with a dense uniform spline</a:t>
                </a:r>
              </a:p>
              <a:p>
                <a:pPr lvl="1"/>
                <a:r>
                  <a:rPr lang="en-GB" dirty="0"/>
                  <a:t>Objective: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GB" dirty="0"/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Iteration: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 	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At convergence,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9B7188-4B1D-CF4E-DB51-30B71FD48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F09A1-CEF3-382F-2FB0-B5532F76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Adaptive </a:t>
            </a:r>
            <a:r>
              <a:rPr lang="fr-BE" dirty="0" err="1"/>
              <a:t>periodic</a:t>
            </a:r>
            <a:r>
              <a:rPr lang="fr-BE" dirty="0"/>
              <a:t> </a:t>
            </a:r>
            <a:r>
              <a:rPr lang="fr-BE" dirty="0" err="1"/>
              <a:t>splines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DE0BD-EBCB-05EB-D3BF-22D4257C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98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CC36C-63FE-DFC6-5363-8F7EDAB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Complete </a:t>
            </a:r>
            <a:r>
              <a:rPr lang="fr-BE" dirty="0" err="1"/>
              <a:t>processing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C72FB-022E-50E8-102D-99C4181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2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4328-EAF6-77FA-9449-7D7AFF049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576E9-6FD2-7188-7252-C4E1C96A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Examples</a:t>
            </a:r>
            <a:endParaRPr lang="en-GB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CB499E1E-2591-692F-52AF-7E56B90821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730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5EDFD-59FF-7399-5823-E083BC8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Examples</a:t>
            </a:r>
            <a:endParaRPr lang="en-GB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4CAC220-4121-4C0A-593A-5AED883AF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31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B8CE-C5BD-1374-EB26-4B9E3195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B3D3B-3789-8DED-77F5-F616E1D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Examples</a:t>
            </a:r>
            <a:endParaRPr lang="en-GB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A96AD32-4244-4CFC-866B-91CC7A105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641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D383-5864-7F6E-9BFB-B0EFB991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418AC-972A-426B-4FD7-06DEAA1B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Examples</a:t>
            </a:r>
            <a:endParaRPr lang="en-GB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3A9E65E-6A57-C9C3-0B59-5B75F5AC01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9B75E-9136-A33E-E8ED-63F5F46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5E96C-096C-AAFE-2313-F405CFFE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Description of the </a:t>
            </a:r>
            <a:r>
              <a:rPr lang="fr-BE" dirty="0" err="1"/>
              <a:t>problem</a:t>
            </a:r>
            <a:endParaRPr lang="fr-BE" dirty="0"/>
          </a:p>
          <a:p>
            <a:r>
              <a:rPr lang="fr-BE" dirty="0"/>
              <a:t>Extended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  <a:p>
            <a:pPr lvl="1"/>
            <a:r>
              <a:rPr lang="fr-BE" dirty="0"/>
              <a:t>Extension to non-</a:t>
            </a:r>
            <a:r>
              <a:rPr lang="fr-BE" dirty="0" err="1"/>
              <a:t>integer</a:t>
            </a:r>
            <a:r>
              <a:rPr lang="fr-BE" dirty="0"/>
              <a:t> and multiple </a:t>
            </a:r>
            <a:r>
              <a:rPr lang="fr-BE" dirty="0" err="1"/>
              <a:t>periodicities</a:t>
            </a:r>
            <a:endParaRPr lang="fr-BE" dirty="0"/>
          </a:p>
          <a:p>
            <a:pPr lvl="1"/>
            <a:r>
              <a:rPr lang="fr-BE" dirty="0"/>
              <a:t>Canonical </a:t>
            </a:r>
            <a:r>
              <a:rPr lang="fr-BE" dirty="0" err="1"/>
              <a:t>decomposition</a:t>
            </a:r>
            <a:r>
              <a:rPr lang="fr-BE" dirty="0"/>
              <a:t> and estimation by </a:t>
            </a:r>
            <a:r>
              <a:rPr lang="fr-BE" dirty="0" err="1"/>
              <a:t>means</a:t>
            </a:r>
            <a:r>
              <a:rPr lang="fr-BE" dirty="0"/>
              <a:t> of the </a:t>
            </a:r>
            <a:r>
              <a:rPr lang="fr-BE" dirty="0" err="1"/>
              <a:t>Kalman</a:t>
            </a:r>
            <a:r>
              <a:rPr lang="fr-BE" dirty="0"/>
              <a:t> </a:t>
            </a:r>
            <a:r>
              <a:rPr lang="fr-BE" dirty="0" err="1"/>
              <a:t>smoother</a:t>
            </a:r>
            <a:endParaRPr lang="fr-BE" dirty="0"/>
          </a:p>
          <a:p>
            <a:r>
              <a:rPr lang="fr-BE" dirty="0"/>
              <a:t>Basic structural model</a:t>
            </a:r>
          </a:p>
          <a:p>
            <a:r>
              <a:rPr lang="fr-BE" dirty="0" err="1"/>
              <a:t>Trigonometric</a:t>
            </a:r>
            <a:r>
              <a:rPr lang="fr-BE" dirty="0"/>
              <a:t> </a:t>
            </a:r>
            <a:r>
              <a:rPr lang="fr-BE" dirty="0" err="1"/>
              <a:t>seasonal</a:t>
            </a:r>
            <a:r>
              <a:rPr lang="fr-BE" dirty="0"/>
              <a:t> component (TBATS)</a:t>
            </a:r>
          </a:p>
          <a:p>
            <a:r>
              <a:rPr lang="fr-BE" dirty="0"/>
              <a:t>(</a:t>
            </a:r>
            <a:r>
              <a:rPr lang="fr-BE" dirty="0" err="1"/>
              <a:t>Cubic</a:t>
            </a:r>
            <a:r>
              <a:rPr lang="fr-BE" dirty="0"/>
              <a:t>) </a:t>
            </a:r>
            <a:r>
              <a:rPr lang="fr-BE" dirty="0" err="1"/>
              <a:t>Splines</a:t>
            </a:r>
            <a:r>
              <a:rPr lang="fr-BE" dirty="0"/>
              <a:t> (Harvey-</a:t>
            </a:r>
            <a:r>
              <a:rPr lang="fr-BE" dirty="0" err="1"/>
              <a:t>Koopman</a:t>
            </a:r>
            <a:r>
              <a:rPr lang="fr-BE" dirty="0"/>
              <a:t>-</a:t>
            </a:r>
            <a:r>
              <a:rPr lang="fr-BE" dirty="0" err="1"/>
              <a:t>Riani</a:t>
            </a:r>
            <a:r>
              <a:rPr lang="fr-BE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279E-2434-4C16-878B-3A67DB3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airline model (I)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8ED78-A436-45AC-9BC5-A7C705B85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Straightforward extension to non-integer periodicities</a:t>
                </a:r>
              </a:p>
              <a:p>
                <a:endParaRPr lang="en-GB" dirty="0"/>
              </a:p>
              <a:p>
                <a:r>
                  <a:rPr lang="en-GB" dirty="0"/>
                  <a:t>Notations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6318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B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∈[0,1[</m:t>
                      </m:r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“Fractional airline” (weekly series)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2.18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52.18</m:t>
                          </m:r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2.18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0.82∙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−52</m:t>
                            </m:r>
                          </m:sub>
                        </m:sSub>
                        <m:r>
                          <a:rPr lang="fr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+0.18∙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−53</m:t>
                            </m:r>
                          </m:sub>
                        </m:sSub>
                      </m:e>
                    </m:d>
                  </m:oMath>
                </a14:m>
                <a:endParaRPr lang="fr-BE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+0.18</m:t>
                    </m:r>
                    <m:sSup>
                      <m:sSupPr>
                        <m:ctrlP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fr-BE" sz="2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8ED78-A436-45AC-9BC5-A7C705B85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48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5E7CA-D234-92F5-6F94-37F022CE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airline model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101033-5369-B864-3FBB-9FC88B459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Straightforward extension to multiple periodicities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marL="1028700" lvl="3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With: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dirty="0"/>
              </a:p>
              <a:p>
                <a:pPr marL="1028700" lvl="3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</a:p>
              <a:p>
                <a:r>
                  <a:rPr lang="en-GB" dirty="0"/>
                  <a:t>Examples</a:t>
                </a:r>
              </a:p>
              <a:p>
                <a:pPr lvl="1"/>
                <a:r>
                  <a:rPr lang="en-GB" dirty="0"/>
                  <a:t>W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YW(k)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365.25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365.25,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Canonical decomposition (SEATS-like)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101033-5369-B864-3FBB-9FC88B459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184A-A695-19CC-1FF7-12DDB809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Basic structural model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F32ED-A1A9-DA9E-8D11-2D14F1C8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/>
              <a:t>Usual</a:t>
            </a:r>
            <a:r>
              <a:rPr lang="fr-BE" dirty="0"/>
              <a:t> Components</a:t>
            </a:r>
          </a:p>
          <a:p>
            <a:pPr lvl="1"/>
            <a:r>
              <a:rPr lang="fr-BE" dirty="0"/>
              <a:t>Local </a:t>
            </a:r>
            <a:r>
              <a:rPr lang="fr-BE" dirty="0" err="1"/>
              <a:t>level</a:t>
            </a:r>
            <a:r>
              <a:rPr lang="fr-BE" dirty="0"/>
              <a:t> / local </a:t>
            </a:r>
            <a:r>
              <a:rPr lang="fr-BE" dirty="0" err="1"/>
              <a:t>linear</a:t>
            </a:r>
            <a:r>
              <a:rPr lang="fr-BE" dirty="0"/>
              <a:t> trend</a:t>
            </a:r>
          </a:p>
          <a:p>
            <a:pPr lvl="1"/>
            <a:r>
              <a:rPr lang="fr-BE" dirty="0"/>
              <a:t>Weekly </a:t>
            </a:r>
            <a:r>
              <a:rPr lang="fr-BE" dirty="0" err="1"/>
              <a:t>periodic</a:t>
            </a:r>
            <a:r>
              <a:rPr lang="fr-BE" dirty="0"/>
              <a:t> component</a:t>
            </a:r>
          </a:p>
          <a:p>
            <a:pPr lvl="1"/>
            <a:r>
              <a:rPr lang="fr-BE" dirty="0" err="1"/>
              <a:t>Annual</a:t>
            </a:r>
            <a:r>
              <a:rPr lang="fr-BE" dirty="0"/>
              <a:t> </a:t>
            </a:r>
            <a:r>
              <a:rPr lang="fr-BE" dirty="0" err="1"/>
              <a:t>periodic</a:t>
            </a:r>
            <a:r>
              <a:rPr lang="fr-BE" dirty="0"/>
              <a:t> component</a:t>
            </a:r>
          </a:p>
          <a:p>
            <a:pPr lvl="1"/>
            <a:r>
              <a:rPr lang="fr-BE" dirty="0"/>
              <a:t>Noise</a:t>
            </a:r>
          </a:p>
          <a:p>
            <a:pPr lvl="1"/>
            <a:endParaRPr lang="fr-BE" dirty="0"/>
          </a:p>
          <a:p>
            <a:r>
              <a:rPr lang="fr-BE" dirty="0" err="1"/>
              <a:t>Periodic</a:t>
            </a:r>
            <a:r>
              <a:rPr lang="fr-BE" dirty="0"/>
              <a:t> components (West-Harrison </a:t>
            </a:r>
            <a:r>
              <a:rPr lang="fr-BE" dirty="0" err="1"/>
              <a:t>form</a:t>
            </a:r>
            <a:r>
              <a:rPr lang="fr-BE" dirty="0"/>
              <a:t>)</a:t>
            </a:r>
          </a:p>
          <a:p>
            <a:pPr lvl="1"/>
            <a:r>
              <a:rPr lang="en-GB" dirty="0"/>
              <a:t>Composed of latent variables corresponding to each period</a:t>
            </a:r>
          </a:p>
          <a:p>
            <a:pPr lvl="1"/>
            <a:r>
              <a:rPr lang="en-GB" dirty="0"/>
              <a:t>Follow a multivariate random walk (different spec for the covariance matrix of the innovations</a:t>
            </a:r>
          </a:p>
          <a:p>
            <a:pPr lvl="1"/>
            <a:r>
              <a:rPr lang="en-GB" dirty="0"/>
              <a:t>The sum of the latent variables is 0 at each point time.</a:t>
            </a:r>
            <a:endParaRPr lang="fr-B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99FF2-3F52-A889-AC5F-BF1C0B4D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extended</a:t>
            </a:r>
            <a:r>
              <a:rPr lang="fr-BE" dirty="0"/>
              <a:t> </a:t>
            </a:r>
            <a:r>
              <a:rPr lang="fr-BE" dirty="0" err="1"/>
              <a:t>airline</a:t>
            </a:r>
            <a:r>
              <a:rPr lang="fr-BE" dirty="0"/>
              <a:t>/</a:t>
            </a:r>
            <a:r>
              <a:rPr lang="fr-BE" dirty="0" err="1"/>
              <a:t>bsm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69440-97BD-25A5-56AA-1BEAE25E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Theoretical issues</a:t>
            </a:r>
          </a:p>
          <a:p>
            <a:pPr lvl="1"/>
            <a:r>
              <a:rPr lang="en-GB" dirty="0"/>
              <a:t>Quasi-independent seasonal factors for each period (week, day…)</a:t>
            </a:r>
          </a:p>
          <a:p>
            <a:pPr marL="914400" lvl="2" indent="0">
              <a:buNone/>
            </a:pPr>
            <a:r>
              <a:rPr lang="en-GB" dirty="0"/>
              <a:t>- Why should 7 December be very different from 8 December ?</a:t>
            </a:r>
          </a:p>
          <a:p>
            <a:pPr marL="914400" lvl="2" indent="0">
              <a:buNone/>
            </a:pPr>
            <a:r>
              <a:rPr lang="en-GB" dirty="0"/>
              <a:t>+ Very specific periods (around Christmas…)</a:t>
            </a:r>
          </a:p>
          <a:p>
            <a:pPr lvl="1"/>
            <a:r>
              <a:rPr lang="en-GB" dirty="0"/>
              <a:t>Huge risk of overfitting</a:t>
            </a:r>
          </a:p>
          <a:p>
            <a:endParaRPr lang="en-GB" dirty="0"/>
          </a:p>
          <a:p>
            <a:r>
              <a:rPr lang="en-GB" dirty="0"/>
              <a:t>Technical issues</a:t>
            </a:r>
          </a:p>
          <a:p>
            <a:pPr lvl="1"/>
            <a:r>
              <a:rPr lang="en-GB" dirty="0"/>
              <a:t>Large state array ( </a:t>
            </a:r>
            <a:r>
              <a:rPr lang="en-GB" sz="1700" i="1" dirty="0"/>
              <a:t># ≈ 375 for daily series </a:t>
            </a:r>
            <a:r>
              <a:rPr lang="en-GB" sz="1700" dirty="0"/>
              <a:t>→ </a:t>
            </a:r>
            <a:r>
              <a:rPr lang="en-GB" sz="1700" i="1" dirty="0"/>
              <a:t>≈ 10 Giga bytes </a:t>
            </a:r>
            <a:r>
              <a:rPr lang="en-GB" sz="1700" i="1"/>
              <a:t>for a </a:t>
            </a:r>
            <a:r>
              <a:rPr lang="en-GB" sz="1700" i="1" dirty="0"/>
              <a:t>smoothing on 12 years 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Ordinary (diffuse) filtering/smoothing too expensive </a:t>
            </a:r>
          </a:p>
          <a:p>
            <a:pPr lvl="2"/>
            <a:r>
              <a:rPr lang="en-GB" dirty="0" err="1"/>
              <a:t>Chandraskhar</a:t>
            </a:r>
            <a:r>
              <a:rPr lang="en-GB" dirty="0"/>
              <a:t> filtering only (</a:t>
            </a:r>
            <a:r>
              <a:rPr lang="en-GB" sz="1800" i="1" dirty="0"/>
              <a:t>→ no time-varying features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No direct solution for smoothing (</a:t>
            </a:r>
            <a:r>
              <a:rPr lang="en-GB" sz="1800" i="1" dirty="0"/>
              <a:t>disturbance smoothing too unstable when the differencing order &gt; 2</a:t>
            </a:r>
            <a:r>
              <a:rPr lang="en-GB" dirty="0"/>
              <a:t>) </a:t>
            </a:r>
          </a:p>
          <a:p>
            <a:pPr lvl="2"/>
            <a:r>
              <a:rPr lang="en-GB" dirty="0"/>
              <a:t>→ iterative decomposition (</a:t>
            </a:r>
            <a:r>
              <a:rPr lang="en-GB" sz="1800" i="1" dirty="0"/>
              <a:t>with </a:t>
            </a:r>
            <a:r>
              <a:rPr lang="en-GB" sz="1800" i="1" dirty="0" err="1"/>
              <a:t>Chandraskhar</a:t>
            </a:r>
            <a:r>
              <a:rPr lang="en-GB" sz="1800" i="1" dirty="0"/>
              <a:t> filtering and disturbance smoothing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23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3C680-2BB8-AC7C-989C-6E03C62F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E22F5-BF8F-18CF-20D0-B5BD9C79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extended</a:t>
            </a:r>
            <a:r>
              <a:rPr lang="fr-BE" dirty="0"/>
              <a:t> </a:t>
            </a:r>
            <a:r>
              <a:rPr lang="fr-BE" dirty="0" err="1"/>
              <a:t>airline</a:t>
            </a:r>
            <a:r>
              <a:rPr lang="fr-BE" dirty="0"/>
              <a:t>/</a:t>
            </a:r>
            <a:r>
              <a:rPr lang="fr-BE" dirty="0" err="1"/>
              <a:t>bsm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0EAFA-1453-C2BD-7DE8-7257751F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Theoretical issues</a:t>
            </a:r>
          </a:p>
          <a:p>
            <a:pPr lvl="1"/>
            <a:r>
              <a:rPr lang="en-GB" dirty="0"/>
              <a:t>Quasi-independent seasonal factors for each period (week, day…)</a:t>
            </a:r>
          </a:p>
          <a:p>
            <a:pPr marL="914400" lvl="2" indent="0">
              <a:buNone/>
            </a:pPr>
            <a:r>
              <a:rPr lang="en-GB" dirty="0"/>
              <a:t>- Why should 7 December be very different from 8 December ?</a:t>
            </a:r>
          </a:p>
          <a:p>
            <a:pPr marL="914400" lvl="2" indent="0">
              <a:buNone/>
            </a:pPr>
            <a:r>
              <a:rPr lang="en-GB" dirty="0"/>
              <a:t>+ Very specific periods (around Christmas…)</a:t>
            </a:r>
          </a:p>
          <a:p>
            <a:pPr lvl="1"/>
            <a:r>
              <a:rPr lang="en-GB" dirty="0"/>
              <a:t>Huge risk of </a:t>
            </a:r>
            <a:r>
              <a:rPr lang="en-GB" dirty="0">
                <a:solidFill>
                  <a:srgbClr val="FF0000"/>
                </a:solidFill>
              </a:rPr>
              <a:t>overfitting</a:t>
            </a:r>
          </a:p>
          <a:p>
            <a:endParaRPr lang="en-GB" dirty="0"/>
          </a:p>
          <a:p>
            <a:r>
              <a:rPr lang="en-GB" dirty="0"/>
              <a:t>Technical issues</a:t>
            </a:r>
          </a:p>
          <a:p>
            <a:pPr lvl="1"/>
            <a:r>
              <a:rPr lang="en-GB" dirty="0"/>
              <a:t>Large state array ( </a:t>
            </a:r>
            <a:r>
              <a:rPr lang="en-GB" sz="1700" i="1" dirty="0"/>
              <a:t># ≈ 375 for daily series </a:t>
            </a:r>
            <a:r>
              <a:rPr lang="en-GB" sz="1700" dirty="0"/>
              <a:t>→ </a:t>
            </a:r>
            <a:r>
              <a:rPr lang="en-GB" sz="1700" i="1" dirty="0"/>
              <a:t>≈ 10 Giga bytes for a smoothing on 12 years 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Ordinary (diffuse) filtering/smoothing too expensive </a:t>
            </a:r>
          </a:p>
          <a:p>
            <a:pPr lvl="2"/>
            <a:r>
              <a:rPr lang="en-GB" dirty="0" err="1"/>
              <a:t>Chandraskhar</a:t>
            </a:r>
            <a:r>
              <a:rPr lang="en-GB" dirty="0"/>
              <a:t> filtering only (</a:t>
            </a:r>
            <a:r>
              <a:rPr lang="en-GB" sz="1800" i="1" dirty="0"/>
              <a:t>→ </a:t>
            </a:r>
            <a:r>
              <a:rPr lang="en-GB" sz="1800" i="1" dirty="0">
                <a:solidFill>
                  <a:srgbClr val="FF0000"/>
                </a:solidFill>
              </a:rPr>
              <a:t>no time-varying features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No direct solution for smoothing (</a:t>
            </a:r>
            <a:r>
              <a:rPr lang="en-GB" sz="1800" i="1" dirty="0"/>
              <a:t>disturbance smoothing too unstable when the differencing order &gt; 2</a:t>
            </a:r>
            <a:r>
              <a:rPr lang="en-GB" dirty="0"/>
              <a:t>) </a:t>
            </a:r>
          </a:p>
          <a:p>
            <a:pPr lvl="2"/>
            <a:r>
              <a:rPr lang="en-GB" dirty="0"/>
              <a:t>→ </a:t>
            </a:r>
            <a:r>
              <a:rPr lang="en-GB" dirty="0">
                <a:solidFill>
                  <a:srgbClr val="FF0000"/>
                </a:solidFill>
              </a:rPr>
              <a:t>iterative decomposition </a:t>
            </a:r>
            <a:r>
              <a:rPr lang="en-GB" dirty="0"/>
              <a:t>(</a:t>
            </a:r>
            <a:r>
              <a:rPr lang="en-GB" sz="1800" i="1" dirty="0"/>
              <a:t>with </a:t>
            </a:r>
            <a:r>
              <a:rPr lang="en-GB" sz="1800" i="1" dirty="0" err="1"/>
              <a:t>Chandraskhar</a:t>
            </a:r>
            <a:r>
              <a:rPr lang="en-GB" sz="1800" i="1" dirty="0"/>
              <a:t> filtering and disturbance smoothing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97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999B0-129F-6B46-7C36-9144E9D5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Periodic</a:t>
            </a:r>
            <a:r>
              <a:rPr lang="fr-BE" dirty="0"/>
              <a:t> </a:t>
            </a:r>
            <a:r>
              <a:rPr lang="fr-BE" dirty="0" err="1"/>
              <a:t>spline</a:t>
            </a:r>
            <a:r>
              <a:rPr lang="fr-BE" dirty="0"/>
              <a:t> components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F221A-98FA-082E-4105-5A864AF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EC89D-C2A4-D248-0E28-888F38E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Periodic</a:t>
            </a:r>
            <a:r>
              <a:rPr lang="fr-BE" dirty="0"/>
              <a:t> </a:t>
            </a:r>
            <a:r>
              <a:rPr lang="fr-BE" dirty="0" err="1"/>
              <a:t>splines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4BC70BA-7F5C-DD63-8EF3-2C9059276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Reference</a:t>
                </a:r>
              </a:p>
              <a:p>
                <a:pPr lvl="1"/>
                <a:r>
                  <a:rPr lang="en-GB" dirty="0"/>
                  <a:t>Carl De Boor. On calculating with B-splines. Journal of approximation theory,  6, 50-62. 1972</a:t>
                </a:r>
              </a:p>
              <a:p>
                <a:r>
                  <a:rPr lang="en-GB" dirty="0"/>
                  <a:t>Periodic splines</a:t>
                </a:r>
              </a:p>
              <a:p>
                <a:pPr lvl="1"/>
                <a:r>
                  <a:rPr lang="en-GB" dirty="0"/>
                  <a:t>Periodic piecewise polynomials of degree k with derivatives of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continuous </a:t>
                </a:r>
              </a:p>
              <a:p>
                <a:pPr lvl="1"/>
                <a:r>
                  <a:rPr lang="en-GB" dirty="0"/>
                  <a:t>Vectorial space (for given knots and continuity conditions)</a:t>
                </a:r>
              </a:p>
              <a:p>
                <a:r>
                  <a:rPr lang="en-GB" dirty="0"/>
                  <a:t>Periodic B-Splines</a:t>
                </a:r>
              </a:p>
              <a:p>
                <a:pPr lvl="1"/>
                <a:r>
                  <a:rPr lang="en-GB" dirty="0"/>
                  <a:t>Basis of the vectorial space</a:t>
                </a:r>
              </a:p>
              <a:p>
                <a:pPr lvl="1"/>
                <a:r>
                  <a:rPr lang="en-GB" dirty="0"/>
                  <a:t>Properties of uniform B-Splines: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Knot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useless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Periodic Cardinal splines</a:t>
                </a:r>
              </a:p>
              <a:p>
                <a:pPr lvl="1"/>
                <a:r>
                  <a:rPr lang="en-GB" dirty="0"/>
                  <a:t>Other basis of the vectorial space (faster computation in some cases)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4BC70BA-7F5C-DD63-8EF3-2C9059276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566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733</Words>
  <Application>Microsoft Office PowerPoint</Application>
  <PresentationFormat>Grand écran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Extended airline model (I) </vt:lpstr>
      <vt:lpstr>Extended airline model (II)</vt:lpstr>
      <vt:lpstr>Basic structural model</vt:lpstr>
      <vt:lpstr>Issues with extended airline/bsm</vt:lpstr>
      <vt:lpstr>Issues with extended airline/bsm</vt:lpstr>
      <vt:lpstr>Periodic spline components</vt:lpstr>
      <vt:lpstr>Periodic splines</vt:lpstr>
      <vt:lpstr>Adaptive periodic splines</vt:lpstr>
      <vt:lpstr>Adaptive periodic splines</vt:lpstr>
      <vt:lpstr>Complete processing</vt:lpstr>
      <vt:lpstr>Examples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Palate</dc:creator>
  <cp:lastModifiedBy>Jean Palate</cp:lastModifiedBy>
  <cp:revision>15</cp:revision>
  <dcterms:created xsi:type="dcterms:W3CDTF">2024-11-22T12:45:08Z</dcterms:created>
  <dcterms:modified xsi:type="dcterms:W3CDTF">2024-11-28T10:30:07Z</dcterms:modified>
</cp:coreProperties>
</file>