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3" r:id="rId5"/>
    <p:sldId id="265" r:id="rId6"/>
    <p:sldId id="270" r:id="rId7"/>
    <p:sldId id="27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78805787-6DC3-4E59-9A6B-149FB3E8A47C}"/>
    <pc:docChg chg="custSel addSld delSld modSld sldOrd">
      <pc:chgData name="Palate Jean" userId="e44b8056-0d57-42f7-acd1-ff6af1acf077" providerId="ADAL" clId="{78805787-6DC3-4E59-9A6B-149FB3E8A47C}" dt="2021-10-11T13:17:11.044" v="100" actId="47"/>
      <pc:docMkLst>
        <pc:docMk/>
      </pc:docMkLst>
      <pc:sldChg chg="del">
        <pc:chgData name="Palate Jean" userId="e44b8056-0d57-42f7-acd1-ff6af1acf077" providerId="ADAL" clId="{78805787-6DC3-4E59-9A6B-149FB3E8A47C}" dt="2021-10-11T13:17:11.044" v="100" actId="47"/>
        <pc:sldMkLst>
          <pc:docMk/>
          <pc:sldMk cId="4086798138" sldId="256"/>
        </pc:sldMkLst>
      </pc:sldChg>
      <pc:sldChg chg="addSp delSp modSp mod">
        <pc:chgData name="Palate Jean" userId="e44b8056-0d57-42f7-acd1-ff6af1acf077" providerId="ADAL" clId="{78805787-6DC3-4E59-9A6B-149FB3E8A47C}" dt="2021-10-08T08:06:22.484" v="33" actId="6549"/>
        <pc:sldMkLst>
          <pc:docMk/>
          <pc:sldMk cId="4170433872" sldId="258"/>
        </pc:sldMkLst>
        <pc:spChg chg="mod">
          <ac:chgData name="Palate Jean" userId="e44b8056-0d57-42f7-acd1-ff6af1acf077" providerId="ADAL" clId="{78805787-6DC3-4E59-9A6B-149FB3E8A47C}" dt="2021-10-08T08:06:22.484" v="33" actId="6549"/>
          <ac:spMkLst>
            <pc:docMk/>
            <pc:sldMk cId="4170433872" sldId="258"/>
            <ac:spMk id="2" creationId="{B6C90A8E-B916-4312-8DB1-B46213C4C203}"/>
          </ac:spMkLst>
        </pc:spChg>
        <pc:spChg chg="del">
          <ac:chgData name="Palate Jean" userId="e44b8056-0d57-42f7-acd1-ff6af1acf077" providerId="ADAL" clId="{78805787-6DC3-4E59-9A6B-149FB3E8A47C}" dt="2021-10-08T08:04:30.355" v="10" actId="478"/>
          <ac:spMkLst>
            <pc:docMk/>
            <pc:sldMk cId="4170433872" sldId="258"/>
            <ac:spMk id="13" creationId="{F62DE945-1431-4209-AAF3-85B4193E6A99}"/>
          </ac:spMkLst>
        </pc:spChg>
        <pc:spChg chg="mod">
          <ac:chgData name="Palate Jean" userId="e44b8056-0d57-42f7-acd1-ff6af1acf077" providerId="ADAL" clId="{78805787-6DC3-4E59-9A6B-149FB3E8A47C}" dt="2021-10-08T08:05:38.148" v="23" actId="1076"/>
          <ac:spMkLst>
            <pc:docMk/>
            <pc:sldMk cId="4170433872" sldId="258"/>
            <ac:spMk id="14" creationId="{83761CDA-AF82-45C9-9D91-10885FF4AEE6}"/>
          </ac:spMkLst>
        </pc:spChg>
        <pc:spChg chg="del">
          <ac:chgData name="Palate Jean" userId="e44b8056-0d57-42f7-acd1-ff6af1acf077" providerId="ADAL" clId="{78805787-6DC3-4E59-9A6B-149FB3E8A47C}" dt="2021-10-08T08:04:36.503" v="12" actId="478"/>
          <ac:spMkLst>
            <pc:docMk/>
            <pc:sldMk cId="4170433872" sldId="258"/>
            <ac:spMk id="15" creationId="{576C0B25-06BA-485F-AAB9-4624C7F6F26F}"/>
          </ac:spMkLst>
        </pc:spChg>
        <pc:spChg chg="mod">
          <ac:chgData name="Palate Jean" userId="e44b8056-0d57-42f7-acd1-ff6af1acf077" providerId="ADAL" clId="{78805787-6DC3-4E59-9A6B-149FB3E8A47C}" dt="2021-10-08T08:06:11.983" v="31" actId="1076"/>
          <ac:spMkLst>
            <pc:docMk/>
            <pc:sldMk cId="4170433872" sldId="258"/>
            <ac:spMk id="24" creationId="{F2AF28F8-61CE-49A0-8DF3-183CAF7C942D}"/>
          </ac:spMkLst>
        </pc:spChg>
        <pc:spChg chg="mod">
          <ac:chgData name="Palate Jean" userId="e44b8056-0d57-42f7-acd1-ff6af1acf077" providerId="ADAL" clId="{78805787-6DC3-4E59-9A6B-149FB3E8A47C}" dt="2021-10-08T08:06:19.410" v="32" actId="1076"/>
          <ac:spMkLst>
            <pc:docMk/>
            <pc:sldMk cId="4170433872" sldId="258"/>
            <ac:spMk id="25" creationId="{655C1D2C-2056-4E5F-93F9-BA23F3F78F63}"/>
          </ac:spMkLst>
        </pc:spChg>
        <pc:spChg chg="del mod">
          <ac:chgData name="Palate Jean" userId="e44b8056-0d57-42f7-acd1-ff6af1acf077" providerId="ADAL" clId="{78805787-6DC3-4E59-9A6B-149FB3E8A47C}" dt="2021-10-08T08:05:19.764" v="21" actId="478"/>
          <ac:spMkLst>
            <pc:docMk/>
            <pc:sldMk cId="4170433872" sldId="258"/>
            <ac:spMk id="30" creationId="{34C7959E-9DE1-409C-9778-E7678C119D9E}"/>
          </ac:spMkLst>
        </pc:spChg>
        <pc:graphicFrameChg chg="del">
          <ac:chgData name="Palate Jean" userId="e44b8056-0d57-42f7-acd1-ff6af1acf077" providerId="ADAL" clId="{78805787-6DC3-4E59-9A6B-149FB3E8A47C}" dt="2021-10-08T08:05:01.048" v="16" actId="478"/>
          <ac:graphicFrameMkLst>
            <pc:docMk/>
            <pc:sldMk cId="4170433872" sldId="258"/>
            <ac:graphicFrameMk id="3" creationId="{A616B1D4-9336-4946-A8A1-76A4EB337A56}"/>
          </ac:graphicFrameMkLst>
        </pc:graphicFrameChg>
        <pc:graphicFrameChg chg="del">
          <ac:chgData name="Palate Jean" userId="e44b8056-0d57-42f7-acd1-ff6af1acf077" providerId="ADAL" clId="{78805787-6DC3-4E59-9A6B-149FB3E8A47C}" dt="2021-10-08T08:04:55.936" v="15" actId="478"/>
          <ac:graphicFrameMkLst>
            <pc:docMk/>
            <pc:sldMk cId="4170433872" sldId="258"/>
            <ac:graphicFrameMk id="4" creationId="{2D0CE83E-5602-4496-B446-2507B87A6622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04.643" v="17" actId="478"/>
          <ac:graphicFrameMkLst>
            <pc:docMk/>
            <pc:sldMk cId="4170433872" sldId="258"/>
            <ac:graphicFrameMk id="5" creationId="{7D6BBC7E-922B-4764-915F-AE7345966FBD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15.482" v="19" actId="478"/>
          <ac:graphicFrameMkLst>
            <pc:docMk/>
            <pc:sldMk cId="4170433872" sldId="258"/>
            <ac:graphicFrameMk id="6" creationId="{60803C8D-CAAD-400B-92D7-9A6763197F1A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10.865" v="18" actId="478"/>
          <ac:graphicFrameMkLst>
            <pc:docMk/>
            <pc:sldMk cId="4170433872" sldId="258"/>
            <ac:graphicFrameMk id="7" creationId="{65923928-A1FF-42B8-9614-08F30138F2BF}"/>
          </ac:graphicFrameMkLst>
        </pc:graphicFrameChg>
        <pc:graphicFrameChg chg="del">
          <ac:chgData name="Palate Jean" userId="e44b8056-0d57-42f7-acd1-ff6af1acf077" providerId="ADAL" clId="{78805787-6DC3-4E59-9A6B-149FB3E8A47C}" dt="2021-10-08T08:04:35.302" v="11" actId="478"/>
          <ac:graphicFrameMkLst>
            <pc:docMk/>
            <pc:sldMk cId="4170433872" sldId="258"/>
            <ac:graphicFrameMk id="8" creationId="{A9B19FCA-BCBB-42D3-8997-C18E131A74CD}"/>
          </ac:graphicFrameMkLst>
        </pc:graphicFrameChg>
        <pc:cxnChg chg="mod">
          <ac:chgData name="Palate Jean" userId="e44b8056-0d57-42f7-acd1-ff6af1acf077" providerId="ADAL" clId="{78805787-6DC3-4E59-9A6B-149FB3E8A47C}" dt="2021-10-08T08:06:19.410" v="32" actId="1076"/>
          <ac:cxnSpMkLst>
            <pc:docMk/>
            <pc:sldMk cId="4170433872" sldId="258"/>
            <ac:cxnSpMk id="17" creationId="{83DCFF99-DB6D-4769-ADCA-1A3B36EC1661}"/>
          </ac:cxnSpMkLst>
        </pc:cxnChg>
        <pc:cxnChg chg="mod">
          <ac:chgData name="Palate Jean" userId="e44b8056-0d57-42f7-acd1-ff6af1acf077" providerId="ADAL" clId="{78805787-6DC3-4E59-9A6B-149FB3E8A47C}" dt="2021-10-08T08:05:38.148" v="23" actId="1076"/>
          <ac:cxnSpMkLst>
            <pc:docMk/>
            <pc:sldMk cId="4170433872" sldId="258"/>
            <ac:cxnSpMk id="19" creationId="{7C2D6937-1E5A-4AD4-B6F0-964DCBC2D604}"/>
          </ac:cxnSpMkLst>
        </pc:cxnChg>
        <pc:cxnChg chg="add mod">
          <ac:chgData name="Palate Jean" userId="e44b8056-0d57-42f7-acd1-ff6af1acf077" providerId="ADAL" clId="{78805787-6DC3-4E59-9A6B-149FB3E8A47C}" dt="2021-10-08T08:06:11.983" v="31" actId="1076"/>
          <ac:cxnSpMkLst>
            <pc:docMk/>
            <pc:sldMk cId="4170433872" sldId="258"/>
            <ac:cxnSpMk id="32" creationId="{D1FF6054-E638-4990-9628-6D1D20D94423}"/>
          </ac:cxnSpMkLst>
        </pc:cxnChg>
      </pc:sldChg>
      <pc:sldChg chg="modSp mod">
        <pc:chgData name="Palate Jean" userId="e44b8056-0d57-42f7-acd1-ff6af1acf077" providerId="ADAL" clId="{78805787-6DC3-4E59-9A6B-149FB3E8A47C}" dt="2021-10-08T08:02:32.108" v="9" actId="20577"/>
        <pc:sldMkLst>
          <pc:docMk/>
          <pc:sldMk cId="1769100803" sldId="265"/>
        </pc:sldMkLst>
        <pc:spChg chg="mod">
          <ac:chgData name="Palate Jean" userId="e44b8056-0d57-42f7-acd1-ff6af1acf077" providerId="ADAL" clId="{78805787-6DC3-4E59-9A6B-149FB3E8A47C}" dt="2021-10-08T08:02:32.108" v="9" actId="20577"/>
          <ac:spMkLst>
            <pc:docMk/>
            <pc:sldMk cId="1769100803" sldId="265"/>
            <ac:spMk id="3" creationId="{D35F3F1F-7641-4F64-934C-F46D68B1B6E8}"/>
          </ac:spMkLst>
        </pc:spChg>
      </pc:sldChg>
      <pc:sldChg chg="del">
        <pc:chgData name="Palate Jean" userId="e44b8056-0d57-42f7-acd1-ff6af1acf077" providerId="ADAL" clId="{78805787-6DC3-4E59-9A6B-149FB3E8A47C}" dt="2021-10-08T08:07:21.009" v="37" actId="47"/>
        <pc:sldMkLst>
          <pc:docMk/>
          <pc:sldMk cId="985405597" sldId="266"/>
        </pc:sldMkLst>
      </pc:sldChg>
      <pc:sldChg chg="del">
        <pc:chgData name="Palate Jean" userId="e44b8056-0d57-42f7-acd1-ff6af1acf077" providerId="ADAL" clId="{78805787-6DC3-4E59-9A6B-149FB3E8A47C}" dt="2021-10-08T08:07:14.580" v="35" actId="47"/>
        <pc:sldMkLst>
          <pc:docMk/>
          <pc:sldMk cId="2253427733" sldId="267"/>
        </pc:sldMkLst>
      </pc:sldChg>
      <pc:sldChg chg="del">
        <pc:chgData name="Palate Jean" userId="e44b8056-0d57-42f7-acd1-ff6af1acf077" providerId="ADAL" clId="{78805787-6DC3-4E59-9A6B-149FB3E8A47C}" dt="2021-10-08T08:07:18.711" v="36" actId="47"/>
        <pc:sldMkLst>
          <pc:docMk/>
          <pc:sldMk cId="3308922952" sldId="268"/>
        </pc:sldMkLst>
      </pc:sldChg>
      <pc:sldChg chg="del">
        <pc:chgData name="Palate Jean" userId="e44b8056-0d57-42f7-acd1-ff6af1acf077" providerId="ADAL" clId="{78805787-6DC3-4E59-9A6B-149FB3E8A47C}" dt="2021-10-08T08:07:10.130" v="34" actId="47"/>
        <pc:sldMkLst>
          <pc:docMk/>
          <pc:sldMk cId="478484619" sldId="269"/>
        </pc:sldMkLst>
      </pc:sldChg>
      <pc:sldChg chg="modSp mod">
        <pc:chgData name="Palate Jean" userId="e44b8056-0d57-42f7-acd1-ff6af1acf077" providerId="ADAL" clId="{78805787-6DC3-4E59-9A6B-149FB3E8A47C}" dt="2021-10-08T08:08:38.847" v="50" actId="20577"/>
        <pc:sldMkLst>
          <pc:docMk/>
          <pc:sldMk cId="2041149003" sldId="272"/>
        </pc:sldMkLst>
        <pc:spChg chg="mod">
          <ac:chgData name="Palate Jean" userId="e44b8056-0d57-42f7-acd1-ff6af1acf077" providerId="ADAL" clId="{78805787-6DC3-4E59-9A6B-149FB3E8A47C}" dt="2021-10-08T08:08:38.847" v="50" actId="20577"/>
          <ac:spMkLst>
            <pc:docMk/>
            <pc:sldMk cId="2041149003" sldId="272"/>
            <ac:spMk id="7" creationId="{2DAE1370-CA0F-4A5D-9A0C-ECBCCABD7B30}"/>
          </ac:spMkLst>
        </pc:spChg>
      </pc:sldChg>
      <pc:sldChg chg="new del">
        <pc:chgData name="Palate Jean" userId="e44b8056-0d57-42f7-acd1-ff6af1acf077" providerId="ADAL" clId="{78805787-6DC3-4E59-9A6B-149FB3E8A47C}" dt="2021-10-11T13:16:03.300" v="52" actId="47"/>
        <pc:sldMkLst>
          <pc:docMk/>
          <pc:sldMk cId="2724893098" sldId="273"/>
        </pc:sldMkLst>
      </pc:sldChg>
      <pc:sldChg chg="modSp new mod ord">
        <pc:chgData name="Palate Jean" userId="e44b8056-0d57-42f7-acd1-ff6af1acf077" providerId="ADAL" clId="{78805787-6DC3-4E59-9A6B-149FB3E8A47C}" dt="2021-10-11T13:17:09.443" v="99"/>
        <pc:sldMkLst>
          <pc:docMk/>
          <pc:sldMk cId="2763183262" sldId="273"/>
        </pc:sldMkLst>
        <pc:spChg chg="mod">
          <ac:chgData name="Palate Jean" userId="e44b8056-0d57-42f7-acd1-ff6af1acf077" providerId="ADAL" clId="{78805787-6DC3-4E59-9A6B-149FB3E8A47C}" dt="2021-10-11T13:16:38.287" v="59" actId="404"/>
          <ac:spMkLst>
            <pc:docMk/>
            <pc:sldMk cId="2763183262" sldId="273"/>
            <ac:spMk id="2" creationId="{280ABAF3-9097-4DEC-BAB2-27E9CDEEE37E}"/>
          </ac:spMkLst>
        </pc:spChg>
        <pc:spChg chg="mod">
          <ac:chgData name="Palate Jean" userId="e44b8056-0d57-42f7-acd1-ff6af1acf077" providerId="ADAL" clId="{78805787-6DC3-4E59-9A6B-149FB3E8A47C}" dt="2021-10-11T13:16:49.335" v="78" actId="20577"/>
          <ac:spMkLst>
            <pc:docMk/>
            <pc:sldMk cId="2763183262" sldId="273"/>
            <ac:spMk id="3" creationId="{83651BC0-32DB-4C48-9724-DAE285D0D62B}"/>
          </ac:spMkLst>
        </pc:spChg>
        <pc:spChg chg="mod">
          <ac:chgData name="Palate Jean" userId="e44b8056-0d57-42f7-acd1-ff6af1acf077" providerId="ADAL" clId="{78805787-6DC3-4E59-9A6B-149FB3E8A47C}" dt="2021-10-11T13:17:04.611" v="97" actId="20577"/>
          <ac:spMkLst>
            <pc:docMk/>
            <pc:sldMk cId="2763183262" sldId="273"/>
            <ac:spMk id="4" creationId="{E74004B4-C502-4A36-83D6-3B35B81F96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CD30-F813-4C38-8B61-75576B87721C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B057E-E47E-469A-B305-DB1C23C11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7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E25-0BC7-4DE4-AC8C-C4ED848C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27FD5-E929-4CB5-AF7F-B776AC0A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FC24-99AE-4C8E-A3F9-13882C83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2F911-2401-4C10-8EAF-479B6953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422B-E4DA-4840-A609-CB093583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F5F2-D7C2-445B-9BD7-0DE192EC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23B-4A62-4732-A14D-8BCB3E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6E635-0611-42A1-A28C-B2548F3F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02CF-8F72-4B73-94E9-E8B19C61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5ABD-3F64-4F2D-82A1-5BFB59F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0CBE-1AC3-4FDA-BA9E-3C52FEF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5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CE401-DBA6-4C5F-97BB-246AB51C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71F7-35FF-47D5-AD66-B70A0975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6146-0A2C-4825-95FA-6CE1C91B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1C4B-25F7-4DC0-9513-95ADACF6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130C-09C7-4DC2-BCFE-9B7EA61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04A9-31C3-45FF-BEF7-2FB942B5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201C-F1E1-4739-A86E-68363B1B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2617-D8AB-4A53-8169-60C4D0C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A9A7-F253-4A24-96D5-28323A1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178C-A71C-4844-BEA2-D2BE397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7BE6-600A-4A7C-A619-76DC1A69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AE61-9716-4AAE-9726-DF0654D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09E0-4639-40DC-9856-B241615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A9DA-9E24-4B8C-AED7-0544C9B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EE3C-76F1-4A83-96F6-263EF24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8F03-A9A4-4BA3-A498-0590C7E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5D1A-10A6-4D05-9B44-CD402437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4ADD-BC2E-4E2F-BCF5-1163B463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4804-6FF2-4A82-B8F8-D931FB0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FFE3-4EAD-4219-8176-3C21F6F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6A27-DFE4-4BF2-A7C7-19E96C23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1658-18FE-4A53-A76E-4C488B53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534A-6B6A-4447-A66D-A5DAA887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8AF0-8778-47E7-ACA9-FA8C7476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D738-D504-4511-8DA4-4F37FCA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B386B-7371-46CC-8166-F1A2B27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077-05C1-4424-86AC-0F0C1482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B1DD-2151-4630-AC8A-9A33865E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6B63-0EA4-4304-B856-98E83F66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02B9-9D29-468B-BA26-0AC2599A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219B0-4BA8-42F6-894C-44D31C8E7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F369D-8490-46FB-B957-5822F1C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B8ED8-C3BD-494A-84DA-A51898C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D0B2-D44D-4801-BF38-06922C6A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3BB-9212-40BC-A92B-3685FA4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2723C-94D6-4AF2-81D9-584238E8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086A-3CCB-47B7-A70F-C77BF49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23CF-68BD-4093-9D11-FD6DB907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4C0AB-452C-483F-9041-3437C7E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51463-A580-4CC6-909B-6B26E90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76A5-4B7E-45A3-9555-7CC2635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CD9E-6A00-4F16-9555-5F50E3A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2E17-D88D-4649-BFFF-82FCF07E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79E2-ABE3-4A6E-9687-DEBB941C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6BEC-ABB6-420C-8935-6A13E2CC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00D3-0D2B-40CD-B3DF-2FF147FC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640A-DE53-4058-985B-70A92C4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16AE8-4328-4E06-9AE4-382131CD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EED-A9A8-4B95-B68C-6184A611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943-60AA-4CF4-B567-7D7F64631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240D-7D87-4F22-8D31-B3C098B0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5399-D828-4DBB-9F31-BA9B19F49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BAF3-9097-4DEC-BAB2-27E9CDEE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JD+ 3.0</a:t>
            </a:r>
            <a:br>
              <a:rPr lang="en-GB" dirty="0"/>
            </a:br>
            <a:r>
              <a:rPr lang="en-GB" sz="4000" dirty="0"/>
              <a:t>Core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1BC0-32DB-4C48-9724-DAE285D0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04B4-C502-4A36-83D6-3B35B81F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D6A7-C095-4807-8F64-C76E3FA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7631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0E834-F4D5-4BA1-A782-3991E2B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What’s</a:t>
            </a:r>
            <a:r>
              <a:rPr lang="fr-BE" dirty="0"/>
              <a:t> new in JD+ 3.0?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F3F1F-7641-4F64-934C-F46D68B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time series domains</a:t>
            </a:r>
          </a:p>
          <a:p>
            <a:pPr lvl="1"/>
            <a:r>
              <a:rPr lang="en-GB" dirty="0"/>
              <a:t>New concepts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API / implementation / IO</a:t>
            </a:r>
          </a:p>
          <a:p>
            <a:r>
              <a:rPr lang="en-GB" dirty="0"/>
              <a:t>New algorithms</a:t>
            </a:r>
          </a:p>
          <a:p>
            <a:r>
              <a:rPr lang="en-GB" dirty="0"/>
              <a:t>Enhanced interaction with external tools/technologies</a:t>
            </a:r>
          </a:p>
          <a:p>
            <a:pPr lvl="1"/>
            <a:r>
              <a:rPr lang="en-GB" dirty="0"/>
              <a:t>New R packages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F081-741A-4BB2-8222-52FA8D6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505C-2C47-4CAF-9AE3-CED57FC7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7691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8E-B916-4312-8DB1-B46213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73853"/>
            <a:ext cx="10515600" cy="1325563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JDemetra</a:t>
            </a:r>
            <a:r>
              <a:rPr lang="en-GB" dirty="0"/>
              <a:t> 3.0</a:t>
            </a:r>
            <a:br>
              <a:rPr lang="en-GB" dirty="0"/>
            </a:br>
            <a:r>
              <a:rPr lang="en-GB" dirty="0"/>
              <a:t>New design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620A45-9BD3-4838-A8FF-491433CC4D13}"/>
              </a:ext>
            </a:extLst>
          </p:cNvPr>
          <p:cNvSpPr/>
          <p:nvPr/>
        </p:nvSpPr>
        <p:spPr>
          <a:xfrm>
            <a:off x="4060581" y="3043030"/>
            <a:ext cx="3002842" cy="1862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Demetra</a:t>
            </a:r>
          </a:p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397124-82D8-474C-8C80-93FE6C344D6E}"/>
              </a:ext>
            </a:extLst>
          </p:cNvPr>
          <p:cNvSpPr/>
          <p:nvPr/>
        </p:nvSpPr>
        <p:spPr>
          <a:xfrm>
            <a:off x="5562002" y="1491606"/>
            <a:ext cx="1407335" cy="7963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Toolkit-SA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902EDD-EFCB-49E7-B4A1-CDCFD9709474}"/>
              </a:ext>
            </a:extLst>
          </p:cNvPr>
          <p:cNvSpPr/>
          <p:nvPr/>
        </p:nvSpPr>
        <p:spPr>
          <a:xfrm>
            <a:off x="7700167" y="3506805"/>
            <a:ext cx="1812946" cy="928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STS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4EB12C-675A-4391-8FE4-BB78A04E622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5536279" y="2313639"/>
            <a:ext cx="755114" cy="7036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3050ED-763D-4C3B-AB77-EBBCD71E67A3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rot="10800000" flipV="1">
            <a:off x="6969337" y="1687131"/>
            <a:ext cx="730830" cy="202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124CB5-3AC6-4E16-96C1-D85BD0A86C08}"/>
              </a:ext>
            </a:extLst>
          </p:cNvPr>
          <p:cNvCxnSpPr>
            <a:cxnSpLocks/>
            <a:stCxn id="33" idx="1"/>
            <a:endCxn id="32" idx="0"/>
          </p:cNvCxnSpPr>
          <p:nvPr/>
        </p:nvCxnSpPr>
        <p:spPr>
          <a:xfrm rot="10800000" flipV="1">
            <a:off x="6265670" y="587020"/>
            <a:ext cx="1439126" cy="9045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46BDFC-5120-49C0-A39D-9646199F279D}"/>
              </a:ext>
            </a:extLst>
          </p:cNvPr>
          <p:cNvCxnSpPr>
            <a:cxnSpLocks/>
            <a:stCxn id="34" idx="1"/>
            <a:endCxn id="32" idx="0"/>
          </p:cNvCxnSpPr>
          <p:nvPr/>
        </p:nvCxnSpPr>
        <p:spPr>
          <a:xfrm rot="10800000" flipV="1">
            <a:off x="6265670" y="1166246"/>
            <a:ext cx="1434498" cy="3253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7BBD04F-6B5C-42CD-8C91-1E12CDE8885E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7063423" y="3971255"/>
            <a:ext cx="636744" cy="30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1F4FC84-88F2-4705-85F0-BD6138EFA3E4}"/>
              </a:ext>
            </a:extLst>
          </p:cNvPr>
          <p:cNvSpPr/>
          <p:nvPr/>
        </p:nvSpPr>
        <p:spPr>
          <a:xfrm>
            <a:off x="582733" y="2434402"/>
            <a:ext cx="1816510" cy="9945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Benchmarking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22F385-9202-4147-9236-04F3E718B527}"/>
              </a:ext>
            </a:extLst>
          </p:cNvPr>
          <p:cNvCxnSpPr>
            <a:cxnSpLocks/>
            <a:stCxn id="65" idx="3"/>
            <a:endCxn id="31" idx="1"/>
          </p:cNvCxnSpPr>
          <p:nvPr/>
        </p:nvCxnSpPr>
        <p:spPr>
          <a:xfrm>
            <a:off x="2399243" y="2931701"/>
            <a:ext cx="1661338" cy="1042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93FEE-F049-46FC-B05A-3C65DE917CE9}"/>
              </a:ext>
            </a:extLst>
          </p:cNvPr>
          <p:cNvGrpSpPr/>
          <p:nvPr/>
        </p:nvGrpSpPr>
        <p:grpSpPr>
          <a:xfrm>
            <a:off x="7700167" y="350664"/>
            <a:ext cx="1812949" cy="2497310"/>
            <a:chOff x="6810934" y="736634"/>
            <a:chExt cx="1812949" cy="24973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51FF786-FDE0-4ED1-9D29-DA85F3F3829F}"/>
                </a:ext>
              </a:extLst>
            </p:cNvPr>
            <p:cNvSpPr/>
            <p:nvPr/>
          </p:nvSpPr>
          <p:spPr>
            <a:xfrm>
              <a:off x="6815563" y="736634"/>
              <a:ext cx="1808317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 err="1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TramoSeats</a:t>
              </a:r>
              <a:endPara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1B73BC5-99E1-4406-AC1C-A7A325CE4DCC}"/>
                </a:ext>
              </a:extLst>
            </p:cNvPr>
            <p:cNvSpPr/>
            <p:nvPr/>
          </p:nvSpPr>
          <p:spPr>
            <a:xfrm>
              <a:off x="6810935" y="1315860"/>
              <a:ext cx="1812946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X13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F7AA2A3-82EB-4D2D-A43D-7DD96F4BE633}"/>
                </a:ext>
              </a:extLst>
            </p:cNvPr>
            <p:cNvSpPr/>
            <p:nvPr/>
          </p:nvSpPr>
          <p:spPr>
            <a:xfrm>
              <a:off x="6810934" y="1879022"/>
              <a:ext cx="1812947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62173E1-79B3-4336-A8BD-711E68AF521F}"/>
                </a:ext>
              </a:extLst>
            </p:cNvPr>
            <p:cNvSpPr/>
            <p:nvPr/>
          </p:nvSpPr>
          <p:spPr>
            <a:xfrm>
              <a:off x="6810935" y="2357629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SA-experimental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5B3132C-2C4D-452E-B4ED-3CB9FFFFD5F7}"/>
                </a:ext>
              </a:extLst>
            </p:cNvPr>
            <p:cNvSpPr/>
            <p:nvPr/>
          </p:nvSpPr>
          <p:spPr>
            <a:xfrm>
              <a:off x="6810934" y="2845786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High-frequency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B0CC3E2-0FFC-4731-8820-351AE7678A14}"/>
              </a:ext>
            </a:extLst>
          </p:cNvPr>
          <p:cNvCxnSpPr>
            <a:cxnSpLocks/>
            <a:stCxn id="73" idx="1"/>
            <a:endCxn id="32" idx="3"/>
          </p:cNvCxnSpPr>
          <p:nvPr/>
        </p:nvCxnSpPr>
        <p:spPr>
          <a:xfrm rot="10800000">
            <a:off x="6969338" y="1889762"/>
            <a:ext cx="730831" cy="2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28FB0E8-5606-489A-8CE7-808110D6FC55}"/>
              </a:ext>
            </a:extLst>
          </p:cNvPr>
          <p:cNvCxnSpPr>
            <a:cxnSpLocks/>
            <a:stCxn id="74" idx="2"/>
            <a:endCxn id="36" idx="0"/>
          </p:cNvCxnSpPr>
          <p:nvPr/>
        </p:nvCxnSpPr>
        <p:spPr>
          <a:xfrm rot="5400000">
            <a:off x="8277226" y="3177389"/>
            <a:ext cx="658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FBBD5B-3BBD-493D-B653-37EAC43251CF}"/>
              </a:ext>
            </a:extLst>
          </p:cNvPr>
          <p:cNvCxnSpPr>
            <a:cxnSpLocks/>
            <a:stCxn id="74" idx="1"/>
            <a:endCxn id="32" idx="3"/>
          </p:cNvCxnSpPr>
          <p:nvPr/>
        </p:nvCxnSpPr>
        <p:spPr>
          <a:xfrm rot="10800000">
            <a:off x="6969337" y="1889761"/>
            <a:ext cx="730830" cy="76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FAE84AF-D133-4178-B567-FDED23C40C3C}"/>
              </a:ext>
            </a:extLst>
          </p:cNvPr>
          <p:cNvSpPr/>
          <p:nvPr/>
        </p:nvSpPr>
        <p:spPr>
          <a:xfrm>
            <a:off x="582732" y="3856739"/>
            <a:ext cx="1816510" cy="994598"/>
          </a:xfrm>
          <a:prstGeom prst="roundRect">
            <a:avLst/>
          </a:prstGeom>
          <a:pattFill prst="pct2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BusinessCycle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EDC04BC-EF00-4216-B711-236454313DA7}"/>
              </a:ext>
            </a:extLst>
          </p:cNvPr>
          <p:cNvSpPr/>
          <p:nvPr/>
        </p:nvSpPr>
        <p:spPr>
          <a:xfrm>
            <a:off x="582732" y="5291462"/>
            <a:ext cx="1816510" cy="994598"/>
          </a:xfrm>
          <a:prstGeom prst="roundRect">
            <a:avLst/>
          </a:prstGeom>
          <a:pattFill prst="pct1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Nowcasting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ACAA833-94AF-44AE-AAD9-452FCE7EE347}"/>
              </a:ext>
            </a:extLst>
          </p:cNvPr>
          <p:cNvCxnSpPr>
            <a:cxnSpLocks/>
            <a:stCxn id="107" idx="3"/>
            <a:endCxn id="31" idx="1"/>
          </p:cNvCxnSpPr>
          <p:nvPr/>
        </p:nvCxnSpPr>
        <p:spPr>
          <a:xfrm flipV="1">
            <a:off x="2399242" y="3974261"/>
            <a:ext cx="1661339" cy="379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034FEF-F4C3-44B0-BBCC-80C2EBF9E042}"/>
              </a:ext>
            </a:extLst>
          </p:cNvPr>
          <p:cNvCxnSpPr>
            <a:cxnSpLocks/>
            <a:stCxn id="108" idx="3"/>
            <a:endCxn id="31" idx="1"/>
          </p:cNvCxnSpPr>
          <p:nvPr/>
        </p:nvCxnSpPr>
        <p:spPr>
          <a:xfrm flipV="1">
            <a:off x="2399242" y="3974261"/>
            <a:ext cx="1661339" cy="1814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4F5C7B0-2B7B-458A-A764-A1E900D7E06A}"/>
              </a:ext>
            </a:extLst>
          </p:cNvPr>
          <p:cNvSpPr/>
          <p:nvPr/>
        </p:nvSpPr>
        <p:spPr>
          <a:xfrm>
            <a:off x="5532853" y="5570472"/>
            <a:ext cx="2078450" cy="6430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RevisionsAnalysis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23836D3-FE31-4258-BF8D-D27D70EBEACF}"/>
              </a:ext>
            </a:extLst>
          </p:cNvPr>
          <p:cNvSpPr/>
          <p:nvPr/>
        </p:nvSpPr>
        <p:spPr>
          <a:xfrm>
            <a:off x="9083576" y="5570291"/>
            <a:ext cx="1816510" cy="643004"/>
          </a:xfrm>
          <a:prstGeom prst="roundRect">
            <a:avLst/>
          </a:prstGeom>
          <a:pattFill prst="pct2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Calendars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D8D302A-901A-4DD2-AB57-BBF40D9A7058}"/>
              </a:ext>
            </a:extLst>
          </p:cNvPr>
          <p:cNvCxnSpPr>
            <a:cxnSpLocks/>
            <a:stCxn id="122" idx="0"/>
            <a:endCxn id="31" idx="2"/>
          </p:cNvCxnSpPr>
          <p:nvPr/>
        </p:nvCxnSpPr>
        <p:spPr>
          <a:xfrm rot="16200000" flipV="1">
            <a:off x="5734550" y="4732944"/>
            <a:ext cx="664980" cy="10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9CD9462-8945-4A50-8798-EA3F53E4A2D2}"/>
              </a:ext>
            </a:extLst>
          </p:cNvPr>
          <p:cNvCxnSpPr>
            <a:cxnSpLocks/>
            <a:stCxn id="123" idx="0"/>
            <a:endCxn id="31" idx="2"/>
          </p:cNvCxnSpPr>
          <p:nvPr/>
        </p:nvCxnSpPr>
        <p:spPr>
          <a:xfrm rot="16200000" flipV="1">
            <a:off x="7444518" y="3022977"/>
            <a:ext cx="664799" cy="4429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60659-B2D1-41B6-8A1C-AAD19F21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026C-BE82-4662-873C-4B61A7A1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622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7DBD-897D-292F-4804-A100D95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JDemetra 3: new design 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B06-AD79-914A-448B-FA468CD0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Jdplus</a:t>
            </a:r>
            <a:r>
              <a:rPr lang="fr-BE" dirty="0"/>
              <a:t>-main</a:t>
            </a:r>
          </a:p>
          <a:p>
            <a:pPr lvl="1"/>
            <a:r>
              <a:rPr lang="fr-BE" dirty="0"/>
              <a:t>Base</a:t>
            </a:r>
          </a:p>
          <a:p>
            <a:pPr lvl="2"/>
            <a:r>
              <a:rPr lang="fr-BE" dirty="0"/>
              <a:t>Toolkit / Sa / </a:t>
            </a:r>
            <a:r>
              <a:rPr lang="fr-BE" dirty="0" err="1"/>
              <a:t>TramoSeats</a:t>
            </a:r>
            <a:r>
              <a:rPr lang="fr-BE" dirty="0"/>
              <a:t> / X13 / Ts providers</a:t>
            </a:r>
          </a:p>
          <a:p>
            <a:pPr lvl="2"/>
            <a:r>
              <a:rPr lang="fr-BE" dirty="0"/>
              <a:t>API / </a:t>
            </a:r>
            <a:r>
              <a:rPr lang="fr-BE" dirty="0" err="1"/>
              <a:t>Core</a:t>
            </a:r>
            <a:r>
              <a:rPr lang="fr-BE" dirty="0"/>
              <a:t> / R / </a:t>
            </a:r>
            <a:r>
              <a:rPr lang="fr-BE" dirty="0" err="1"/>
              <a:t>Protobuf</a:t>
            </a:r>
            <a:r>
              <a:rPr lang="fr-BE" dirty="0"/>
              <a:t> …</a:t>
            </a:r>
          </a:p>
          <a:p>
            <a:pPr lvl="1"/>
            <a:r>
              <a:rPr lang="fr-BE" dirty="0" err="1"/>
              <a:t>Cli</a:t>
            </a:r>
            <a:r>
              <a:rPr lang="fr-BE" dirty="0"/>
              <a:t> (cruncher…)</a:t>
            </a:r>
          </a:p>
          <a:p>
            <a:pPr lvl="1"/>
            <a:r>
              <a:rPr lang="fr-BE" dirty="0"/>
              <a:t>Desktop (GUI)</a:t>
            </a:r>
          </a:p>
          <a:p>
            <a:r>
              <a:rPr lang="fr-BE" dirty="0" err="1"/>
              <a:t>Jdplus-incubator</a:t>
            </a:r>
            <a:endParaRPr lang="fr-BE" dirty="0"/>
          </a:p>
          <a:p>
            <a:pPr lvl="1"/>
            <a:r>
              <a:rPr lang="fr-BE" dirty="0"/>
              <a:t>STL, STS, high-</a:t>
            </a:r>
            <a:r>
              <a:rPr lang="fr-BE" dirty="0" err="1"/>
              <a:t>frequency</a:t>
            </a:r>
            <a:r>
              <a:rPr lang="fr-BE" dirty="0"/>
              <a:t>…</a:t>
            </a:r>
          </a:p>
          <a:p>
            <a:r>
              <a:rPr lang="fr-BE" dirty="0" err="1"/>
              <a:t>Jdplus</a:t>
            </a:r>
            <a:r>
              <a:rPr lang="fr-BE" dirty="0"/>
              <a:t>-benchmarking / </a:t>
            </a:r>
            <a:r>
              <a:rPr lang="fr-BE" dirty="0" err="1"/>
              <a:t>jdplus-nowcasting</a:t>
            </a:r>
            <a:r>
              <a:rPr lang="fr-BE" dirty="0"/>
              <a:t> / </a:t>
            </a:r>
            <a:r>
              <a:rPr lang="fr-BE" dirty="0" err="1"/>
              <a:t>jdplus-revisions</a:t>
            </a:r>
            <a:r>
              <a:rPr lang="fr-BE" dirty="0"/>
              <a:t>…</a:t>
            </a:r>
          </a:p>
          <a:p>
            <a:r>
              <a:rPr lang="fr-BE" dirty="0" err="1"/>
              <a:t>Jdplus-experimental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D2BC-D1C5-DB43-FE2B-7EB12B8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CAB2-9C43-44F3-836C-E7A53B5C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32344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B63F615DD6E84C8EECF60191452D6A" ma:contentTypeVersion="12" ma:contentTypeDescription="Create a new document." ma:contentTypeScope="" ma:versionID="75ec2fcf3d4cc4168d280501eecbb346">
  <xsd:schema xmlns:xsd="http://www.w3.org/2001/XMLSchema" xmlns:xs="http://www.w3.org/2001/XMLSchema" xmlns:p="http://schemas.microsoft.com/office/2006/metadata/properties" xmlns:ns3="44a16977-b6dc-4423-9381-62f815043116" xmlns:ns4="db544732-61c8-4216-a771-01c05c0b367f" targetNamespace="http://schemas.microsoft.com/office/2006/metadata/properties" ma:root="true" ma:fieldsID="6cf02e246ffb90c38b2df21ef0eb14d9" ns3:_="" ns4:_="">
    <xsd:import namespace="44a16977-b6dc-4423-9381-62f815043116"/>
    <xsd:import namespace="db544732-61c8-4216-a771-01c05c0b3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6977-b6dc-4423-9381-62f8150431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44732-61c8-4216-a771-01c05c0b36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FB04F6-2475-4D8E-9782-F5DE69586B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C53B07-208C-4D54-A8ED-0FFA8B92A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2E43-271D-4E15-BEB4-9C3561608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16977-b6dc-4423-9381-62f815043116"/>
    <ds:schemaRef ds:uri="db544732-61c8-4216-a771-01c05c0b3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JD+ 3.0 Core algorithms</vt:lpstr>
      <vt:lpstr>1. What’s new in JD+ 3.0?</vt:lpstr>
      <vt:lpstr>2. JDemetra 3.0 New design </vt:lpstr>
      <vt:lpstr>2. JDemetra 3: new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JD+ 3.0</dc:title>
  <dc:creator>Palate Jean</dc:creator>
  <cp:lastModifiedBy>Palate Jean</cp:lastModifiedBy>
  <cp:revision>33</cp:revision>
  <cp:lastPrinted>2021-10-12T06:42:40Z</cp:lastPrinted>
  <dcterms:created xsi:type="dcterms:W3CDTF">2020-10-15T14:16:13Z</dcterms:created>
  <dcterms:modified xsi:type="dcterms:W3CDTF">2023-10-13T08:05:29Z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0x010100ABB63F615DD6E84C8EECF60191452D6A</vt:lpwstr>
  </property>
</Properties>
</file>