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57" r:id="rId3"/>
    <p:sldId id="276" r:id="rId4"/>
    <p:sldId id="277" r:id="rId5"/>
    <p:sldId id="279" r:id="rId6"/>
    <p:sldId id="25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7B753-6AD1-427D-9215-E6178AE86D0C}" v="2" dt="2022-10-10T07:15:2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E557B753-6AD1-427D-9215-E6178AE86D0C}"/>
    <pc:docChg chg="undo custSel addSld modSld sldOrd">
      <pc:chgData name="Palate Jean" userId="e44b8056-0d57-42f7-acd1-ff6af1acf077" providerId="ADAL" clId="{E557B753-6AD1-427D-9215-E6178AE86D0C}" dt="2022-10-10T07:17:16.123" v="164"/>
      <pc:docMkLst>
        <pc:docMk/>
      </pc:docMkLst>
      <pc:sldChg chg="modSp mod">
        <pc:chgData name="Palate Jean" userId="e44b8056-0d57-42f7-acd1-ff6af1acf077" providerId="ADAL" clId="{E557B753-6AD1-427D-9215-E6178AE86D0C}" dt="2022-10-10T07:09:38.204" v="18" actId="113"/>
        <pc:sldMkLst>
          <pc:docMk/>
          <pc:sldMk cId="43907730" sldId="257"/>
        </pc:sldMkLst>
        <pc:spChg chg="mod">
          <ac:chgData name="Palate Jean" userId="e44b8056-0d57-42f7-acd1-ff6af1acf077" providerId="ADAL" clId="{E557B753-6AD1-427D-9215-E6178AE86D0C}" dt="2022-10-10T07:09:38.204" v="18" actId="113"/>
          <ac:spMkLst>
            <pc:docMk/>
            <pc:sldMk cId="43907730" sldId="257"/>
            <ac:spMk id="3" creationId="{0EF52D3C-E08A-4C87-B5E3-58C3EF56E04B}"/>
          </ac:spMkLst>
        </pc:spChg>
      </pc:sldChg>
      <pc:sldChg chg="modSp new mod ord">
        <pc:chgData name="Palate Jean" userId="e44b8056-0d57-42f7-acd1-ff6af1acf077" providerId="ADAL" clId="{E557B753-6AD1-427D-9215-E6178AE86D0C}" dt="2022-10-10T07:17:16.123" v="164"/>
        <pc:sldMkLst>
          <pc:docMk/>
          <pc:sldMk cId="3926171778" sldId="280"/>
        </pc:sldMkLst>
        <pc:spChg chg="mod">
          <ac:chgData name="Palate Jean" userId="e44b8056-0d57-42f7-acd1-ff6af1acf077" providerId="ADAL" clId="{E557B753-6AD1-427D-9215-E6178AE86D0C}" dt="2022-10-10T07:16:00.261" v="43" actId="20577"/>
          <ac:spMkLst>
            <pc:docMk/>
            <pc:sldMk cId="3926171778" sldId="280"/>
            <ac:spMk id="2" creationId="{C392E026-D238-4AF1-8F4A-C306A5A4B402}"/>
          </ac:spMkLst>
        </pc:spChg>
        <pc:spChg chg="mod">
          <ac:chgData name="Palate Jean" userId="e44b8056-0d57-42f7-acd1-ff6af1acf077" providerId="ADAL" clId="{E557B753-6AD1-427D-9215-E6178AE86D0C}" dt="2022-10-10T07:17:03.687" v="162" actId="20577"/>
          <ac:spMkLst>
            <pc:docMk/>
            <pc:sldMk cId="3926171778" sldId="280"/>
            <ac:spMk id="3" creationId="{82519A8F-D80B-4FDC-B623-698C487B820E}"/>
          </ac:spMkLst>
        </pc:spChg>
      </pc:sldChg>
    </pc:docChg>
  </pc:docChgLst>
  <pc:docChgLst>
    <pc:chgData name="Palate Jean" userId="e44b8056-0d57-42f7-acd1-ff6af1acf077" providerId="ADAL" clId="{E1EA928B-3971-43E7-B806-AE01FB25D317}"/>
    <pc:docChg chg="custSel addSld delSld modSld">
      <pc:chgData name="Palate Jean" userId="e44b8056-0d57-42f7-acd1-ff6af1acf077" providerId="ADAL" clId="{E1EA928B-3971-43E7-B806-AE01FB25D317}" dt="2021-10-11T13:19:39.356" v="156" actId="20577"/>
      <pc:docMkLst>
        <pc:docMk/>
      </pc:docMkLst>
      <pc:sldChg chg="del">
        <pc:chgData name="Palate Jean" userId="e44b8056-0d57-42f7-acd1-ff6af1acf077" providerId="ADAL" clId="{E1EA928B-3971-43E7-B806-AE01FB25D317}" dt="2021-10-11T06:53:51.126" v="56" actId="47"/>
        <pc:sldMkLst>
          <pc:docMk/>
          <pc:sldMk cId="3072886898" sldId="258"/>
        </pc:sldMkLst>
      </pc:sldChg>
      <pc:sldChg chg="modSp add mod">
        <pc:chgData name="Palate Jean" userId="e44b8056-0d57-42f7-acd1-ff6af1acf077" providerId="ADAL" clId="{E1EA928B-3971-43E7-B806-AE01FB25D317}" dt="2021-10-11T06:52:04.019" v="55" actId="6549"/>
        <pc:sldMkLst>
          <pc:docMk/>
          <pc:sldMk cId="1404109984" sldId="276"/>
        </pc:sldMkLst>
        <pc:spChg chg="mod">
          <ac:chgData name="Palate Jean" userId="e44b8056-0d57-42f7-acd1-ff6af1acf077" providerId="ADAL" clId="{E1EA928B-3971-43E7-B806-AE01FB25D317}" dt="2021-10-11T06:52:04.019" v="55" actId="6549"/>
          <ac:spMkLst>
            <pc:docMk/>
            <pc:sldMk cId="1404109984" sldId="276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09.444" v="42" actId="13822"/>
          <ac:spMkLst>
            <pc:docMk/>
            <pc:sldMk cId="1404109984" sldId="276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5.854" v="45" actId="13822"/>
          <ac:spMkLst>
            <pc:docMk/>
            <pc:sldMk cId="1404109984" sldId="276"/>
            <ac:spMk id="5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1.288" v="44" actId="13822"/>
          <ac:spMkLst>
            <pc:docMk/>
            <pc:sldMk cId="1404109984" sldId="276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06.723" v="50" actId="207"/>
          <ac:spMkLst>
            <pc:docMk/>
            <pc:sldMk cId="1404109984" sldId="276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7:47.359" v="15" actId="1076"/>
          <ac:spMkLst>
            <pc:docMk/>
            <pc:sldMk cId="1404109984" sldId="276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2.808" v="27" actId="1076"/>
          <ac:spMkLst>
            <pc:docMk/>
            <pc:sldMk cId="1404109984" sldId="276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5.932" v="28" actId="1076"/>
          <ac:spMkLst>
            <pc:docMk/>
            <pc:sldMk cId="1404109984" sldId="276"/>
            <ac:spMk id="2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9:02.961" v="37" actId="3062"/>
          <ac:spMkLst>
            <pc:docMk/>
            <pc:sldMk cId="1404109984" sldId="276"/>
            <ac:spMk id="3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42.392" v="33" actId="3062"/>
          <ac:spMkLst>
            <pc:docMk/>
            <pc:sldMk cId="1404109984" sldId="276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52.077" v="35" actId="3062"/>
          <ac:spMkLst>
            <pc:docMk/>
            <pc:sldMk cId="1404109984" sldId="276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32.776" v="46" actId="3062"/>
          <ac:spMkLst>
            <pc:docMk/>
            <pc:sldMk cId="1404109984" sldId="276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49.027" v="54" actId="3062"/>
          <ac:spMkLst>
            <pc:docMk/>
            <pc:sldMk cId="1404109984" sldId="276"/>
            <ac:spMk id="4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30.886" v="52" actId="3062"/>
          <ac:spMkLst>
            <pc:docMk/>
            <pc:sldMk cId="1404109984" sldId="276"/>
            <ac:spMk id="41" creationId="{00000000-0000-0000-0000-000000000000}"/>
          </ac:spMkLst>
        </pc:sp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9.175" v="29" actId="1076"/>
          <ac:cxnSpMkLst>
            <pc:docMk/>
            <pc:sldMk cId="1404109984" sldId="276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2.808" v="27" actId="1076"/>
          <ac:cxnSpMkLst>
            <pc:docMk/>
            <pc:sldMk cId="1404109984" sldId="276"/>
            <ac:cxnSpMk id="24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5.932" v="28" actId="1076"/>
          <ac:cxnSpMkLst>
            <pc:docMk/>
            <pc:sldMk cId="1404109984" sldId="276"/>
            <ac:cxnSpMk id="25" creationId="{00000000-0000-0000-0000-000000000000}"/>
          </ac:cxnSpMkLst>
        </pc:cxnChg>
      </pc:sldChg>
      <pc:sldChg chg="delSp modSp add mod delAnim">
        <pc:chgData name="Palate Jean" userId="e44b8056-0d57-42f7-acd1-ff6af1acf077" providerId="ADAL" clId="{E1EA928B-3971-43E7-B806-AE01FB25D317}" dt="2021-10-11T07:04:26.220" v="120" actId="20577"/>
        <pc:sldMkLst>
          <pc:docMk/>
          <pc:sldMk cId="4192472458" sldId="277"/>
        </pc:sldMkLst>
        <pc:spChg chg="mod">
          <ac:chgData name="Palate Jean" userId="e44b8056-0d57-42f7-acd1-ff6af1acf077" providerId="ADAL" clId="{E1EA928B-3971-43E7-B806-AE01FB25D317}" dt="2021-10-11T06:54:46.613" v="58" actId="20577"/>
          <ac:spMkLst>
            <pc:docMk/>
            <pc:sldMk cId="4192472458" sldId="277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5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3.651" v="104" actId="478"/>
          <ac:spMkLst>
            <pc:docMk/>
            <pc:sldMk cId="4192472458" sldId="277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7:04:26.220" v="120" actId="20577"/>
          <ac:spMkLst>
            <pc:docMk/>
            <pc:sldMk cId="4192472458" sldId="277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0.718" v="117" actId="207"/>
          <ac:spMkLst>
            <pc:docMk/>
            <pc:sldMk cId="4192472458" sldId="277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6:45.795" v="101" actId="20577"/>
          <ac:spMkLst>
            <pc:docMk/>
            <pc:sldMk cId="4192472458" sldId="277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22.379" v="116" actId="1076"/>
          <ac:spMkLst>
            <pc:docMk/>
            <pc:sldMk cId="4192472458" sldId="277"/>
            <ac:spMk id="36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2.606" v="103" actId="478"/>
          <ac:spMkLst>
            <pc:docMk/>
            <pc:sldMk cId="4192472458" sldId="277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15.551" v="115" actId="1076"/>
          <ac:spMkLst>
            <pc:docMk/>
            <pc:sldMk cId="4192472458" sldId="277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6.866" v="118" actId="1076"/>
          <ac:spMkLst>
            <pc:docMk/>
            <pc:sldMk cId="4192472458" sldId="277"/>
            <ac:spMk id="41" creationId="{00000000-0000-0000-0000-000000000000}"/>
          </ac:spMkLst>
        </pc:spChg>
        <pc:cxnChg chg="del mod">
          <ac:chgData name="Palate Jean" userId="e44b8056-0d57-42f7-acd1-ff6af1acf077" providerId="ADAL" clId="{E1EA928B-3971-43E7-B806-AE01FB25D317}" dt="2021-10-11T06:56:59.624" v="102" actId="478"/>
          <ac:cxnSpMkLst>
            <pc:docMk/>
            <pc:sldMk cId="4192472458" sldId="277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29.062" v="107" actId="1076"/>
          <ac:cxnSpMkLst>
            <pc:docMk/>
            <pc:sldMk cId="4192472458" sldId="277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57.715" v="112" actId="14100"/>
          <ac:cxnSpMkLst>
            <pc:docMk/>
            <pc:sldMk cId="4192472458" sldId="277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4" creationId="{00000000-0000-0000-0000-000000000000}"/>
          </ac:cxnSpMkLst>
        </pc:cxnChg>
      </pc:sldChg>
      <pc:sldChg chg="modSp new mod">
        <pc:chgData name="Palate Jean" userId="e44b8056-0d57-42f7-acd1-ff6af1acf077" providerId="ADAL" clId="{E1EA928B-3971-43E7-B806-AE01FB25D317}" dt="2021-10-11T13:19:39.356" v="156" actId="20577"/>
        <pc:sldMkLst>
          <pc:docMk/>
          <pc:sldMk cId="1650650870" sldId="278"/>
        </pc:sldMkLst>
        <pc:spChg chg="mod">
          <ac:chgData name="Palate Jean" userId="e44b8056-0d57-42f7-acd1-ff6af1acf077" providerId="ADAL" clId="{E1EA928B-3971-43E7-B806-AE01FB25D317}" dt="2021-10-11T13:19:26.179" v="130" actId="20577"/>
          <ac:spMkLst>
            <pc:docMk/>
            <pc:sldMk cId="1650650870" sldId="278"/>
            <ac:spMk id="2" creationId="{77CBBA92-EFA5-49FA-9EC7-98F1323A41C3}"/>
          </ac:spMkLst>
        </pc:spChg>
        <pc:spChg chg="mod">
          <ac:chgData name="Palate Jean" userId="e44b8056-0d57-42f7-acd1-ff6af1acf077" providerId="ADAL" clId="{E1EA928B-3971-43E7-B806-AE01FB25D317}" dt="2021-10-11T13:19:32.884" v="143" actId="20577"/>
          <ac:spMkLst>
            <pc:docMk/>
            <pc:sldMk cId="1650650870" sldId="278"/>
            <ac:spMk id="3" creationId="{89371226-CD81-43C2-85F9-9F6472C3C8CA}"/>
          </ac:spMkLst>
        </pc:spChg>
        <pc:spChg chg="mod">
          <ac:chgData name="Palate Jean" userId="e44b8056-0d57-42f7-acd1-ff6af1acf077" providerId="ADAL" clId="{E1EA928B-3971-43E7-B806-AE01FB25D317}" dt="2021-10-11T13:19:39.356" v="156" actId="20577"/>
          <ac:spMkLst>
            <pc:docMk/>
            <pc:sldMk cId="1650650870" sldId="278"/>
            <ac:spMk id="4" creationId="{4DC560B0-9B5C-4039-8FD9-0BC316409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79F7-9B28-4F30-91A8-0846D612BC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81F6-FFF2-49D8-8F00-BDA20A1D5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3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11E-B6A2-F605-62D2-75F2312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8.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E8C5-FE9D-F4B0-826C-E1C01E97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Most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in the Java </a:t>
            </a:r>
            <a:r>
              <a:rPr lang="fr-BE" dirty="0" err="1"/>
              <a:t>libraries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R</a:t>
            </a:r>
          </a:p>
          <a:p>
            <a:endParaRPr lang="fr-BE" dirty="0"/>
          </a:p>
          <a:p>
            <a:r>
              <a:rPr lang="fr-BE" dirty="0"/>
              <a:t>Most </a:t>
            </a:r>
            <a:r>
              <a:rPr lang="fr-BE" dirty="0" err="1"/>
              <a:t>tasks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automated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developed</a:t>
            </a:r>
            <a:r>
              <a:rPr lang="fr-BE" dirty="0"/>
              <a:t> in 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D2B4-8F4E-4E07-A2E1-1E60E58B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C458-61E9-D1BC-608F-889A653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2407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780-349F-4D8D-B4A8-6068DB3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D3C-E08A-4C87-B5E3-58C3EF56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RJDemetra</a:t>
            </a:r>
            <a:endParaRPr lang="en-GB" dirty="0"/>
          </a:p>
          <a:p>
            <a:pPr lvl="1"/>
            <a:r>
              <a:rPr lang="en-GB" b="1" dirty="0"/>
              <a:t>Java runtime (&gt;=11)</a:t>
            </a:r>
          </a:p>
          <a:p>
            <a:pPr lvl="1"/>
            <a:r>
              <a:rPr lang="pt-BR" dirty="0"/>
              <a:t>R (&gt;= 3.1.1)</a:t>
            </a:r>
          </a:p>
          <a:p>
            <a:pPr lvl="1"/>
            <a:r>
              <a:rPr lang="pt-BR" dirty="0"/>
              <a:t>rJava (&gt;= 0.9-8)</a:t>
            </a:r>
          </a:p>
          <a:p>
            <a:endParaRPr lang="pt-BR" dirty="0"/>
          </a:p>
          <a:p>
            <a:r>
              <a:rPr lang="pt-BR" dirty="0"/>
              <a:t>RJDemetra3</a:t>
            </a:r>
          </a:p>
          <a:p>
            <a:pPr lvl="1"/>
            <a:r>
              <a:rPr lang="en-GB" b="1" dirty="0"/>
              <a:t>Java runtime (&gt;=17.0)</a:t>
            </a:r>
          </a:p>
          <a:p>
            <a:pPr lvl="1"/>
            <a:r>
              <a:rPr lang="en-GB" dirty="0"/>
              <a:t> R (&gt;= 3.6.0)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rJava</a:t>
            </a:r>
            <a:r>
              <a:rPr lang="en-GB" dirty="0"/>
              <a:t> (&gt;= 1.0-6),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RProtoBuf</a:t>
            </a:r>
            <a:r>
              <a:rPr lang="en-GB" dirty="0"/>
              <a:t> (&gt;= 0.4.17)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3D2-EAF9-463A-ACA4-4465EFEA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6D7B-F867-4BBB-8F46-25DADDD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390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Technical design (</a:t>
            </a:r>
            <a:r>
              <a:rPr lang="en-GB" dirty="0" err="1"/>
              <a:t>Rjdemetra</a:t>
            </a:r>
            <a:r>
              <a:rPr lang="en-GB" dirty="0"/>
              <a:t>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2462888" y="1672374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JTsToolkit.jar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7263" y="4832106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94671" y="3902957"/>
            <a:ext cx="1570183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SACruncher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2379762" y="3039357"/>
            <a:ext cx="1200726" cy="863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3580488" y="3039356"/>
            <a:ext cx="574266" cy="1792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  <a:endCxn id="4" idx="3"/>
          </p:cNvCxnSpPr>
          <p:nvPr/>
        </p:nvCxnSpPr>
        <p:spPr>
          <a:xfrm flipH="1" flipV="1">
            <a:off x="4698089" y="2355865"/>
            <a:ext cx="711201" cy="9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09290" y="1942536"/>
            <a:ext cx="1699491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jdr.jar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30817" y="1933301"/>
            <a:ext cx="178261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rJava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bg1"/>
                </a:solidFill>
              </a:rPr>
              <a:t>RJDemetra</a:t>
            </a:r>
            <a:r>
              <a:rPr lang="fr-BE" b="1" dirty="0">
                <a:solidFill>
                  <a:schemeClr val="bg1"/>
                </a:solidFill>
              </a:rPr>
              <a:t>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stCxn id="20" idx="1"/>
            <a:endCxn id="17" idx="3"/>
          </p:cNvCxnSpPr>
          <p:nvPr/>
        </p:nvCxnSpPr>
        <p:spPr>
          <a:xfrm flipH="1">
            <a:off x="7108781" y="2355867"/>
            <a:ext cx="822037" cy="9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9043" y="1542426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7013" y="3630037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2412" y="476534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7505" y="1733246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64117" y="1656209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9E03A18-BF0B-4FE8-9040-FE5AEB9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FF57534-6B67-4E19-9661-6B0CEE8B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404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0" grpId="0" animBg="1"/>
      <p:bldP spid="21" grpId="0" animBg="1"/>
      <p:bldP spid="2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Technical design (Rjdemetra3)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1334299" y="1690688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4408" y="4783654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2451899" y="3057670"/>
            <a:ext cx="0" cy="1725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7" idx="1"/>
            <a:endCxn id="4" idx="3"/>
          </p:cNvCxnSpPr>
          <p:nvPr/>
        </p:nvCxnSpPr>
        <p:spPr>
          <a:xfrm flipH="1">
            <a:off x="3569499" y="2355866"/>
            <a:ext cx="856589" cy="1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26088" y="1933301"/>
            <a:ext cx="1971495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Demetra-xxx-r.jar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81962" y="1933301"/>
            <a:ext cx="308032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>
                    <a:lumMod val="65000"/>
                  </a:schemeClr>
                </a:solidFill>
              </a:rPr>
              <a:t>rJava</a:t>
            </a: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ctr"/>
            <a:r>
              <a:rPr lang="fr-BE" dirty="0" err="1"/>
              <a:t>RProtobuf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bg1"/>
                </a:solidFill>
              </a:rPr>
              <a:t>RJD3xxx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cxnSpLocks/>
            <a:stCxn id="20" idx="1"/>
            <a:endCxn id="17" idx="3"/>
          </p:cNvCxnSpPr>
          <p:nvPr/>
        </p:nvCxnSpPr>
        <p:spPr>
          <a:xfrm flipH="1">
            <a:off x="6397583" y="2355866"/>
            <a:ext cx="8843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0454" y="1676072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8047" y="4783654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3344" y="183445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39772" y="1674082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9C68CC15-3169-40F2-8CC3-6BB1C3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10053F13-6733-4E83-A700-EF1AB6F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192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20" grpId="0" animBg="1"/>
      <p:bldP spid="21" grpId="0" animBg="1"/>
      <p:bldP spid="22" grpId="0" animBg="1"/>
      <p:bldP spid="36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0B69-6289-4969-8414-57A4C62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Rjdemetra3: 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DD87AB-F1A1-4624-B7DD-9FE61105ACF5}"/>
              </a:ext>
            </a:extLst>
          </p:cNvPr>
          <p:cNvSpPr/>
          <p:nvPr/>
        </p:nvSpPr>
        <p:spPr>
          <a:xfrm>
            <a:off x="4544357" y="2639566"/>
            <a:ext cx="1685570" cy="9837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rjd3toolkit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A7A8AF-D191-438A-91C6-CB0D06EAD51C}"/>
              </a:ext>
            </a:extLst>
          </p:cNvPr>
          <p:cNvSpPr/>
          <p:nvPr/>
        </p:nvSpPr>
        <p:spPr>
          <a:xfrm>
            <a:off x="569658" y="4442707"/>
            <a:ext cx="1641682" cy="5557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RJDemetra3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FF2C70-0828-48EB-83C0-BC415662A719}"/>
              </a:ext>
            </a:extLst>
          </p:cNvPr>
          <p:cNvSpPr/>
          <p:nvPr/>
        </p:nvSpPr>
        <p:spPr>
          <a:xfrm>
            <a:off x="6738322" y="4303119"/>
            <a:ext cx="2508308" cy="379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rjd3bench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D538E8-058B-4D8C-AA04-7072ED15B1CC}"/>
              </a:ext>
            </a:extLst>
          </p:cNvPr>
          <p:cNvSpPr/>
          <p:nvPr/>
        </p:nvSpPr>
        <p:spPr>
          <a:xfrm>
            <a:off x="1699826" y="1839012"/>
            <a:ext cx="1881575" cy="44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69968C-9EE7-460A-A49F-39F0E570EE69}"/>
              </a:ext>
            </a:extLst>
          </p:cNvPr>
          <p:cNvSpPr/>
          <p:nvPr/>
        </p:nvSpPr>
        <p:spPr>
          <a:xfrm>
            <a:off x="1699826" y="2500443"/>
            <a:ext cx="1881574" cy="3731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rjd3x13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98E447-2E27-4DBC-9236-7AD0BAF658CC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229928" y="3131450"/>
            <a:ext cx="508395" cy="1361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710484-8F16-46F1-AE92-6EC7B9471076}"/>
              </a:ext>
            </a:extLst>
          </p:cNvPr>
          <p:cNvSpPr/>
          <p:nvPr/>
        </p:nvSpPr>
        <p:spPr>
          <a:xfrm>
            <a:off x="9489437" y="3865209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rjd3nowcasting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E2ED03-E97E-4931-BD40-2B663CF80E8C}"/>
              </a:ext>
            </a:extLst>
          </p:cNvPr>
          <p:cNvSpPr/>
          <p:nvPr/>
        </p:nvSpPr>
        <p:spPr>
          <a:xfrm>
            <a:off x="7642846" y="1682319"/>
            <a:ext cx="2508308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rjd3highfreq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5612EB-7650-4C59-8FB2-9EA09DC358B3}"/>
              </a:ext>
            </a:extLst>
          </p:cNvPr>
          <p:cNvSpPr/>
          <p:nvPr/>
        </p:nvSpPr>
        <p:spPr>
          <a:xfrm>
            <a:off x="7268716" y="3049398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AFE70E-297C-4E80-9B1C-60C8E1DEE7EA}"/>
              </a:ext>
            </a:extLst>
          </p:cNvPr>
          <p:cNvSpPr/>
          <p:nvPr/>
        </p:nvSpPr>
        <p:spPr>
          <a:xfrm>
            <a:off x="9489437" y="4724241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rjd3cycle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2DA099-48A9-4596-BFFF-72B282FF6C64}"/>
              </a:ext>
            </a:extLst>
          </p:cNvPr>
          <p:cNvSpPr/>
          <p:nvPr/>
        </p:nvSpPr>
        <p:spPr>
          <a:xfrm>
            <a:off x="3587690" y="4968964"/>
            <a:ext cx="2508308" cy="37960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rjd3revisions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5B5856-9138-44FF-94D3-15E8B4310DDB}"/>
              </a:ext>
            </a:extLst>
          </p:cNvPr>
          <p:cNvSpPr/>
          <p:nvPr/>
        </p:nvSpPr>
        <p:spPr>
          <a:xfrm>
            <a:off x="7268716" y="2473493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2274B9A-C811-4F83-A27A-9CB1F69C87FB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H="1" flipV="1">
            <a:off x="7642846" y="1872119"/>
            <a:ext cx="349630" cy="601373"/>
          </a:xfrm>
          <a:prstGeom prst="bentConnector4">
            <a:avLst>
              <a:gd name="adj1" fmla="val -65383"/>
              <a:gd name="adj2" fmla="val 65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35DE035-726F-405B-B9B6-41683B2196A6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rot="5400000" flipH="1" flipV="1">
            <a:off x="4441678" y="4023500"/>
            <a:ext cx="1345631" cy="545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829E41-6F25-46E1-9F7E-E4C276859FDC}"/>
              </a:ext>
            </a:extLst>
          </p:cNvPr>
          <p:cNvSpPr txBox="1"/>
          <p:nvPr/>
        </p:nvSpPr>
        <p:spPr>
          <a:xfrm>
            <a:off x="5736591" y="5538367"/>
            <a:ext cx="4773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https://github.com/rjdemetra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0462-0386-44C7-A496-0FD1D8B3E94D}"/>
              </a:ext>
            </a:extLst>
          </p:cNvPr>
          <p:cNvSpPr txBox="1"/>
          <p:nvPr/>
        </p:nvSpPr>
        <p:spPr>
          <a:xfrm>
            <a:off x="448464" y="6123543"/>
            <a:ext cx="38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similar to the Java libraries 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E820-D661-444C-ACB5-C8E980A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A677C-C36A-41FA-B36F-6373ECA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A79E5E-27EC-8709-432D-59BEA1597017}"/>
              </a:ext>
            </a:extLst>
          </p:cNvPr>
          <p:cNvSpPr/>
          <p:nvPr/>
        </p:nvSpPr>
        <p:spPr>
          <a:xfrm>
            <a:off x="1721996" y="3107351"/>
            <a:ext cx="1881574" cy="4685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rjd3providers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7C75A8-D420-B4A0-DAC0-172CD0414BA6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V="1">
            <a:off x="3581400" y="2639566"/>
            <a:ext cx="1805742" cy="47456"/>
          </a:xfrm>
          <a:prstGeom prst="bentConnector4">
            <a:avLst>
              <a:gd name="adj1" fmla="val 26664"/>
              <a:gd name="adj2" fmla="val 874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2393A1D-4F53-9A21-B643-413CA0723464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3581401" y="2061921"/>
            <a:ext cx="1805741" cy="5776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AF33670-0DD6-8907-3503-E9555DCF52D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3603570" y="3131450"/>
            <a:ext cx="940787" cy="210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48C5DF-382F-88E4-EF45-E5E114F7B5B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2979133" y="2034699"/>
            <a:ext cx="819374" cy="3996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D1443DA-A42D-A171-B629-CFA3CDF073AE}"/>
              </a:ext>
            </a:extLst>
          </p:cNvPr>
          <p:cNvCxnSpPr>
            <a:cxnSpLocks/>
            <a:stCxn id="10" idx="1"/>
            <a:endCxn id="25" idx="1"/>
          </p:cNvCxnSpPr>
          <p:nvPr/>
        </p:nvCxnSpPr>
        <p:spPr>
          <a:xfrm rot="10800000" flipH="1">
            <a:off x="569658" y="3341614"/>
            <a:ext cx="1152338" cy="1378954"/>
          </a:xfrm>
          <a:prstGeom prst="bentConnector3">
            <a:avLst>
              <a:gd name="adj1" fmla="val -198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55EFCBC-64AB-499E-3382-DF50BF81039B}"/>
              </a:ext>
            </a:extLst>
          </p:cNvPr>
          <p:cNvCxnSpPr>
            <a:cxnSpLocks/>
            <a:stCxn id="10" idx="0"/>
            <a:endCxn id="44" idx="1"/>
          </p:cNvCxnSpPr>
          <p:nvPr/>
        </p:nvCxnSpPr>
        <p:spPr>
          <a:xfrm rot="5400000" flipH="1" flipV="1">
            <a:off x="354769" y="3097651"/>
            <a:ext cx="2380786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14EE022-B35B-3995-6C16-6AA021BB19F2}"/>
              </a:ext>
            </a:extLst>
          </p:cNvPr>
          <p:cNvCxnSpPr>
            <a:cxnSpLocks/>
            <a:stCxn id="10" idx="0"/>
            <a:endCxn id="45" idx="1"/>
          </p:cNvCxnSpPr>
          <p:nvPr/>
        </p:nvCxnSpPr>
        <p:spPr>
          <a:xfrm rot="5400000" flipH="1" flipV="1">
            <a:off x="667320" y="3410202"/>
            <a:ext cx="1755685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E2F010D-CCD0-2154-7B82-5EF6824650B4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rot="10800000" flipV="1">
            <a:off x="6229928" y="2663294"/>
            <a:ext cx="1038789" cy="468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5649A-2B15-4406-BC52-3E1D58692103}"/>
              </a:ext>
            </a:extLst>
          </p:cNvPr>
          <p:cNvSpPr/>
          <p:nvPr/>
        </p:nvSpPr>
        <p:spPr>
          <a:xfrm>
            <a:off x="1122243" y="755780"/>
            <a:ext cx="2508308" cy="6520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85320-608E-4822-9C6E-543C4C82FC55}"/>
              </a:ext>
            </a:extLst>
          </p:cNvPr>
          <p:cNvSpPr/>
          <p:nvPr/>
        </p:nvSpPr>
        <p:spPr>
          <a:xfrm>
            <a:off x="2957804" y="207061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inst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91856-49EC-4A97-86FA-E3693A09621C}"/>
              </a:ext>
            </a:extLst>
          </p:cNvPr>
          <p:cNvSpPr/>
          <p:nvPr/>
        </p:nvSpPr>
        <p:spPr>
          <a:xfrm>
            <a:off x="6214188" y="1407816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 files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ACB735-E3A2-40CD-ABBF-66E7282ABAF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89909" y="1594304"/>
            <a:ext cx="954382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945822-A91A-4A2D-B5F7-9E228E582A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99788" y="1699398"/>
            <a:ext cx="914400" cy="662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A1081C-9E82-4F72-A469-B6BBFB7AB72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299788" y="2362199"/>
            <a:ext cx="914400" cy="775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066ED-A2FD-4B45-8B77-D9F639107F55}"/>
              </a:ext>
            </a:extLst>
          </p:cNvPr>
          <p:cNvSpPr/>
          <p:nvPr/>
        </p:nvSpPr>
        <p:spPr>
          <a:xfrm>
            <a:off x="6214188" y="284583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66F35-687B-4E43-AB32-BF21D6300EFE}"/>
              </a:ext>
            </a:extLst>
          </p:cNvPr>
          <p:cNvSpPr/>
          <p:nvPr/>
        </p:nvSpPr>
        <p:spPr>
          <a:xfrm>
            <a:off x="2957804" y="3429000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9EB27-ACC9-4156-8E48-C737B2B8B75B}"/>
              </a:ext>
            </a:extLst>
          </p:cNvPr>
          <p:cNvSpPr/>
          <p:nvPr/>
        </p:nvSpPr>
        <p:spPr>
          <a:xfrm>
            <a:off x="2957804" y="5599153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1EC27-B6C8-49E8-A1A3-559F8187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74" y="3497741"/>
            <a:ext cx="2638793" cy="1028844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2CF78F-E0A9-489E-817D-338D0204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74" y="2093564"/>
            <a:ext cx="1714739" cy="381053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D37A5AD-F8B6-42FF-B8D2-30BDB988E98A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510718" y="2273495"/>
            <a:ext cx="2312765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24AE74-6105-482E-975B-F4B9B09B1005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425641" y="3358572"/>
            <a:ext cx="4482918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77068A2-13D4-4E4E-A805-79CA0F5C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028" y="4111235"/>
            <a:ext cx="4277322" cy="971686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9EA15-5FBD-4C32-9869-591FDABE8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01" y="5599153"/>
            <a:ext cx="1949900" cy="1097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D4DA-1438-49C9-B9AE-729DE239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0F618-BFB1-4157-845D-53DFB34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5191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026-D238-4AF1-8F4A-C306A5A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Objectives of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9A8F-D80B-4FDC-B623-698C487B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High-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common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low-level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endParaRPr lang="fr-BE" dirty="0"/>
          </a:p>
          <a:p>
            <a:pPr lvl="1"/>
            <a:r>
              <a:rPr lang="fr-BE" dirty="0"/>
              <a:t>Advanced </a:t>
            </a:r>
            <a:r>
              <a:rPr lang="fr-BE" dirty="0" err="1"/>
              <a:t>users</a:t>
            </a:r>
            <a:endParaRPr lang="fr-BE" dirty="0"/>
          </a:p>
          <a:p>
            <a:pPr lvl="1"/>
            <a:r>
              <a:rPr lang="fr-BE" dirty="0" err="1"/>
              <a:t>Research</a:t>
            </a:r>
            <a:endParaRPr lang="fr-BE" dirty="0"/>
          </a:p>
          <a:p>
            <a:pPr lvl="1"/>
            <a:r>
              <a:rPr lang="fr-BE" dirty="0"/>
              <a:t>Training</a:t>
            </a:r>
          </a:p>
          <a:p>
            <a:pPr lvl="1"/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A316-DA45-4B6D-8E78-4E4E1A6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7FD9-62C9-4262-A266-F468DE9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9261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55A1-78C9-352D-8AC1-F6987AE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6. </a:t>
            </a:r>
            <a:r>
              <a:rPr lang="fr-BE" dirty="0" err="1"/>
              <a:t>Installing</a:t>
            </a:r>
            <a:r>
              <a:rPr lang="fr-BE" dirty="0"/>
              <a:t>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06D7-6535-6D75-9551-7A6E63F7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BE" dirty="0"/>
              <a:t>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, </a:t>
            </a:r>
            <a:r>
              <a:rPr lang="fr-BE" dirty="0" err="1"/>
              <a:t>referencing</a:t>
            </a:r>
            <a:r>
              <a:rPr lang="fr-BE" dirty="0"/>
              <a:t> the correct java runtime (&gt;= 17.0)</a:t>
            </a:r>
          </a:p>
          <a:p>
            <a:endParaRPr lang="fr-BE" dirty="0"/>
          </a:p>
          <a:p>
            <a:endParaRPr lang="fr-BE" dirty="0"/>
          </a:p>
          <a:p>
            <a:pPr lvl="1"/>
            <a:r>
              <a:rPr lang="fr-BE" dirty="0"/>
              <a:t>Set </a:t>
            </a:r>
            <a:r>
              <a:rPr lang="fr-BE" dirty="0" err="1"/>
              <a:t>your</a:t>
            </a:r>
            <a:r>
              <a:rPr lang="fr-BE" dirty="0"/>
              <a:t> JAVA_HOME variable (tip: use the </a:t>
            </a:r>
            <a:r>
              <a:rPr lang="fr-BE" dirty="0" err="1"/>
              <a:t>jre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JD+)</a:t>
            </a:r>
          </a:p>
          <a:p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Install the </a:t>
            </a:r>
            <a:r>
              <a:rPr lang="fr-BE" dirty="0" err="1"/>
              <a:t>various</a:t>
            </a:r>
            <a:r>
              <a:rPr lang="fr-BE" dirty="0"/>
              <a:t> packages (internet </a:t>
            </a:r>
            <a:r>
              <a:rPr lang="fr-BE" dirty="0" err="1"/>
              <a:t>access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)</a:t>
            </a:r>
          </a:p>
          <a:p>
            <a:pPr lvl="1"/>
            <a:r>
              <a:rPr lang="fr-BE" dirty="0" err="1"/>
              <a:t>remotes</a:t>
            </a:r>
            <a:r>
              <a:rPr lang="fr-BE" dirty="0"/>
              <a:t>::</a:t>
            </a:r>
            <a:r>
              <a:rPr lang="fr-BE" dirty="0" err="1"/>
              <a:t>install_github</a:t>
            </a:r>
            <a:r>
              <a:rPr lang="fr-BE" dirty="0"/>
              <a:t>("</a:t>
            </a:r>
            <a:r>
              <a:rPr lang="fr-BE" dirty="0" err="1"/>
              <a:t>rjdemetra</a:t>
            </a:r>
            <a:r>
              <a:rPr lang="fr-BE"/>
              <a:t>/rjd3toolkit", </a:t>
            </a:r>
            <a:r>
              <a:rPr lang="fr-BE" dirty="0"/>
              <a:t>"main", </a:t>
            </a:r>
            <a:r>
              <a:rPr lang="fr-BE" dirty="0" err="1"/>
              <a:t>INSTALL_opts</a:t>
            </a:r>
            <a:r>
              <a:rPr lang="fr-BE" dirty="0"/>
              <a:t>='--no-</a:t>
            </a:r>
            <a:r>
              <a:rPr lang="fr-BE" dirty="0" err="1"/>
              <a:t>multiarch</a:t>
            </a:r>
            <a:r>
              <a:rPr lang="fr-BE" dirty="0"/>
              <a:t>')…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B14C-3977-88D4-7A80-F11F3CD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5A3D-EF92-29E0-866C-F7E1376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D6914-3186-CF44-641F-693B167E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97083"/>
            <a:ext cx="3228610" cy="71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CA871-9492-FEAC-1AF1-5325C037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22646"/>
            <a:ext cx="6066024" cy="7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FB3-CBD2-3E08-5B44-B206908A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7. </a:t>
            </a:r>
            <a:r>
              <a:rPr lang="fr-BE" dirty="0" err="1"/>
              <a:t>Examples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9E25-9CF1-EF6E-A054-FE4682B8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fr-BE" sz="2400" dirty="0"/>
              <a:t>Reading Excel files (JD+-like) and </a:t>
            </a:r>
            <a:r>
              <a:rPr lang="fr-BE" sz="2400" dirty="0" err="1"/>
              <a:t>detecting</a:t>
            </a:r>
            <a:r>
              <a:rPr lang="fr-BE" sz="2400" dirty="0"/>
              <a:t> </a:t>
            </a:r>
            <a:r>
              <a:rPr lang="fr-BE" sz="2400" dirty="0" err="1"/>
              <a:t>errors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  <a:p>
            <a:endParaRPr lang="fr-BE" dirty="0"/>
          </a:p>
          <a:p>
            <a:r>
              <a:rPr lang="fr-BE" sz="2400" dirty="0" err="1"/>
              <a:t>Refreshing</a:t>
            </a:r>
            <a:r>
              <a:rPr lang="fr-BE" sz="2400" dirty="0"/>
              <a:t> a </a:t>
            </a:r>
            <a:r>
              <a:rPr lang="fr-BE" sz="2400" dirty="0" err="1"/>
              <a:t>workspace</a:t>
            </a:r>
            <a:endParaRPr lang="fr-BE" sz="2400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8EFC-4B39-D2B9-22A1-E35926B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5EE1-E1BE-04C2-C53E-B41668C5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0FC0-93EB-14C5-77CB-FC990AA5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7" y="1870074"/>
            <a:ext cx="8181135" cy="155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ECC140-1613-1821-0CC9-CB2AA63D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27" y="3812381"/>
            <a:ext cx="8186918" cy="2364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80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443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JD+ and R</vt:lpstr>
      <vt:lpstr>1. Main requirements</vt:lpstr>
      <vt:lpstr>2. Technical design (Rjdemetra)</vt:lpstr>
      <vt:lpstr>3. Technical design (Rjdemetra3)</vt:lpstr>
      <vt:lpstr>4. Rjdemetra3: Overview </vt:lpstr>
      <vt:lpstr>PowerPoint Presentation</vt:lpstr>
      <vt:lpstr>5. Objectives of R packages</vt:lpstr>
      <vt:lpstr>6. Installing the packages</vt:lpstr>
      <vt:lpstr>7. Examples</vt:lpstr>
      <vt:lpstr>8.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and R</dc:title>
  <dc:creator>Palate Jean</dc:creator>
  <cp:lastModifiedBy>Palate Jean</cp:lastModifiedBy>
  <cp:revision>12</cp:revision>
  <cp:lastPrinted>2023-10-17T10:17:55Z</cp:lastPrinted>
  <dcterms:created xsi:type="dcterms:W3CDTF">2021-10-11T06:27:17Z</dcterms:created>
  <dcterms:modified xsi:type="dcterms:W3CDTF">2023-10-17T11:40:42Z</dcterms:modified>
</cp:coreProperties>
</file>