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87" r:id="rId3"/>
    <p:sldId id="283" r:id="rId4"/>
    <p:sldId id="257" r:id="rId5"/>
    <p:sldId id="282" r:id="rId6"/>
    <p:sldId id="284" r:id="rId7"/>
    <p:sldId id="285" r:id="rId8"/>
    <p:sldId id="261" r:id="rId9"/>
    <p:sldId id="279" r:id="rId10"/>
    <p:sldId id="280" r:id="rId11"/>
    <p:sldId id="281" r:id="rId12"/>
    <p:sldId id="28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93DECC0-CED0-47AA-9829-9CCC2556B79B}">
          <p14:sldIdLst>
            <p14:sldId id="287"/>
            <p14:sldId id="283"/>
            <p14:sldId id="257"/>
            <p14:sldId id="282"/>
            <p14:sldId id="284"/>
            <p14:sldId id="285"/>
            <p14:sldId id="261"/>
            <p14:sldId id="279"/>
            <p14:sldId id="280"/>
            <p14:sldId id="281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FF25F657-181C-4AAE-A564-3C5B7D5DA7F7}"/>
    <pc:docChg chg="undo custSel addSld delSld modSld sldOrd addSection modSection">
      <pc:chgData name="Palate Jean" userId="e44b8056-0d57-42f7-acd1-ff6af1acf077" providerId="ADAL" clId="{FF25F657-181C-4AAE-A564-3C5B7D5DA7F7}" dt="2021-10-11T13:15:01.580" v="1811" actId="47"/>
      <pc:docMkLst>
        <pc:docMk/>
      </pc:docMkLst>
      <pc:sldChg chg="delSp modSp del mod">
        <pc:chgData name="Palate Jean" userId="e44b8056-0d57-42f7-acd1-ff6af1acf077" providerId="ADAL" clId="{FF25F657-181C-4AAE-A564-3C5B7D5DA7F7}" dt="2021-10-11T13:06:59.914" v="1780" actId="47"/>
        <pc:sldMkLst>
          <pc:docMk/>
          <pc:sldMk cId="1427072627" sldId="256"/>
        </pc:sldMkLst>
        <pc:spChg chg="mod">
          <ac:chgData name="Palate Jean" userId="e44b8056-0d57-42f7-acd1-ff6af1acf077" providerId="ADAL" clId="{FF25F657-181C-4AAE-A564-3C5B7D5DA7F7}" dt="2021-10-08T07:34:48.597" v="269" actId="6549"/>
          <ac:spMkLst>
            <pc:docMk/>
            <pc:sldMk cId="1427072627" sldId="256"/>
            <ac:spMk id="3" creationId="{193BA860-307B-428E-A40D-21CFBC598736}"/>
          </ac:spMkLst>
        </pc:spChg>
        <pc:picChg chg="del">
          <ac:chgData name="Palate Jean" userId="e44b8056-0d57-42f7-acd1-ff6af1acf077" providerId="ADAL" clId="{FF25F657-181C-4AAE-A564-3C5B7D5DA7F7}" dt="2021-10-11T13:05:05.909" v="1758"/>
          <ac:picMkLst>
            <pc:docMk/>
            <pc:sldMk cId="1427072627" sldId="256"/>
            <ac:picMk id="7" creationId="{B25CAC38-150B-4C10-B739-7A7E8B7A5C5A}"/>
          </ac:picMkLst>
        </pc:picChg>
      </pc:sldChg>
      <pc:sldChg chg="addSp delSp modSp mod">
        <pc:chgData name="Palate Jean" userId="e44b8056-0d57-42f7-acd1-ff6af1acf077" providerId="ADAL" clId="{FF25F657-181C-4AAE-A564-3C5B7D5DA7F7}" dt="2021-10-08T13:36:35.225" v="1599" actId="6549"/>
        <pc:sldMkLst>
          <pc:docMk/>
          <pc:sldMk cId="3982541730" sldId="257"/>
        </pc:sldMkLst>
        <pc:spChg chg="mod">
          <ac:chgData name="Palate Jean" userId="e44b8056-0d57-42f7-acd1-ff6af1acf077" providerId="ADAL" clId="{FF25F657-181C-4AAE-A564-3C5B7D5DA7F7}" dt="2021-10-08T07:19:52.725" v="242" actId="20577"/>
          <ac:spMkLst>
            <pc:docMk/>
            <pc:sldMk cId="3982541730" sldId="257"/>
            <ac:spMk id="2" creationId="{4C472AA7-9F6F-4D7F-AD96-0AF2E4A3CEAD}"/>
          </ac:spMkLst>
        </pc:spChg>
        <pc:spChg chg="mod">
          <ac:chgData name="Palate Jean" userId="e44b8056-0d57-42f7-acd1-ff6af1acf077" providerId="ADAL" clId="{FF25F657-181C-4AAE-A564-3C5B7D5DA7F7}" dt="2021-10-08T07:07:23.338" v="117"/>
          <ac:spMkLst>
            <pc:docMk/>
            <pc:sldMk cId="3982541730" sldId="257"/>
            <ac:spMk id="3" creationId="{CE59404C-6BF3-425F-910F-AF8077C4B96E}"/>
          </ac:spMkLst>
        </pc:spChg>
        <pc:spChg chg="add mod">
          <ac:chgData name="Palate Jean" userId="e44b8056-0d57-42f7-acd1-ff6af1acf077" providerId="ADAL" clId="{FF25F657-181C-4AAE-A564-3C5B7D5DA7F7}" dt="2021-10-08T13:36:35.225" v="1599" actId="6549"/>
          <ac:spMkLst>
            <pc:docMk/>
            <pc:sldMk cId="3982541730" sldId="257"/>
            <ac:spMk id="4" creationId="{CFF4F76D-F7C9-4830-B478-936ABA7449D4}"/>
          </ac:spMkLst>
        </pc:spChg>
        <pc:spChg chg="add del mod">
          <ac:chgData name="Palate Jean" userId="e44b8056-0d57-42f7-acd1-ff6af1acf077" providerId="ADAL" clId="{FF25F657-181C-4AAE-A564-3C5B7D5DA7F7}" dt="2021-10-08T07:09:03.325" v="129"/>
          <ac:spMkLst>
            <pc:docMk/>
            <pc:sldMk cId="3982541730" sldId="257"/>
            <ac:spMk id="5" creationId="{445724CE-7130-4377-9F6F-B77909C059B8}"/>
          </ac:spMkLst>
        </pc:spChg>
      </pc:sldChg>
      <pc:sldChg chg="del">
        <pc:chgData name="Palate Jean" userId="e44b8056-0d57-42f7-acd1-ff6af1acf077" providerId="ADAL" clId="{FF25F657-181C-4AAE-A564-3C5B7D5DA7F7}" dt="2021-10-08T07:17:09.036" v="182" actId="47"/>
        <pc:sldMkLst>
          <pc:docMk/>
          <pc:sldMk cId="2313656359" sldId="258"/>
        </pc:sldMkLst>
      </pc:sldChg>
      <pc:sldChg chg="modSp mod">
        <pc:chgData name="Palate Jean" userId="e44b8056-0d57-42f7-acd1-ff6af1acf077" providerId="ADAL" clId="{FF25F657-181C-4AAE-A564-3C5B7D5DA7F7}" dt="2021-10-08T13:19:44.554" v="1276" actId="20577"/>
        <pc:sldMkLst>
          <pc:docMk/>
          <pc:sldMk cId="2061530496" sldId="261"/>
        </pc:sldMkLst>
        <pc:spChg chg="mod">
          <ac:chgData name="Palate Jean" userId="e44b8056-0d57-42f7-acd1-ff6af1acf077" providerId="ADAL" clId="{FF25F657-181C-4AAE-A564-3C5B7D5DA7F7}" dt="2021-10-08T13:19:44.554" v="1276" actId="20577"/>
          <ac:spMkLst>
            <pc:docMk/>
            <pc:sldMk cId="2061530496" sldId="261"/>
            <ac:spMk id="5" creationId="{00000000-0000-0000-0000-000000000000}"/>
          </ac:spMkLst>
        </pc:spChg>
      </pc:sldChg>
      <pc:sldChg chg="addSp modSp add mod">
        <pc:chgData name="Palate Jean" userId="e44b8056-0d57-42f7-acd1-ff6af1acf077" providerId="ADAL" clId="{FF25F657-181C-4AAE-A564-3C5B7D5DA7F7}" dt="2021-10-08T13:14:10.911" v="1234" actId="14100"/>
        <pc:sldMkLst>
          <pc:docMk/>
          <pc:sldMk cId="2216313965" sldId="279"/>
        </pc:sldMkLst>
        <pc:spChg chg="mod">
          <ac:chgData name="Palate Jean" userId="e44b8056-0d57-42f7-acd1-ff6af1acf077" providerId="ADAL" clId="{FF25F657-181C-4AAE-A564-3C5B7D5DA7F7}" dt="2021-10-08T12:31:55.852" v="358" actId="20577"/>
          <ac:spMkLst>
            <pc:docMk/>
            <pc:sldMk cId="2216313965" sldId="279"/>
            <ac:spMk id="2" creationId="{31D4625D-5B79-4496-B8D9-2A4C2D8721B6}"/>
          </ac:spMkLst>
        </pc:spChg>
        <pc:spChg chg="add mod">
          <ac:chgData name="Palate Jean" userId="e44b8056-0d57-42f7-acd1-ff6af1acf077" providerId="ADAL" clId="{FF25F657-181C-4AAE-A564-3C5B7D5DA7F7}" dt="2021-10-08T13:08:33.071" v="1217" actId="207"/>
          <ac:spMkLst>
            <pc:docMk/>
            <pc:sldMk cId="2216313965" sldId="279"/>
            <ac:spMk id="32" creationId="{970149D1-7EEE-4E70-8F08-9343A5912C4A}"/>
          </ac:spMkLst>
        </pc:spChg>
        <pc:spChg chg="add mod">
          <ac:chgData name="Palate Jean" userId="e44b8056-0d57-42f7-acd1-ff6af1acf077" providerId="ADAL" clId="{FF25F657-181C-4AAE-A564-3C5B7D5DA7F7}" dt="2021-10-08T13:10:28.566" v="1231" actId="20578"/>
          <ac:spMkLst>
            <pc:docMk/>
            <pc:sldMk cId="2216313965" sldId="279"/>
            <ac:spMk id="33" creationId="{16879B8F-7FCB-40E5-9AE5-B80AB739BE64}"/>
          </ac:spMkLst>
        </pc:spChg>
        <pc:spChg chg="mod">
          <ac:chgData name="Palate Jean" userId="e44b8056-0d57-42f7-acd1-ff6af1acf077" providerId="ADAL" clId="{FF25F657-181C-4AAE-A564-3C5B7D5DA7F7}" dt="2021-10-08T13:09:19.721" v="1222" actId="14100"/>
          <ac:spMkLst>
            <pc:docMk/>
            <pc:sldMk cId="2216313965" sldId="279"/>
            <ac:spMk id="44" creationId="{A5E02DF7-83A0-464E-9CBD-6916CC74F947}"/>
          </ac:spMkLst>
        </pc:spChg>
        <pc:spChg chg="mod">
          <ac:chgData name="Palate Jean" userId="e44b8056-0d57-42f7-acd1-ff6af1acf077" providerId="ADAL" clId="{FF25F657-181C-4AAE-A564-3C5B7D5DA7F7}" dt="2021-10-08T13:08:51.358" v="1218" actId="1076"/>
          <ac:spMkLst>
            <pc:docMk/>
            <pc:sldMk cId="2216313965" sldId="279"/>
            <ac:spMk id="46" creationId="{C1690188-6A10-4FB0-B7E1-A78271C89E57}"/>
          </ac:spMkLst>
        </pc:spChg>
        <pc:cxnChg chg="add mod">
          <ac:chgData name="Palate Jean" userId="e44b8056-0d57-42f7-acd1-ff6af1acf077" providerId="ADAL" clId="{FF25F657-181C-4AAE-A564-3C5B7D5DA7F7}" dt="2021-10-08T13:05:26.771" v="1161" actId="14100"/>
          <ac:cxnSpMkLst>
            <pc:docMk/>
            <pc:sldMk cId="2216313965" sldId="279"/>
            <ac:cxnSpMk id="35" creationId="{ABEBB93D-73A8-4EB4-87A1-F834015F7F71}"/>
          </ac:cxnSpMkLst>
        </pc:cxnChg>
        <pc:cxnChg chg="add mod">
          <ac:chgData name="Palate Jean" userId="e44b8056-0d57-42f7-acd1-ff6af1acf077" providerId="ADAL" clId="{FF25F657-181C-4AAE-A564-3C5B7D5DA7F7}" dt="2021-10-08T13:09:19.721" v="1222" actId="14100"/>
          <ac:cxnSpMkLst>
            <pc:docMk/>
            <pc:sldMk cId="2216313965" sldId="279"/>
            <ac:cxnSpMk id="39" creationId="{415B9D25-8FB9-46B8-B082-45F32801984A}"/>
          </ac:cxnSpMkLst>
        </pc:cxnChg>
        <pc:cxnChg chg="add mod">
          <ac:chgData name="Palate Jean" userId="e44b8056-0d57-42f7-acd1-ff6af1acf077" providerId="ADAL" clId="{FF25F657-181C-4AAE-A564-3C5B7D5DA7F7}" dt="2021-10-08T13:10:05.375" v="1227" actId="14100"/>
          <ac:cxnSpMkLst>
            <pc:docMk/>
            <pc:sldMk cId="2216313965" sldId="279"/>
            <ac:cxnSpMk id="47" creationId="{1942A2E5-D907-41D3-BBB4-4A09C42DAD49}"/>
          </ac:cxnSpMkLst>
        </pc:cxnChg>
        <pc:cxnChg chg="add mod">
          <ac:chgData name="Palate Jean" userId="e44b8056-0d57-42f7-acd1-ff6af1acf077" providerId="ADAL" clId="{FF25F657-181C-4AAE-A564-3C5B7D5DA7F7}" dt="2021-10-08T13:14:10.911" v="1234" actId="14100"/>
          <ac:cxnSpMkLst>
            <pc:docMk/>
            <pc:sldMk cId="2216313965" sldId="279"/>
            <ac:cxnSpMk id="50" creationId="{185064B3-279B-4E30-97C0-042FDEDE215D}"/>
          </ac:cxnSpMkLst>
        </pc:cxnChg>
        <pc:cxnChg chg="add mod">
          <ac:chgData name="Palate Jean" userId="e44b8056-0d57-42f7-acd1-ff6af1acf077" providerId="ADAL" clId="{FF25F657-181C-4AAE-A564-3C5B7D5DA7F7}" dt="2021-10-08T13:10:17.316" v="1230" actId="14100"/>
          <ac:cxnSpMkLst>
            <pc:docMk/>
            <pc:sldMk cId="2216313965" sldId="279"/>
            <ac:cxnSpMk id="57" creationId="{2C44A01A-6AB9-450A-A7EB-994135C3EC12}"/>
          </ac:cxnSpMkLst>
        </pc:cxnChg>
        <pc:cxnChg chg="mod">
          <ac:chgData name="Palate Jean" userId="e44b8056-0d57-42f7-acd1-ff6af1acf077" providerId="ADAL" clId="{FF25F657-181C-4AAE-A564-3C5B7D5DA7F7}" dt="2021-10-08T13:09:19.721" v="1222" actId="14100"/>
          <ac:cxnSpMkLst>
            <pc:docMk/>
            <pc:sldMk cId="2216313965" sldId="279"/>
            <ac:cxnSpMk id="59" creationId="{7C0FF8E6-DF58-43AF-95C5-BCC2C97820A6}"/>
          </ac:cxnSpMkLst>
        </pc:cxnChg>
        <pc:cxnChg chg="mod">
          <ac:chgData name="Palate Jean" userId="e44b8056-0d57-42f7-acd1-ff6af1acf077" providerId="ADAL" clId="{FF25F657-181C-4AAE-A564-3C5B7D5DA7F7}" dt="2021-10-08T13:09:19.721" v="1222" actId="14100"/>
          <ac:cxnSpMkLst>
            <pc:docMk/>
            <pc:sldMk cId="2216313965" sldId="279"/>
            <ac:cxnSpMk id="94" creationId="{F33B337E-4417-4259-8A1D-AA33010C0FA8}"/>
          </ac:cxnSpMkLst>
        </pc:cxnChg>
      </pc:sldChg>
      <pc:sldChg chg="addSp delSp modSp add mod ord">
        <pc:chgData name="Palate Jean" userId="e44b8056-0d57-42f7-acd1-ff6af1acf077" providerId="ADAL" clId="{FF25F657-181C-4AAE-A564-3C5B7D5DA7F7}" dt="2021-10-08T13:13:48.273" v="1232" actId="14100"/>
        <pc:sldMkLst>
          <pc:docMk/>
          <pc:sldMk cId="1268274891" sldId="280"/>
        </pc:sldMkLst>
        <pc:spChg chg="mod">
          <ac:chgData name="Palate Jean" userId="e44b8056-0d57-42f7-acd1-ff6af1acf077" providerId="ADAL" clId="{FF25F657-181C-4AAE-A564-3C5B7D5DA7F7}" dt="2021-10-08T12:31:59.426" v="359" actId="20577"/>
          <ac:spMkLst>
            <pc:docMk/>
            <pc:sldMk cId="1268274891" sldId="280"/>
            <ac:spMk id="2" creationId="{31D4625D-5B79-4496-B8D9-2A4C2D8721B6}"/>
          </ac:spMkLst>
        </pc:spChg>
        <pc:spChg chg="add mod">
          <ac:chgData name="Palate Jean" userId="e44b8056-0d57-42f7-acd1-ff6af1acf077" providerId="ADAL" clId="{FF25F657-181C-4AAE-A564-3C5B7D5DA7F7}" dt="2021-10-08T06:56:56.518" v="41" actId="403"/>
          <ac:spMkLst>
            <pc:docMk/>
            <pc:sldMk cId="1268274891" sldId="280"/>
            <ac:spMk id="3" creationId="{F50C0F87-6909-41F0-A815-1A523EABDD9F}"/>
          </ac:spMkLst>
        </pc:spChg>
        <pc:spChg chg="add del mod">
          <ac:chgData name="Palate Jean" userId="e44b8056-0d57-42f7-acd1-ff6af1acf077" providerId="ADAL" clId="{FF25F657-181C-4AAE-A564-3C5B7D5DA7F7}" dt="2021-10-08T06:56:11.328" v="26" actId="478"/>
          <ac:spMkLst>
            <pc:docMk/>
            <pc:sldMk cId="1268274891" sldId="280"/>
            <ac:spMk id="13" creationId="{F5CC1663-AA6A-4260-A215-F1BA7C8180B8}"/>
          </ac:spMkLst>
        </pc:spChg>
        <pc:spChg chg="add mod">
          <ac:chgData name="Palate Jean" userId="e44b8056-0d57-42f7-acd1-ff6af1acf077" providerId="ADAL" clId="{FF25F657-181C-4AAE-A564-3C5B7D5DA7F7}" dt="2021-10-08T06:55:13.603" v="16" actId="14100"/>
          <ac:spMkLst>
            <pc:docMk/>
            <pc:sldMk cId="1268274891" sldId="280"/>
            <ac:spMk id="33" creationId="{B6D17088-9DC4-4181-9AF6-D5E441A41B6E}"/>
          </ac:spMkLst>
        </pc:spChg>
        <pc:spChg chg="mod">
          <ac:chgData name="Palate Jean" userId="e44b8056-0d57-42f7-acd1-ff6af1acf077" providerId="ADAL" clId="{FF25F657-181C-4AAE-A564-3C5B7D5DA7F7}" dt="2021-10-08T13:13:48.273" v="1232" actId="14100"/>
          <ac:spMkLst>
            <pc:docMk/>
            <pc:sldMk cId="1268274891" sldId="280"/>
            <ac:spMk id="44" creationId="{A5E02DF7-83A0-464E-9CBD-6916CC74F947}"/>
          </ac:spMkLst>
        </pc:spChg>
        <pc:spChg chg="mod">
          <ac:chgData name="Palate Jean" userId="e44b8056-0d57-42f7-acd1-ff6af1acf077" providerId="ADAL" clId="{FF25F657-181C-4AAE-A564-3C5B7D5DA7F7}" dt="2021-10-08T06:55:03.412" v="13" actId="1076"/>
          <ac:spMkLst>
            <pc:docMk/>
            <pc:sldMk cId="1268274891" sldId="280"/>
            <ac:spMk id="46" creationId="{C1690188-6A10-4FB0-B7E1-A78271C89E57}"/>
          </ac:spMkLst>
        </pc:spChg>
        <pc:cxnChg chg="mod">
          <ac:chgData name="Palate Jean" userId="e44b8056-0d57-42f7-acd1-ff6af1acf077" providerId="ADAL" clId="{FF25F657-181C-4AAE-A564-3C5B7D5DA7F7}" dt="2021-10-08T13:13:48.273" v="1232" actId="14100"/>
          <ac:cxnSpMkLst>
            <pc:docMk/>
            <pc:sldMk cId="1268274891" sldId="280"/>
            <ac:cxnSpMk id="59" creationId="{7C0FF8E6-DF58-43AF-95C5-BCC2C97820A6}"/>
          </ac:cxnSpMkLst>
        </pc:cxnChg>
        <pc:cxnChg chg="mod">
          <ac:chgData name="Palate Jean" userId="e44b8056-0d57-42f7-acd1-ff6af1acf077" providerId="ADAL" clId="{FF25F657-181C-4AAE-A564-3C5B7D5DA7F7}" dt="2021-10-08T13:13:48.273" v="1232" actId="14100"/>
          <ac:cxnSpMkLst>
            <pc:docMk/>
            <pc:sldMk cId="1268274891" sldId="280"/>
            <ac:cxnSpMk id="94" creationId="{F33B337E-4417-4259-8A1D-AA33010C0FA8}"/>
          </ac:cxnSpMkLst>
        </pc:cxnChg>
      </pc:sldChg>
      <pc:sldChg chg="addSp modSp add mod">
        <pc:chgData name="Palate Jean" userId="e44b8056-0d57-42f7-acd1-ff6af1acf077" providerId="ADAL" clId="{FF25F657-181C-4AAE-A564-3C5B7D5DA7F7}" dt="2021-10-08T13:13:55.916" v="1233" actId="14100"/>
        <pc:sldMkLst>
          <pc:docMk/>
          <pc:sldMk cId="4059326870" sldId="281"/>
        </pc:sldMkLst>
        <pc:spChg chg="mod">
          <ac:chgData name="Palate Jean" userId="e44b8056-0d57-42f7-acd1-ff6af1acf077" providerId="ADAL" clId="{FF25F657-181C-4AAE-A564-3C5B7D5DA7F7}" dt="2021-10-08T12:32:02.736" v="360" actId="20577"/>
          <ac:spMkLst>
            <pc:docMk/>
            <pc:sldMk cId="4059326870" sldId="281"/>
            <ac:spMk id="2" creationId="{31D4625D-5B79-4496-B8D9-2A4C2D8721B6}"/>
          </ac:spMkLst>
        </pc:spChg>
        <pc:spChg chg="add mod">
          <ac:chgData name="Palate Jean" userId="e44b8056-0d57-42f7-acd1-ff6af1acf077" providerId="ADAL" clId="{FF25F657-181C-4AAE-A564-3C5B7D5DA7F7}" dt="2021-10-08T06:58:49.647" v="56" actId="14100"/>
          <ac:spMkLst>
            <pc:docMk/>
            <pc:sldMk cId="4059326870" sldId="281"/>
            <ac:spMk id="32" creationId="{D3270982-E1B3-4012-AA98-41027B12BE19}"/>
          </ac:spMkLst>
        </pc:spChg>
        <pc:spChg chg="mod">
          <ac:chgData name="Palate Jean" userId="e44b8056-0d57-42f7-acd1-ff6af1acf077" providerId="ADAL" clId="{FF25F657-181C-4AAE-A564-3C5B7D5DA7F7}" dt="2021-10-08T13:13:55.916" v="1233" actId="14100"/>
          <ac:spMkLst>
            <pc:docMk/>
            <pc:sldMk cId="4059326870" sldId="281"/>
            <ac:spMk id="44" creationId="{A5E02DF7-83A0-464E-9CBD-6916CC74F947}"/>
          </ac:spMkLst>
        </pc:spChg>
        <pc:cxnChg chg="mod">
          <ac:chgData name="Palate Jean" userId="e44b8056-0d57-42f7-acd1-ff6af1acf077" providerId="ADAL" clId="{FF25F657-181C-4AAE-A564-3C5B7D5DA7F7}" dt="2021-10-08T13:13:55.916" v="1233" actId="14100"/>
          <ac:cxnSpMkLst>
            <pc:docMk/>
            <pc:sldMk cId="4059326870" sldId="281"/>
            <ac:cxnSpMk id="59" creationId="{7C0FF8E6-DF58-43AF-95C5-BCC2C97820A6}"/>
          </ac:cxnSpMkLst>
        </pc:cxnChg>
        <pc:cxnChg chg="mod">
          <ac:chgData name="Palate Jean" userId="e44b8056-0d57-42f7-acd1-ff6af1acf077" providerId="ADAL" clId="{FF25F657-181C-4AAE-A564-3C5B7D5DA7F7}" dt="2021-10-08T13:13:55.916" v="1233" actId="14100"/>
          <ac:cxnSpMkLst>
            <pc:docMk/>
            <pc:sldMk cId="4059326870" sldId="281"/>
            <ac:cxnSpMk id="94" creationId="{F33B337E-4417-4259-8A1D-AA33010C0FA8}"/>
          </ac:cxnSpMkLst>
        </pc:cxnChg>
      </pc:sldChg>
      <pc:sldChg chg="modSp add mod">
        <pc:chgData name="Palate Jean" userId="e44b8056-0d57-42f7-acd1-ff6af1acf077" providerId="ADAL" clId="{FF25F657-181C-4AAE-A564-3C5B7D5DA7F7}" dt="2021-10-08T13:18:15.167" v="1250" actId="1076"/>
        <pc:sldMkLst>
          <pc:docMk/>
          <pc:sldMk cId="4010903914" sldId="282"/>
        </pc:sldMkLst>
        <pc:spChg chg="mod">
          <ac:chgData name="Palate Jean" userId="e44b8056-0d57-42f7-acd1-ff6af1acf077" providerId="ADAL" clId="{FF25F657-181C-4AAE-A564-3C5B7D5DA7F7}" dt="2021-10-08T07:20:03.727" v="245" actId="20577"/>
          <ac:spMkLst>
            <pc:docMk/>
            <pc:sldMk cId="4010903914" sldId="282"/>
            <ac:spMk id="2" creationId="{4C472AA7-9F6F-4D7F-AD96-0AF2E4A3CEAD}"/>
          </ac:spMkLst>
        </pc:spChg>
        <pc:spChg chg="mod">
          <ac:chgData name="Palate Jean" userId="e44b8056-0d57-42f7-acd1-ff6af1acf077" providerId="ADAL" clId="{FF25F657-181C-4AAE-A564-3C5B7D5DA7F7}" dt="2021-10-08T07:12:55.788" v="149" actId="20577"/>
          <ac:spMkLst>
            <pc:docMk/>
            <pc:sldMk cId="4010903914" sldId="282"/>
            <ac:spMk id="3" creationId="{CE59404C-6BF3-425F-910F-AF8077C4B96E}"/>
          </ac:spMkLst>
        </pc:spChg>
        <pc:spChg chg="mod">
          <ac:chgData name="Palate Jean" userId="e44b8056-0d57-42f7-acd1-ff6af1acf077" providerId="ADAL" clId="{FF25F657-181C-4AAE-A564-3C5B7D5DA7F7}" dt="2021-10-08T13:18:15.167" v="1250" actId="1076"/>
          <ac:spMkLst>
            <pc:docMk/>
            <pc:sldMk cId="4010903914" sldId="282"/>
            <ac:spMk id="4" creationId="{CFF4F76D-F7C9-4830-B478-936ABA7449D4}"/>
          </ac:spMkLst>
        </pc:spChg>
      </pc:sldChg>
      <pc:sldChg chg="modSp new mod">
        <pc:chgData name="Palate Jean" userId="e44b8056-0d57-42f7-acd1-ff6af1acf077" providerId="ADAL" clId="{FF25F657-181C-4AAE-A564-3C5B7D5DA7F7}" dt="2021-10-08T13:17:32.595" v="1248" actId="20577"/>
        <pc:sldMkLst>
          <pc:docMk/>
          <pc:sldMk cId="1850410277" sldId="283"/>
        </pc:sldMkLst>
        <pc:spChg chg="mod">
          <ac:chgData name="Palate Jean" userId="e44b8056-0d57-42f7-acd1-ff6af1acf077" providerId="ADAL" clId="{FF25F657-181C-4AAE-A564-3C5B7D5DA7F7}" dt="2021-10-08T07:19:22.729" v="203" actId="20577"/>
          <ac:spMkLst>
            <pc:docMk/>
            <pc:sldMk cId="1850410277" sldId="283"/>
            <ac:spMk id="2" creationId="{82D5CCB1-7632-4FCD-B0AC-611D8D65D2C6}"/>
          </ac:spMkLst>
        </pc:spChg>
        <pc:spChg chg="mod">
          <ac:chgData name="Palate Jean" userId="e44b8056-0d57-42f7-acd1-ff6af1acf077" providerId="ADAL" clId="{FF25F657-181C-4AAE-A564-3C5B7D5DA7F7}" dt="2021-10-08T13:17:32.595" v="1248" actId="20577"/>
          <ac:spMkLst>
            <pc:docMk/>
            <pc:sldMk cId="1850410277" sldId="283"/>
            <ac:spMk id="3" creationId="{BB3CD9BC-FDFA-4D2F-9496-DCBD4F7FCD64}"/>
          </ac:spMkLst>
        </pc:spChg>
      </pc:sldChg>
      <pc:sldChg chg="addSp delSp modSp new mod">
        <pc:chgData name="Palate Jean" userId="e44b8056-0d57-42f7-acd1-ff6af1acf077" providerId="ADAL" clId="{FF25F657-181C-4AAE-A564-3C5B7D5DA7F7}" dt="2021-10-08T13:18:33.283" v="1251" actId="1076"/>
        <pc:sldMkLst>
          <pc:docMk/>
          <pc:sldMk cId="3914167953" sldId="284"/>
        </pc:sldMkLst>
        <pc:spChg chg="mod">
          <ac:chgData name="Palate Jean" userId="e44b8056-0d57-42f7-acd1-ff6af1acf077" providerId="ADAL" clId="{FF25F657-181C-4AAE-A564-3C5B7D5DA7F7}" dt="2021-10-08T12:31:50.982" v="357" actId="20577"/>
          <ac:spMkLst>
            <pc:docMk/>
            <pc:sldMk cId="3914167953" sldId="284"/>
            <ac:spMk id="2" creationId="{642798D1-0E5B-40BD-A8DD-408151A11DB9}"/>
          </ac:spMkLst>
        </pc:spChg>
        <pc:spChg chg="del">
          <ac:chgData name="Palate Jean" userId="e44b8056-0d57-42f7-acd1-ff6af1acf077" providerId="ADAL" clId="{FF25F657-181C-4AAE-A564-3C5B7D5DA7F7}" dt="2021-10-08T12:33:24.828" v="361" actId="478"/>
          <ac:spMkLst>
            <pc:docMk/>
            <pc:sldMk cId="3914167953" sldId="284"/>
            <ac:spMk id="3" creationId="{E2B45C10-4091-4A21-9E1B-4F68503F4795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4" creationId="{E7EB8FCC-B6E3-4C73-815C-68D3526B6A38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5" creationId="{AC125F20-8474-4529-BE73-5D5A031A93AF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6" creationId="{EAAC2273-72C6-4B58-A3D9-BF8710B7B625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7" creationId="{03D4CBA6-1446-40BD-A55B-FAD1674A4FA5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18" creationId="{063EDBDD-E6A3-461F-89B4-F3909489F40E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25" creationId="{E2CEC76A-9F33-451A-B5A5-FCCF66CF508F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26" creationId="{FD5B45F7-D9D7-481C-A78E-F69393B8A6CD}"/>
          </ac:spMkLst>
        </pc:spChg>
        <pc:spChg chg="add del mod">
          <ac:chgData name="Palate Jean" userId="e44b8056-0d57-42f7-acd1-ff6af1acf077" providerId="ADAL" clId="{FF25F657-181C-4AAE-A564-3C5B7D5DA7F7}" dt="2021-10-08T12:44:36.607" v="617" actId="478"/>
          <ac:spMkLst>
            <pc:docMk/>
            <pc:sldMk cId="3914167953" sldId="284"/>
            <ac:spMk id="27" creationId="{016FB324-3875-4C14-81B0-5D214BF03D4F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31" creationId="{F8A9E8AD-87E4-41AC-BD52-8E6E4E061022}"/>
          </ac:spMkLst>
        </pc:spChg>
        <pc:cxnChg chg="add mod">
          <ac:chgData name="Palate Jean" userId="e44b8056-0d57-42f7-acd1-ff6af1acf077" providerId="ADAL" clId="{FF25F657-181C-4AAE-A564-3C5B7D5DA7F7}" dt="2021-10-08T13:18:33.283" v="1251" actId="1076"/>
          <ac:cxnSpMkLst>
            <pc:docMk/>
            <pc:sldMk cId="3914167953" sldId="284"/>
            <ac:cxnSpMk id="9" creationId="{A5F9547D-162A-4677-BDB8-702E844BE123}"/>
          </ac:cxnSpMkLst>
        </pc:cxnChg>
        <pc:cxnChg chg="add mod">
          <ac:chgData name="Palate Jean" userId="e44b8056-0d57-42f7-acd1-ff6af1acf077" providerId="ADAL" clId="{FF25F657-181C-4AAE-A564-3C5B7D5DA7F7}" dt="2021-10-08T13:18:33.283" v="1251" actId="1076"/>
          <ac:cxnSpMkLst>
            <pc:docMk/>
            <pc:sldMk cId="3914167953" sldId="284"/>
            <ac:cxnSpMk id="11" creationId="{E8ABEE7C-76D2-49D4-9575-C80268452E5E}"/>
          </ac:cxnSpMkLst>
        </pc:cxnChg>
        <pc:cxnChg chg="add mod">
          <ac:chgData name="Palate Jean" userId="e44b8056-0d57-42f7-acd1-ff6af1acf077" providerId="ADAL" clId="{FF25F657-181C-4AAE-A564-3C5B7D5DA7F7}" dt="2021-10-08T13:18:33.283" v="1251" actId="1076"/>
          <ac:cxnSpMkLst>
            <pc:docMk/>
            <pc:sldMk cId="3914167953" sldId="284"/>
            <ac:cxnSpMk id="14" creationId="{6BC19318-E13C-47A8-A281-9957BC028B38}"/>
          </ac:cxnSpMkLst>
        </pc:cxnChg>
        <pc:cxnChg chg="add mod">
          <ac:chgData name="Palate Jean" userId="e44b8056-0d57-42f7-acd1-ff6af1acf077" providerId="ADAL" clId="{FF25F657-181C-4AAE-A564-3C5B7D5DA7F7}" dt="2021-10-08T13:18:33.283" v="1251" actId="1076"/>
          <ac:cxnSpMkLst>
            <pc:docMk/>
            <pc:sldMk cId="3914167953" sldId="284"/>
            <ac:cxnSpMk id="28" creationId="{B244EADF-C818-424B-AEA5-B0588A32EE10}"/>
          </ac:cxnSpMkLst>
        </pc:cxnChg>
      </pc:sldChg>
      <pc:sldChg chg="modSp new mod">
        <pc:chgData name="Palate Jean" userId="e44b8056-0d57-42f7-acd1-ff6af1acf077" providerId="ADAL" clId="{FF25F657-181C-4AAE-A564-3C5B7D5DA7F7}" dt="2021-10-08T13:19:07.268" v="1257" actId="207"/>
        <pc:sldMkLst>
          <pc:docMk/>
          <pc:sldMk cId="3593351114" sldId="285"/>
        </pc:sldMkLst>
        <pc:spChg chg="mod">
          <ac:chgData name="Palate Jean" userId="e44b8056-0d57-42f7-acd1-ff6af1acf077" providerId="ADAL" clId="{FF25F657-181C-4AAE-A564-3C5B7D5DA7F7}" dt="2021-10-08T12:48:20.959" v="676" actId="20577"/>
          <ac:spMkLst>
            <pc:docMk/>
            <pc:sldMk cId="3593351114" sldId="285"/>
            <ac:spMk id="2" creationId="{1309E5C1-5C3F-4D47-8188-6D11A3DB7781}"/>
          </ac:spMkLst>
        </pc:spChg>
        <pc:spChg chg="mod">
          <ac:chgData name="Palate Jean" userId="e44b8056-0d57-42f7-acd1-ff6af1acf077" providerId="ADAL" clId="{FF25F657-181C-4AAE-A564-3C5B7D5DA7F7}" dt="2021-10-08T13:19:07.268" v="1257" actId="207"/>
          <ac:spMkLst>
            <pc:docMk/>
            <pc:sldMk cId="3593351114" sldId="285"/>
            <ac:spMk id="3" creationId="{C1EC0B8D-CB09-4E77-B0D9-01E0CE299A1A}"/>
          </ac:spMkLst>
        </pc:spChg>
      </pc:sldChg>
      <pc:sldChg chg="modSp new mod">
        <pc:chgData name="Palate Jean" userId="e44b8056-0d57-42f7-acd1-ff6af1acf077" providerId="ADAL" clId="{FF25F657-181C-4AAE-A564-3C5B7D5DA7F7}" dt="2021-10-08T13:41:05.806" v="1753" actId="20577"/>
        <pc:sldMkLst>
          <pc:docMk/>
          <pc:sldMk cId="3430259561" sldId="286"/>
        </pc:sldMkLst>
        <pc:spChg chg="mod">
          <ac:chgData name="Palate Jean" userId="e44b8056-0d57-42f7-acd1-ff6af1acf077" providerId="ADAL" clId="{FF25F657-181C-4AAE-A564-3C5B7D5DA7F7}" dt="2021-10-08T13:20:55.008" v="1293" actId="20577"/>
          <ac:spMkLst>
            <pc:docMk/>
            <pc:sldMk cId="3430259561" sldId="286"/>
            <ac:spMk id="2" creationId="{C9619D74-80F8-4B32-8575-1B2DD139F2C2}"/>
          </ac:spMkLst>
        </pc:spChg>
        <pc:spChg chg="mod">
          <ac:chgData name="Palate Jean" userId="e44b8056-0d57-42f7-acd1-ff6af1acf077" providerId="ADAL" clId="{FF25F657-181C-4AAE-A564-3C5B7D5DA7F7}" dt="2021-10-08T13:41:05.806" v="1753" actId="20577"/>
          <ac:spMkLst>
            <pc:docMk/>
            <pc:sldMk cId="3430259561" sldId="286"/>
            <ac:spMk id="3" creationId="{035D4CE9-0A1D-4AF7-ABF4-C9361D2E5AFD}"/>
          </ac:spMkLst>
        </pc:spChg>
      </pc:sldChg>
      <pc:sldChg chg="modSp new mod">
        <pc:chgData name="Palate Jean" userId="e44b8056-0d57-42f7-acd1-ff6af1acf077" providerId="ADAL" clId="{FF25F657-181C-4AAE-A564-3C5B7D5DA7F7}" dt="2021-10-11T13:07:28.972" v="1809" actId="20577"/>
        <pc:sldMkLst>
          <pc:docMk/>
          <pc:sldMk cId="1320462084" sldId="287"/>
        </pc:sldMkLst>
        <pc:spChg chg="mod">
          <ac:chgData name="Palate Jean" userId="e44b8056-0d57-42f7-acd1-ff6af1acf077" providerId="ADAL" clId="{FF25F657-181C-4AAE-A564-3C5B7D5DA7F7}" dt="2021-10-11T13:06:49.995" v="1779" actId="20577"/>
          <ac:spMkLst>
            <pc:docMk/>
            <pc:sldMk cId="1320462084" sldId="287"/>
            <ac:spMk id="2" creationId="{5DC3D4FC-14B1-402D-AD00-9AB87EEF7313}"/>
          </ac:spMkLst>
        </pc:spChg>
        <pc:spChg chg="mod">
          <ac:chgData name="Palate Jean" userId="e44b8056-0d57-42f7-acd1-ff6af1acf077" providerId="ADAL" clId="{FF25F657-181C-4AAE-A564-3C5B7D5DA7F7}" dt="2021-10-11T13:07:28.972" v="1809" actId="20577"/>
          <ac:spMkLst>
            <pc:docMk/>
            <pc:sldMk cId="1320462084" sldId="287"/>
            <ac:spMk id="3" creationId="{AD510827-B7D1-4A30-A9C4-4E42FF881391}"/>
          </ac:spMkLst>
        </pc:spChg>
        <pc:spChg chg="mod">
          <ac:chgData name="Palate Jean" userId="e44b8056-0d57-42f7-acd1-ff6af1acf077" providerId="ADAL" clId="{FF25F657-181C-4AAE-A564-3C5B7D5DA7F7}" dt="2021-10-11T13:04:58.946" v="1757"/>
          <ac:spMkLst>
            <pc:docMk/>
            <pc:sldMk cId="1320462084" sldId="287"/>
            <ac:spMk id="13315" creationId="{00000000-0000-0000-0000-000000000000}"/>
          </ac:spMkLst>
        </pc:spChg>
      </pc:sldChg>
      <pc:sldChg chg="new del">
        <pc:chgData name="Palate Jean" userId="e44b8056-0d57-42f7-acd1-ff6af1acf077" providerId="ADAL" clId="{FF25F657-181C-4AAE-A564-3C5B7D5DA7F7}" dt="2021-10-11T13:15:01.580" v="1811" actId="47"/>
        <pc:sldMkLst>
          <pc:docMk/>
          <pc:sldMk cId="359749736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DDD355-C9E6-5694-7FC7-98B74CEDD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E278D-EFD7-DFFB-756E-95E43788AA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17-19/10/2023</a:t>
            </a:r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D9FB-8AB5-B56F-C552-85BEBC35E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ACD2-C7E5-3CA1-FAE2-FE3602DA1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B9047-99F1-48D5-905C-F079A91A9FD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58633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17-19/10/2023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09246-7640-4792-998A-0264A0EF1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239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60AB-2DC1-4923-8EA8-4708B6AA3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FD9C-83FB-4837-A4A1-FA75F2EB4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F534-AA9B-4F0D-95EC-BF90A383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BE5D-5FDF-4599-BE62-AEAE4B9C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48D2-1124-44B4-A0C4-B636D6B5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5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580-955B-47D3-AA2A-7CBC4800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42510-D1DD-47AB-9D51-E26624BA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71FD2-2006-4AFC-B9D0-93F36A94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CF18-AFB4-47BF-A358-05E3D3E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66121-B3CB-4D50-8D77-5690E050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812DD-38D0-4A74-9498-7671CA80F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FFBB-E5DD-4726-AE31-F1695E2E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4260-470E-491F-9D4A-A90C528C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C4A1-EEB9-4393-849F-84E981BF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8E0-EF3A-4BA4-A520-B0A390BA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2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BE"/>
              <a:t>ESTP Training. Seasonal adjustment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98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989013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5" name="Picture 5" descr="LOGO CE-EN-NEG-quadri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67" y="3175"/>
            <a:ext cx="201506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83251" y="6669089"/>
            <a:ext cx="795867" cy="198437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1" dirty="0">
                <a:solidFill>
                  <a:schemeClr val="bg1"/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1556272"/>
            <a:ext cx="10972800" cy="936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564904"/>
            <a:ext cx="10972800" cy="3633788"/>
          </a:xfr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 i="0"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37289"/>
            <a:ext cx="3860800" cy="484187"/>
          </a:xfrm>
        </p:spPr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635DD6CB-0961-442F-A92A-F016252A94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46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9931EB4A-55CB-4796-914F-6172C87BFD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38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87600"/>
            <a:ext cx="53848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87600"/>
            <a:ext cx="53848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929697AD-02B1-458D-8A8C-B9C943A086D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13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84196874-9BDB-492F-9934-4D90C652941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777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96BC9F29-D3DF-4671-94B1-C480698F37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769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F9E7AC55-E6E3-4D14-88EA-AE169C4ED3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636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67917E28-41D3-4D19-8239-8FE6D7563B1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0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9C75-35E1-43D5-84A1-C73414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8106-EE41-4A7E-B370-FB6D2BDB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52F8-667F-4665-97EB-09DC9D79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76B3-1E07-4245-A492-B6C66F4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5D1A-16CF-4345-8200-8650C462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9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782D2E02-95BF-4A86-9C58-50AF4E04131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3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155A6D44-BB55-4EC2-A424-A441F99A3A7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72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1900" y="1123950"/>
            <a:ext cx="2745317" cy="4897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1123950"/>
            <a:ext cx="8039100" cy="4897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D7C4CADC-3397-441F-B507-329229F4A2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65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6D5B-F17D-4792-B9EC-2815059C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A4A9-FCF8-4B6F-B714-E86F08B50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56FA-8AEB-4ACB-9FBB-68B6E70C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470A-EBD7-4CB8-B3EE-41F3636C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1C28-F6BF-47E9-825C-53D6F519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2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DED-3CA4-48D4-9031-5F5AD25A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17B9-9EB7-4BE3-8009-DE7F4E686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730BA-DD8D-4A7B-BCDC-588D31B6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422A-7BED-469F-A4A5-397181B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1CD2-E6B7-4BAE-A4F9-FA8E1E10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5195-0089-4FD4-9C4D-BABACF8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EFB4-F6D4-463F-AC15-0386BA8F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6299-6736-4C9B-8854-24EED374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D6DA-E67B-406D-A1F7-FF3D7C92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C17F2-561C-4D18-AE21-4D0A61353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B5CB5-F9E7-48AB-81B7-D409E0304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BBBDC-5CA0-4C01-AC7B-9C6F1245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4F2B6-988E-4037-BC56-83F1B19F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718F-1F45-48CD-848A-D2D22953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6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3F6-2F49-4F8F-BB88-7757EAE0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67360-2811-4142-98DB-601B510C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AD2CF-40F6-4ADB-A404-36808B9B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C8CD-E7B9-4E8F-8A96-BB0D828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252EA-9AE7-4088-A8D0-15921328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FD690-5713-459C-8B97-727543B7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769CA-C72E-4274-A404-D8BE93B5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7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14CF-B6F0-4F84-9152-04C88B5E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F01E-1CA5-408F-8ACA-D3058536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2FCDF-E2DE-4D95-AC40-A6D7B139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E6ABE-3647-4145-896C-2778C681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DCDB1-8FA2-415B-8A0F-80BE7048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ECD8-9048-4379-AB26-D7F1B427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F52E-ACB9-4652-B35F-411447BB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FE028-0926-478D-967C-438FD630A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D5AB-1643-429D-BBD6-2CF54CAE6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FCE97-B2B0-427A-AA78-0AA9D3D5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57152-C80C-4211-B13F-EB244637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9BDBF-021C-4C7D-B1FF-170DA2BF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00A63-91DB-4DAB-9BE5-C79E7C52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DDE76-2728-48A3-994B-FA853FA4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5BC95-39A3-43E5-9514-E9662C2EC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B033-095D-446D-8853-080446741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7FF0F-0C22-4108-B5F5-A13445980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2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23951"/>
            <a:ext cx="109728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Lorem ipsum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87600"/>
            <a:ext cx="109728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de-DE"/>
              <a:t>Et dolor fragum</a:t>
            </a:r>
            <a:endParaRPr lang="en-GB" altLang="de-DE"/>
          </a:p>
          <a:p>
            <a:pPr lvl="1"/>
            <a:r>
              <a:rPr lang="en-GB" altLang="de-DE"/>
              <a:t>Et dolor fragum</a:t>
            </a:r>
          </a:p>
          <a:p>
            <a:pPr lvl="2"/>
            <a:r>
              <a:rPr lang="en-GB" altLang="de-DE"/>
              <a:t>- Et dolor fragum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133176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lang="en-GB" sz="1400" b="0" kern="1200">
                <a:solidFill>
                  <a:srgbClr val="133176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13317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E6A41B9-6A6D-4639-8012-EBADEE6C06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4FC-14B1-402D-AD00-9AB87EEF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0827-B7D1-4A30-A9C4-4E42FF88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ESTP-training</a:t>
            </a:r>
          </a:p>
          <a:p>
            <a:r>
              <a:rPr lang="en-GB" dirty="0"/>
              <a:t>17-19/10/2023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1941-208E-40D8-9DC8-8789C5BA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76D8-C0F4-E1AC-A5B9-951EB5BD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CDEDD-705A-275D-82F5-D7828E18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ESTP Training. Seasonal adjustment</a:t>
            </a:r>
          </a:p>
        </p:txBody>
      </p:sp>
    </p:spTree>
    <p:extLst>
      <p:ext uri="{BB962C8B-B14F-4D97-AF65-F5344CB8AC3E}">
        <p14:creationId xmlns:p14="http://schemas.microsoft.com/office/powerpoint/2010/main" val="132046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625D-5B79-4496-B8D9-2A4C2D8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Rapid overview of the main SA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20F228-CA9D-4102-A11A-AA3695585F7F}"/>
              </a:ext>
            </a:extLst>
          </p:cNvPr>
          <p:cNvSpPr/>
          <p:nvPr/>
        </p:nvSpPr>
        <p:spPr>
          <a:xfrm>
            <a:off x="1462482" y="1690688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parametric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EA9692-5CFF-470C-9874-21072D38C642}"/>
              </a:ext>
            </a:extLst>
          </p:cNvPr>
          <p:cNvSpPr/>
          <p:nvPr/>
        </p:nvSpPr>
        <p:spPr>
          <a:xfrm>
            <a:off x="7922006" y="1676004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Parametric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2C7396-6D2E-43A8-9E62-97C22A1623D9}"/>
              </a:ext>
            </a:extLst>
          </p:cNvPr>
          <p:cNvSpPr/>
          <p:nvPr/>
        </p:nvSpPr>
        <p:spPr>
          <a:xfrm>
            <a:off x="2129409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Lo(w)ess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E4EC58-CC22-4F65-91F6-4307286C245A}"/>
              </a:ext>
            </a:extLst>
          </p:cNvPr>
          <p:cNvSpPr/>
          <p:nvPr/>
        </p:nvSpPr>
        <p:spPr>
          <a:xfrm>
            <a:off x="2326549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0DDFD-4F69-4BA5-B179-3AB0D11823BB}"/>
              </a:ext>
            </a:extLst>
          </p:cNvPr>
          <p:cNvSpPr/>
          <p:nvPr/>
        </p:nvSpPr>
        <p:spPr>
          <a:xfrm>
            <a:off x="4152555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Moving averages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4D15D5-0109-4DE4-A700-1DFB13F760C4}"/>
              </a:ext>
            </a:extLst>
          </p:cNvPr>
          <p:cNvSpPr/>
          <p:nvPr/>
        </p:nvSpPr>
        <p:spPr>
          <a:xfrm>
            <a:off x="106263" y="2678336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823B9A-35B9-4AC3-B21E-538C4FBD00E2}"/>
              </a:ext>
            </a:extLst>
          </p:cNvPr>
          <p:cNvSpPr/>
          <p:nvPr/>
        </p:nvSpPr>
        <p:spPr>
          <a:xfrm>
            <a:off x="303403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Prophet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CE0A47-8EC5-4388-81A3-15127B5D938A}"/>
              </a:ext>
            </a:extLst>
          </p:cNvPr>
          <p:cNvSpPr/>
          <p:nvPr/>
        </p:nvSpPr>
        <p:spPr>
          <a:xfrm>
            <a:off x="4331517" y="3997509"/>
            <a:ext cx="1171661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515A54-44FF-4A86-85DB-E748919121F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638068" y="2419403"/>
            <a:ext cx="517866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4EBEE9-247F-49C2-8857-94DA35D244E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626496" y="1407831"/>
            <a:ext cx="517865" cy="20231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4EE2CF-3A26-48B1-B02F-FE3AB0405D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649641" y="1407830"/>
            <a:ext cx="517866" cy="20231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8C968-98A8-4E28-BB75-16E182F41197}"/>
              </a:ext>
            </a:extLst>
          </p:cNvPr>
          <p:cNvSpPr/>
          <p:nvPr/>
        </p:nvSpPr>
        <p:spPr>
          <a:xfrm>
            <a:off x="7259274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Stochastic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3A1CA1-A34F-4497-A770-7B2367356DF8}"/>
              </a:ext>
            </a:extLst>
          </p:cNvPr>
          <p:cNvSpPr/>
          <p:nvPr/>
        </p:nvSpPr>
        <p:spPr>
          <a:xfrm>
            <a:off x="10384876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Deterministic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BA783BE-5E0F-4F7D-A700-00144B13B99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8493366" y="1753391"/>
            <a:ext cx="470762" cy="12555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00BD70-1FB1-4C65-9E0F-A644FFC7B1E1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10056167" y="1446144"/>
            <a:ext cx="470762" cy="18700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5D44D3-7C6E-4374-B8D7-034396BAA2E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rot="5400000">
            <a:off x="551927" y="3675580"/>
            <a:ext cx="64385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8995EC1-8F26-4E47-BF38-99629163D8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575074" y="3675580"/>
            <a:ext cx="64385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57E431-FCDC-43CC-BDF8-C825774942B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4596820" y="3674180"/>
            <a:ext cx="643857" cy="28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FE8096-4983-4339-8A6C-A61A74C8639A}"/>
              </a:ext>
            </a:extLst>
          </p:cNvPr>
          <p:cNvSpPr/>
          <p:nvPr/>
        </p:nvSpPr>
        <p:spPr>
          <a:xfrm>
            <a:off x="6395907" y="3707769"/>
            <a:ext cx="1695965" cy="80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RegArima</a:t>
            </a:r>
          </a:p>
          <a:p>
            <a:pPr algn="ctr"/>
            <a:r>
              <a:rPr lang="en-GB" dirty="0"/>
              <a:t>models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5E02DF7-83A0-464E-9CBD-6916CC74F947}"/>
              </a:ext>
            </a:extLst>
          </p:cNvPr>
          <p:cNvSpPr/>
          <p:nvPr/>
        </p:nvSpPr>
        <p:spPr>
          <a:xfrm>
            <a:off x="8330965" y="3707766"/>
            <a:ext cx="1695970" cy="170871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Structural models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6D95AB-2DF4-46C9-B40D-E4266D17E732}"/>
              </a:ext>
            </a:extLst>
          </p:cNvPr>
          <p:cNvSpPr/>
          <p:nvPr/>
        </p:nvSpPr>
        <p:spPr>
          <a:xfrm>
            <a:off x="6395908" y="4779096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Canonical decomposition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1690188-6A10-4FB0-B7E1-A78271C89E57}"/>
              </a:ext>
            </a:extLst>
          </p:cNvPr>
          <p:cNvSpPr/>
          <p:nvPr/>
        </p:nvSpPr>
        <p:spPr>
          <a:xfrm>
            <a:off x="8330965" y="5754141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Kalman filter</a:t>
            </a:r>
          </a:p>
          <a:p>
            <a:pPr algn="ctr"/>
            <a:r>
              <a:rPr lang="en-GB" dirty="0"/>
              <a:t>WK filter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DCBB9C-C99B-4D7A-AAEB-35CB20860E1E}"/>
              </a:ext>
            </a:extLst>
          </p:cNvPr>
          <p:cNvSpPr/>
          <p:nvPr/>
        </p:nvSpPr>
        <p:spPr>
          <a:xfrm>
            <a:off x="4349695" y="5416483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X12-ARIMA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6152ADA-3FA4-412A-B62E-C64F6110F1D5}"/>
              </a:ext>
            </a:extLst>
          </p:cNvPr>
          <p:cNvCxnSpPr>
            <a:cxnSpLocks/>
            <a:stCxn id="22" idx="4"/>
            <a:endCxn id="43" idx="0"/>
          </p:cNvCxnSpPr>
          <p:nvPr/>
        </p:nvCxnSpPr>
        <p:spPr>
          <a:xfrm rot="5400000">
            <a:off x="7464478" y="3071276"/>
            <a:ext cx="415905" cy="8570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C0FF8E6-DF58-43AF-95C5-BCC2C97820A6}"/>
              </a:ext>
            </a:extLst>
          </p:cNvPr>
          <p:cNvCxnSpPr>
            <a:cxnSpLocks/>
            <a:stCxn id="22" idx="4"/>
            <a:endCxn id="44" idx="0"/>
          </p:cNvCxnSpPr>
          <p:nvPr/>
        </p:nvCxnSpPr>
        <p:spPr>
          <a:xfrm rot="16200000" flipH="1">
            <a:off x="8432009" y="2960825"/>
            <a:ext cx="415902" cy="10779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D542FE6-2744-4CB8-BC4D-6091C7B7CC4F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rot="16200000" flipH="1">
            <a:off x="7111128" y="4646330"/>
            <a:ext cx="265527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98A65D1-1D39-4D47-90C1-8254DE5849B9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16200000" flipH="1">
            <a:off x="4546918" y="5043253"/>
            <a:ext cx="743659" cy="2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3B337E-4417-4259-8A1D-AA33010C0FA8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9178950" y="5416481"/>
            <a:ext cx="0" cy="337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DA02EBA-2354-44BB-88B6-D757F781CB14}"/>
              </a:ext>
            </a:extLst>
          </p:cNvPr>
          <p:cNvCxnSpPr>
            <a:cxnSpLocks/>
            <a:stCxn id="43" idx="1"/>
            <a:endCxn id="48" idx="0"/>
          </p:cNvCxnSpPr>
          <p:nvPr/>
        </p:nvCxnSpPr>
        <p:spPr>
          <a:xfrm flipH="1">
            <a:off x="4920147" y="4110669"/>
            <a:ext cx="1475760" cy="1305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270982-E1B3-4012-AA98-41027B12BE19}"/>
              </a:ext>
            </a:extLst>
          </p:cNvPr>
          <p:cNvSpPr/>
          <p:nvPr/>
        </p:nvSpPr>
        <p:spPr>
          <a:xfrm>
            <a:off x="1721843" y="3428999"/>
            <a:ext cx="9197690" cy="32383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rgbClr val="FF0000"/>
                </a:solidFill>
              </a:rPr>
              <a:t>JD+ 3.0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4D767BF-C569-4896-A2D1-D0C511EC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9F53E7A-076E-43B9-90F0-11876AFF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A765B5-353D-4B2D-B87E-609EDED4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2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9D74-80F8-4B32-8575-1B2DD139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4CE9-0A1D-4AF7-ABF4-C9361D2E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understand the principles of the main algorithms (not all the technical details)</a:t>
            </a:r>
          </a:p>
          <a:p>
            <a:pPr lvl="1"/>
            <a:r>
              <a:rPr lang="en-GB" dirty="0"/>
              <a:t>Software automates many details</a:t>
            </a:r>
          </a:p>
          <a:p>
            <a:r>
              <a:rPr lang="en-GB" dirty="0"/>
              <a:t>Need for good quality reports</a:t>
            </a:r>
          </a:p>
          <a:p>
            <a:pPr lvl="1"/>
            <a:r>
              <a:rPr lang="en-GB" dirty="0"/>
              <a:t>Recall: </a:t>
            </a:r>
            <a:r>
              <a:rPr lang="en-GB" i="1" dirty="0"/>
              <a:t>“</a:t>
            </a:r>
            <a:r>
              <a:rPr lang="en-US" sz="2400" i="1" dirty="0"/>
              <a:t>seasonally adjusted series should have neither residual seasonality nor residual calendar effects”</a:t>
            </a:r>
            <a:endParaRPr lang="en-GB" i="1" dirty="0"/>
          </a:p>
          <a:p>
            <a:r>
              <a:rPr lang="en-GB" dirty="0"/>
              <a:t>Need to “industrialize” the seasonal adjustment processing</a:t>
            </a:r>
          </a:p>
          <a:p>
            <a:pPr lvl="1"/>
            <a:r>
              <a:rPr lang="en-GB" dirty="0"/>
              <a:t>Additional request: </a:t>
            </a:r>
            <a:r>
              <a:rPr lang="en-GB" i="1" dirty="0"/>
              <a:t>“Seasonal adjustment procedures should generate consistent and robust results”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47D4-5787-4191-9F69-3E4B0EBA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3019-719F-45C7-910A-FF3E5A3A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6042-34BE-427F-B484-A8280CA0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CCB1-7632-4FCD-B0AC-611D8D65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D9BC-FDFA-4D2F-9496-DCBD4F7F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ESS guidelines</a:t>
            </a:r>
          </a:p>
          <a:p>
            <a:pPr lvl="1"/>
            <a:r>
              <a:rPr lang="en-GB" dirty="0"/>
              <a:t>Objectives</a:t>
            </a:r>
          </a:p>
          <a:p>
            <a:pPr lvl="1"/>
            <a:r>
              <a:rPr lang="en-GB" dirty="0"/>
              <a:t>Methods</a:t>
            </a:r>
          </a:p>
          <a:p>
            <a:r>
              <a:rPr lang="en-GB" dirty="0"/>
              <a:t>Series decomposition</a:t>
            </a:r>
          </a:p>
          <a:p>
            <a:r>
              <a:rPr lang="en-GB" dirty="0"/>
              <a:t>Overview of seasonal adjustment methods</a:t>
            </a:r>
          </a:p>
          <a:p>
            <a:r>
              <a:rPr lang="en-GB" dirty="0"/>
              <a:t>Final remarks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B691-76D4-4B43-92E6-BBBC5990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B169F-4C84-4EC2-8993-D0A31098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5F22-F7F5-4585-A430-0FCF4B89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1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2AA7-9F6F-4D7F-AD96-0AF2E4A3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ESS Guidelines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404C-6BF3-425F-910F-AF8077C4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4F76D-F7C9-4830-B478-936ABA7449D4}"/>
              </a:ext>
            </a:extLst>
          </p:cNvPr>
          <p:cNvSpPr txBox="1"/>
          <p:nvPr/>
        </p:nvSpPr>
        <p:spPr>
          <a:xfrm>
            <a:off x="1171112" y="2450237"/>
            <a:ext cx="10182688" cy="38164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objectives of seasonal adjustment are to </a:t>
            </a:r>
            <a:r>
              <a:rPr lang="en-US" sz="2200" dirty="0">
                <a:solidFill>
                  <a:srgbClr val="0070C0"/>
                </a:solidFill>
              </a:rPr>
              <a:t>identify and remove seasonal fluctuations and calendar effects</a:t>
            </a:r>
            <a:r>
              <a:rPr lang="en-US" sz="2200" dirty="0"/>
              <a:t> which can mask short and long-term movements in a time series and impede a clear understanding of underlying phenomena. Seasonal adjustment is therefore a fundamental process in the interpretation of time series to inform policy making.</a:t>
            </a:r>
          </a:p>
          <a:p>
            <a:endParaRPr lang="en-US" sz="2200" dirty="0"/>
          </a:p>
          <a:p>
            <a:r>
              <a:rPr lang="en-US" sz="2200" dirty="0"/>
              <a:t>To avoid misleading results, seasonal adjustment should be applied only when seasonal and/or calendar effects can be properly explained, identified and estimated.</a:t>
            </a:r>
          </a:p>
          <a:p>
            <a:endParaRPr lang="en-US" sz="2200" dirty="0"/>
          </a:p>
          <a:p>
            <a:r>
              <a:rPr lang="en-US" sz="2200" dirty="0"/>
              <a:t>Seasonally adjusted series should have neither residual seasonality nor residual calendar effects and should show both the full trend-cycle and irregular component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1F47-3D4B-4F81-BE7D-734A4798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B398-D35C-41B9-A4B3-1E1FFCE5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72A6C-01E0-4183-8943-C1CDC56F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2AA7-9F6F-4D7F-AD96-0AF2E4A3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ESS Guidelines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404C-6BF3-425F-910F-AF8077C4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4F76D-F7C9-4830-B478-936ABA7449D4}"/>
              </a:ext>
            </a:extLst>
          </p:cNvPr>
          <p:cNvSpPr txBox="1"/>
          <p:nvPr/>
        </p:nvSpPr>
        <p:spPr>
          <a:xfrm>
            <a:off x="1171112" y="2369668"/>
            <a:ext cx="10182688" cy="378565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The use of </a:t>
            </a:r>
            <a:r>
              <a:rPr lang="en-US" sz="2400" dirty="0" err="1"/>
              <a:t>regARIMA</a:t>
            </a:r>
            <a:r>
              <a:rPr lang="en-US" sz="2400" dirty="0"/>
              <a:t> models is recommended to estimate and remove outliers before estimating the seasonal effect.</a:t>
            </a:r>
          </a:p>
          <a:p>
            <a:pPr algn="l"/>
            <a:r>
              <a:rPr lang="en-US" sz="2400" dirty="0"/>
              <a:t>It is also recommended to use </a:t>
            </a:r>
            <a:r>
              <a:rPr lang="en-US" sz="2400" dirty="0" err="1"/>
              <a:t>regARIMA</a:t>
            </a:r>
            <a:r>
              <a:rPr lang="en-US" sz="2400" dirty="0"/>
              <a:t> modelling to calculate calendar adjustment factors. These calendar adjustment factors should take into account the different characteristics of national calendars.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recommended seasonal adjustment methods are parametric methods based on signal extraction like Seats (Gomez and </a:t>
            </a:r>
            <a:r>
              <a:rPr lang="en-US" sz="2400" dirty="0" err="1"/>
              <a:t>Maravall</a:t>
            </a:r>
            <a:r>
              <a:rPr lang="en-US" sz="2400" dirty="0"/>
              <a:t>, 1996) and semi-parametric methods based on a set of predefined moving averages like Census II X 11 family (Findley et al., 1998) and X-13ARIMA-SEATS.</a:t>
            </a:r>
            <a:endParaRPr lang="en-GB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1667-93F5-442D-8AD2-17834A88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15CD-DD42-41BA-AA9D-B70D8F73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DF21-CF58-4D6E-88A5-9207EBAF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0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98D1-0E5B-40BD-A8DD-408151A1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7EB8FCC-B6E3-4C73-815C-68D3526B6A38}"/>
                  </a:ext>
                </a:extLst>
              </p:cNvPr>
              <p:cNvSpPr/>
              <p:nvPr/>
            </p:nvSpPr>
            <p:spPr>
              <a:xfrm>
                <a:off x="838200" y="3423767"/>
                <a:ext cx="1384916" cy="7723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7EB8FCC-B6E3-4C73-815C-68D3526B6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3767"/>
                <a:ext cx="1384916" cy="77235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C125F20-8474-4529-BE73-5D5A031A93AF}"/>
                  </a:ext>
                </a:extLst>
              </p:cNvPr>
              <p:cNvSpPr/>
              <p:nvPr/>
            </p:nvSpPr>
            <p:spPr>
              <a:xfrm>
                <a:off x="4467617" y="4522433"/>
                <a:ext cx="2072934" cy="77235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Irregular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C125F20-8474-4529-BE73-5D5A031A9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17" y="4522433"/>
                <a:ext cx="2072934" cy="7723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AAC2273-72C6-4B58-A3D9-BF8710B7B625}"/>
                  </a:ext>
                </a:extLst>
              </p:cNvPr>
              <p:cNvSpPr/>
              <p:nvPr/>
            </p:nvSpPr>
            <p:spPr>
              <a:xfrm>
                <a:off x="4467615" y="2325098"/>
                <a:ext cx="2072935" cy="77235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Seasonal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AAC2273-72C6-4B58-A3D9-BF8710B7B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15" y="2325098"/>
                <a:ext cx="2072935" cy="77235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3D4CBA6-1446-40BD-A55B-FAD1674A4FA5}"/>
                  </a:ext>
                </a:extLst>
              </p:cNvPr>
              <p:cNvSpPr/>
              <p:nvPr/>
            </p:nvSpPr>
            <p:spPr>
              <a:xfrm>
                <a:off x="4467616" y="3423766"/>
                <a:ext cx="2072935" cy="77235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Trend-cycle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3D4CBA6-1446-40BD-A55B-FAD1674A4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16" y="3423766"/>
                <a:ext cx="2072935" cy="77235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F9547D-162A-4677-BDB8-702E844BE123}"/>
              </a:ext>
            </a:extLst>
          </p:cNvPr>
          <p:cNvCxnSpPr>
            <a:stCxn id="7" idx="1"/>
            <a:endCxn id="4" idx="3"/>
          </p:cNvCxnSpPr>
          <p:nvPr/>
        </p:nvCxnSpPr>
        <p:spPr>
          <a:xfrm rot="10800000" flipV="1">
            <a:off x="2223116" y="3809944"/>
            <a:ext cx="22445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8ABEE7C-76D2-49D4-9575-C80268452E5E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2223117" y="2711276"/>
            <a:ext cx="2244499" cy="1098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C19318-E13C-47A8-A281-9957BC028B3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2223117" y="3809946"/>
            <a:ext cx="2244501" cy="1098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3EDBDD-E6A3-461F-89B4-F3909489F40E}"/>
                  </a:ext>
                </a:extLst>
              </p:cNvPr>
              <p:cNvSpPr txBox="1"/>
              <p:nvPr/>
            </p:nvSpPr>
            <p:spPr>
              <a:xfrm>
                <a:off x="2571565" y="3452229"/>
                <a:ext cx="1547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3EDBDD-E6A3-461F-89B4-F3909489F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65" y="3452229"/>
                <a:ext cx="154760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E2CEC76A-9F33-451A-B5A5-FCCF66CF508F}"/>
                  </a:ext>
                </a:extLst>
              </p:cNvPr>
              <p:cNvSpPr/>
              <p:nvPr/>
            </p:nvSpPr>
            <p:spPr>
              <a:xfrm>
                <a:off x="4119168" y="3230678"/>
                <a:ext cx="2767615" cy="2704045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Seasonally </a:t>
                </a:r>
                <a:r>
                  <a:rPr lang="en-GB" dirty="0" err="1">
                    <a:solidFill>
                      <a:schemeClr val="tx1"/>
                    </a:solidFill>
                  </a:rPr>
                  <a:t>adj</a:t>
                </a:r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𝑆𝐴</m:t>
                        </m:r>
                      </m:e>
                      <m: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E2CEC76A-9F33-451A-B5A5-FCCF66CF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68" y="3230678"/>
                <a:ext cx="2767615" cy="27040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D5B45F7-D9D7-481C-A78E-F69393B8A6CD}"/>
                  </a:ext>
                </a:extLst>
              </p:cNvPr>
              <p:cNvSpPr/>
              <p:nvPr/>
            </p:nvSpPr>
            <p:spPr>
              <a:xfrm>
                <a:off x="7315796" y="1690688"/>
                <a:ext cx="2364423" cy="772357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Calendar effect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D5B45F7-D9D7-481C-A78E-F69393B8A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796" y="1690688"/>
                <a:ext cx="2364423" cy="77235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244EADF-C818-424B-AEA5-B0588A32EE10}"/>
              </a:ext>
            </a:extLst>
          </p:cNvPr>
          <p:cNvCxnSpPr>
            <a:cxnSpLocks/>
            <a:stCxn id="26" idx="2"/>
            <a:endCxn id="6" idx="3"/>
          </p:cNvCxnSpPr>
          <p:nvPr/>
        </p:nvCxnSpPr>
        <p:spPr>
          <a:xfrm rot="5400000">
            <a:off x="7395163" y="1608432"/>
            <a:ext cx="248232" cy="1957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A9E8AD-87E4-41AC-BD52-8E6E4E061022}"/>
                  </a:ext>
                </a:extLst>
              </p:cNvPr>
              <p:cNvSpPr txBox="1"/>
              <p:nvPr/>
            </p:nvSpPr>
            <p:spPr>
              <a:xfrm>
                <a:off x="8094146" y="4103592"/>
                <a:ext cx="3729739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…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A9E8AD-87E4-41AC-BD52-8E6E4E06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46" y="4103592"/>
                <a:ext cx="3729739" cy="1477328"/>
              </a:xfrm>
              <a:prstGeom prst="rect">
                <a:avLst/>
              </a:prstGeom>
              <a:blipFill>
                <a:blip r:embed="rId9"/>
                <a:stretch>
                  <a:fillRect l="-1303" b="-4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83EA2B48-0A8B-463A-9607-CE3837A3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C39D6B6-21E0-4CAC-92A2-4044C078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50D8411-DF4D-4882-8DB7-5B2A7523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16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E5C1-5C3F-4D47-8188-6D11A3DB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0B8D-CB09-4E77-B0D9-01E0CE29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Trend-cycle</a:t>
            </a:r>
          </a:p>
          <a:p>
            <a:pPr lvl="1"/>
            <a:r>
              <a:rPr lang="en-GB" sz="2000" dirty="0"/>
              <a:t>Smooth (?)</a:t>
            </a:r>
          </a:p>
          <a:p>
            <a:pPr lvl="1"/>
            <a:r>
              <a:rPr lang="en-GB" sz="2000" dirty="0"/>
              <a:t>Around the series</a:t>
            </a:r>
          </a:p>
          <a:p>
            <a:r>
              <a:rPr lang="en-GB" sz="2400" dirty="0"/>
              <a:t>Seasonal</a:t>
            </a:r>
          </a:p>
          <a:p>
            <a:pPr lvl="1"/>
            <a:r>
              <a:rPr lang="en-GB" sz="2000" dirty="0"/>
              <a:t>Periodic, with slow changes (?)</a:t>
            </a:r>
          </a:p>
          <a:p>
            <a:pPr lvl="1"/>
            <a:r>
              <a:rPr lang="en-GB" sz="2000" dirty="0"/>
              <a:t>Nearly 0 or 1 in average during 1 cycle (year)</a:t>
            </a:r>
          </a:p>
          <a:p>
            <a:r>
              <a:rPr lang="en-GB" sz="2400" dirty="0"/>
              <a:t>Irregular</a:t>
            </a:r>
          </a:p>
          <a:p>
            <a:pPr lvl="1"/>
            <a:r>
              <a:rPr lang="en-GB" sz="2000" dirty="0"/>
              <a:t>Residual </a:t>
            </a:r>
          </a:p>
          <a:p>
            <a:pPr lvl="1"/>
            <a:r>
              <a:rPr lang="en-GB" sz="2000" dirty="0"/>
              <a:t>Around 0 or 1</a:t>
            </a:r>
          </a:p>
          <a:p>
            <a:pPr marL="457200" lvl="1" indent="0">
              <a:buNone/>
            </a:pPr>
            <a:endParaRPr lang="en-GB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 actual definition of the components </a:t>
            </a:r>
            <a:r>
              <a:rPr lang="en-GB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Methods/software give different results </a:t>
            </a:r>
          </a:p>
          <a:p>
            <a:pPr marL="457200" lvl="1" indent="0">
              <a:buNone/>
            </a:pP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⇒  </a:t>
            </a:r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Seasonally adjusted not necessary smooth</a:t>
            </a:r>
          </a:p>
          <a:p>
            <a:pPr marL="457200" lvl="1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A504-800F-4916-B693-932C86D8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0A25-D9EB-4A4F-AAB4-CB3AC353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2F75-1FA0-46DE-857F-CD7E2738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35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13" y="908721"/>
            <a:ext cx="8462269" cy="170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43672" y="44711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Volatile </a:t>
            </a:r>
            <a:r>
              <a:rPr lang="fr-BE" dirty="0" err="1"/>
              <a:t>series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4824245" y="2791355"/>
            <a:ext cx="33199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7595" y="4071671"/>
            <a:ext cx="342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Volatile </a:t>
            </a:r>
            <a:r>
              <a:rPr lang="fr-BE" dirty="0" err="1"/>
              <a:t>seasonally</a:t>
            </a:r>
            <a:r>
              <a:rPr lang="fr-BE" dirty="0"/>
              <a:t> </a:t>
            </a:r>
            <a:r>
              <a:rPr lang="fr-BE" dirty="0" err="1"/>
              <a:t>adjusted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8049" y="2879648"/>
            <a:ext cx="382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Stable trend and </a:t>
            </a:r>
            <a:r>
              <a:rPr lang="fr-BE" dirty="0" err="1"/>
              <a:t>seasonal</a:t>
            </a:r>
            <a:r>
              <a:rPr lang="fr-BE" dirty="0"/>
              <a:t> components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13" y="4581129"/>
            <a:ext cx="3775677" cy="125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4581129"/>
            <a:ext cx="3823354" cy="125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3302765"/>
            <a:ext cx="3823354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Seasonal adjustment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625D-5B79-4496-B8D9-2A4C2D8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Rapid overview of the main SA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20F228-CA9D-4102-A11A-AA3695585F7F}"/>
              </a:ext>
            </a:extLst>
          </p:cNvPr>
          <p:cNvSpPr/>
          <p:nvPr/>
        </p:nvSpPr>
        <p:spPr>
          <a:xfrm>
            <a:off x="1462482" y="1690688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parametric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EA9692-5CFF-470C-9874-21072D38C642}"/>
              </a:ext>
            </a:extLst>
          </p:cNvPr>
          <p:cNvSpPr/>
          <p:nvPr/>
        </p:nvSpPr>
        <p:spPr>
          <a:xfrm>
            <a:off x="7922006" y="1676004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Parametric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2C7396-6D2E-43A8-9E62-97C22A1623D9}"/>
              </a:ext>
            </a:extLst>
          </p:cNvPr>
          <p:cNvSpPr/>
          <p:nvPr/>
        </p:nvSpPr>
        <p:spPr>
          <a:xfrm>
            <a:off x="2129409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Lo(w)ess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E4EC58-CC22-4F65-91F6-4307286C245A}"/>
              </a:ext>
            </a:extLst>
          </p:cNvPr>
          <p:cNvSpPr/>
          <p:nvPr/>
        </p:nvSpPr>
        <p:spPr>
          <a:xfrm>
            <a:off x="2326549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0DDFD-4F69-4BA5-B179-3AB0D11823BB}"/>
              </a:ext>
            </a:extLst>
          </p:cNvPr>
          <p:cNvSpPr/>
          <p:nvPr/>
        </p:nvSpPr>
        <p:spPr>
          <a:xfrm>
            <a:off x="4152555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Moving averages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4D15D5-0109-4DE4-A700-1DFB13F760C4}"/>
              </a:ext>
            </a:extLst>
          </p:cNvPr>
          <p:cNvSpPr/>
          <p:nvPr/>
        </p:nvSpPr>
        <p:spPr>
          <a:xfrm>
            <a:off x="106263" y="2678336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823B9A-35B9-4AC3-B21E-538C4FBD00E2}"/>
              </a:ext>
            </a:extLst>
          </p:cNvPr>
          <p:cNvSpPr/>
          <p:nvPr/>
        </p:nvSpPr>
        <p:spPr>
          <a:xfrm>
            <a:off x="303403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Prophet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CE0A47-8EC5-4388-81A3-15127B5D938A}"/>
              </a:ext>
            </a:extLst>
          </p:cNvPr>
          <p:cNvSpPr/>
          <p:nvPr/>
        </p:nvSpPr>
        <p:spPr>
          <a:xfrm>
            <a:off x="4331517" y="3997509"/>
            <a:ext cx="1171661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515A54-44FF-4A86-85DB-E748919121F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638068" y="2419403"/>
            <a:ext cx="517866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4EBEE9-247F-49C2-8857-94DA35D244E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626496" y="1407831"/>
            <a:ext cx="517865" cy="20231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4EE2CF-3A26-48B1-B02F-FE3AB0405D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649641" y="1407830"/>
            <a:ext cx="517866" cy="20231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8C968-98A8-4E28-BB75-16E182F41197}"/>
              </a:ext>
            </a:extLst>
          </p:cNvPr>
          <p:cNvSpPr/>
          <p:nvPr/>
        </p:nvSpPr>
        <p:spPr>
          <a:xfrm>
            <a:off x="7259274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Stochastic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3A1CA1-A34F-4497-A770-7B2367356DF8}"/>
              </a:ext>
            </a:extLst>
          </p:cNvPr>
          <p:cNvSpPr/>
          <p:nvPr/>
        </p:nvSpPr>
        <p:spPr>
          <a:xfrm>
            <a:off x="10384876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Deterministic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BA783BE-5E0F-4F7D-A700-00144B13B99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8493366" y="1753391"/>
            <a:ext cx="470762" cy="12555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00BD70-1FB1-4C65-9E0F-A644FFC7B1E1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10056167" y="1446144"/>
            <a:ext cx="470762" cy="18700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5D44D3-7C6E-4374-B8D7-034396BAA2E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rot="5400000">
            <a:off x="551927" y="3675580"/>
            <a:ext cx="64385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8995EC1-8F26-4E47-BF38-99629163D8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575074" y="3675580"/>
            <a:ext cx="64385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57E431-FCDC-43CC-BDF8-C825774942B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4596820" y="3674180"/>
            <a:ext cx="643857" cy="28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FE8096-4983-4339-8A6C-A61A74C8639A}"/>
              </a:ext>
            </a:extLst>
          </p:cNvPr>
          <p:cNvSpPr/>
          <p:nvPr/>
        </p:nvSpPr>
        <p:spPr>
          <a:xfrm>
            <a:off x="6395907" y="3707769"/>
            <a:ext cx="1695965" cy="80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RegArima</a:t>
            </a:r>
          </a:p>
          <a:p>
            <a:pPr algn="ctr"/>
            <a:r>
              <a:rPr lang="en-GB" dirty="0"/>
              <a:t>models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5E02DF7-83A0-464E-9CBD-6916CC74F947}"/>
              </a:ext>
            </a:extLst>
          </p:cNvPr>
          <p:cNvSpPr/>
          <p:nvPr/>
        </p:nvSpPr>
        <p:spPr>
          <a:xfrm>
            <a:off x="8330965" y="3707767"/>
            <a:ext cx="1695970" cy="172081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Structural models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6D95AB-2DF4-46C9-B40D-E4266D17E732}"/>
              </a:ext>
            </a:extLst>
          </p:cNvPr>
          <p:cNvSpPr/>
          <p:nvPr/>
        </p:nvSpPr>
        <p:spPr>
          <a:xfrm>
            <a:off x="6395908" y="4779096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Canonical decomposition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1690188-6A10-4FB0-B7E1-A78271C89E57}"/>
              </a:ext>
            </a:extLst>
          </p:cNvPr>
          <p:cNvSpPr/>
          <p:nvPr/>
        </p:nvSpPr>
        <p:spPr>
          <a:xfrm>
            <a:off x="7976635" y="5899342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Kalman filter</a:t>
            </a:r>
          </a:p>
          <a:p>
            <a:pPr algn="ctr"/>
            <a:r>
              <a:rPr lang="en-GB" dirty="0"/>
              <a:t>WK filter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DCBB9C-C99B-4D7A-AAEB-35CB20860E1E}"/>
              </a:ext>
            </a:extLst>
          </p:cNvPr>
          <p:cNvSpPr/>
          <p:nvPr/>
        </p:nvSpPr>
        <p:spPr>
          <a:xfrm>
            <a:off x="4349695" y="5416483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X12-ARIMA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6152ADA-3FA4-412A-B62E-C64F6110F1D5}"/>
              </a:ext>
            </a:extLst>
          </p:cNvPr>
          <p:cNvCxnSpPr>
            <a:cxnSpLocks/>
            <a:stCxn id="22" idx="4"/>
            <a:endCxn id="43" idx="0"/>
          </p:cNvCxnSpPr>
          <p:nvPr/>
        </p:nvCxnSpPr>
        <p:spPr>
          <a:xfrm rot="5400000">
            <a:off x="7464478" y="3071276"/>
            <a:ext cx="415905" cy="8570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C0FF8E6-DF58-43AF-95C5-BCC2C97820A6}"/>
              </a:ext>
            </a:extLst>
          </p:cNvPr>
          <p:cNvCxnSpPr>
            <a:cxnSpLocks/>
            <a:stCxn id="22" idx="4"/>
            <a:endCxn id="44" idx="0"/>
          </p:cNvCxnSpPr>
          <p:nvPr/>
        </p:nvCxnSpPr>
        <p:spPr>
          <a:xfrm rot="16200000" flipH="1">
            <a:off x="8432009" y="2960825"/>
            <a:ext cx="415903" cy="10779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D542FE6-2744-4CB8-BC4D-6091C7B7CC4F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rot="16200000" flipH="1">
            <a:off x="7111128" y="4646330"/>
            <a:ext cx="265527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98A65D1-1D39-4D47-90C1-8254DE5849B9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16200000" flipH="1">
            <a:off x="4546918" y="5043253"/>
            <a:ext cx="743659" cy="2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3B337E-4417-4259-8A1D-AA33010C0FA8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8824620" y="5428581"/>
            <a:ext cx="354330" cy="470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DA02EBA-2354-44BB-88B6-D757F781CB14}"/>
              </a:ext>
            </a:extLst>
          </p:cNvPr>
          <p:cNvCxnSpPr>
            <a:cxnSpLocks/>
            <a:stCxn id="43" idx="1"/>
            <a:endCxn id="48" idx="0"/>
          </p:cNvCxnSpPr>
          <p:nvPr/>
        </p:nvCxnSpPr>
        <p:spPr>
          <a:xfrm flipH="1">
            <a:off x="4920147" y="4110669"/>
            <a:ext cx="1475760" cy="1305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0149D1-7EEE-4E70-8F08-9343A5912C4A}"/>
              </a:ext>
            </a:extLst>
          </p:cNvPr>
          <p:cNvSpPr/>
          <p:nvPr/>
        </p:nvSpPr>
        <p:spPr>
          <a:xfrm>
            <a:off x="5928584" y="6062523"/>
            <a:ext cx="1406190" cy="6753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Tramo</a:t>
            </a:r>
            <a:r>
              <a:rPr lang="en-GB" dirty="0">
                <a:solidFill>
                  <a:schemeClr val="tx1"/>
                </a:solidFill>
              </a:rPr>
              <a:t>-Seats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879B8F-7FCB-40E5-9AE5-B80AB739BE64}"/>
              </a:ext>
            </a:extLst>
          </p:cNvPr>
          <p:cNvSpPr/>
          <p:nvPr/>
        </p:nvSpPr>
        <p:spPr>
          <a:xfrm>
            <a:off x="10405347" y="5188705"/>
            <a:ext cx="1556645" cy="14391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Stamp, </a:t>
            </a:r>
          </a:p>
          <a:p>
            <a:pPr algn="ctr"/>
            <a:r>
              <a:rPr lang="en-GB" dirty="0" err="1"/>
              <a:t>RegCmp</a:t>
            </a:r>
            <a:r>
              <a:rPr lang="en-GB" dirty="0"/>
              <a:t>,</a:t>
            </a:r>
          </a:p>
          <a:p>
            <a:pPr algn="ctr"/>
            <a:r>
              <a:rPr lang="en-GB" dirty="0"/>
              <a:t>(T)Bats,</a:t>
            </a:r>
          </a:p>
          <a:p>
            <a:pPr algn="ctr"/>
            <a:r>
              <a:rPr lang="en-GB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EBB93D-73A8-4EB4-87A1-F834015F7F71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 flipH="1">
            <a:off x="6631679" y="5584896"/>
            <a:ext cx="612214" cy="477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5B9D25-8FB9-46B8-B082-45F32801984A}"/>
              </a:ext>
            </a:extLst>
          </p:cNvPr>
          <p:cNvCxnSpPr>
            <a:cxnSpLocks/>
            <a:stCxn id="44" idx="3"/>
            <a:endCxn id="33" idx="0"/>
          </p:cNvCxnSpPr>
          <p:nvPr/>
        </p:nvCxnSpPr>
        <p:spPr>
          <a:xfrm>
            <a:off x="10026935" y="4568174"/>
            <a:ext cx="1156735" cy="620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5064B3-279B-4E30-97C0-042FDEDE215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7243893" y="5584896"/>
            <a:ext cx="1580727" cy="314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42A2E5-D907-41D3-BBB4-4A09C42DAD49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7334774" y="6400181"/>
            <a:ext cx="996191" cy="9269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44A01A-6AB9-450A-A7EB-994135C3EC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9479557" y="5908262"/>
            <a:ext cx="925790" cy="26625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ate Placeholder 54">
            <a:extLst>
              <a:ext uri="{FF2B5EF4-FFF2-40B4-BE49-F238E27FC236}">
                <a16:creationId xmlns:a16="http://schemas.microsoft.com/office/drawing/2014/main" id="{4CFB3C4D-F2BC-4315-94A4-BAEC0F4E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778DA391-685D-4813-BD30-8779CB86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17955D87-D7B3-4922-9072-0AA36C3F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1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625D-5B79-4496-B8D9-2A4C2D8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Rapid overview of the main SA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20F228-CA9D-4102-A11A-AA3695585F7F}"/>
              </a:ext>
            </a:extLst>
          </p:cNvPr>
          <p:cNvSpPr/>
          <p:nvPr/>
        </p:nvSpPr>
        <p:spPr>
          <a:xfrm>
            <a:off x="1462482" y="1690688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parametric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EA9692-5CFF-470C-9874-21072D38C642}"/>
              </a:ext>
            </a:extLst>
          </p:cNvPr>
          <p:cNvSpPr/>
          <p:nvPr/>
        </p:nvSpPr>
        <p:spPr>
          <a:xfrm>
            <a:off x="7922006" y="1676004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Parametric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2C7396-6D2E-43A8-9E62-97C22A1623D9}"/>
              </a:ext>
            </a:extLst>
          </p:cNvPr>
          <p:cNvSpPr/>
          <p:nvPr/>
        </p:nvSpPr>
        <p:spPr>
          <a:xfrm>
            <a:off x="2129409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Lo(w)ess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E4EC58-CC22-4F65-91F6-4307286C245A}"/>
              </a:ext>
            </a:extLst>
          </p:cNvPr>
          <p:cNvSpPr/>
          <p:nvPr/>
        </p:nvSpPr>
        <p:spPr>
          <a:xfrm>
            <a:off x="2326549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0DDFD-4F69-4BA5-B179-3AB0D11823BB}"/>
              </a:ext>
            </a:extLst>
          </p:cNvPr>
          <p:cNvSpPr/>
          <p:nvPr/>
        </p:nvSpPr>
        <p:spPr>
          <a:xfrm>
            <a:off x="4152555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Moving averages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4D15D5-0109-4DE4-A700-1DFB13F760C4}"/>
              </a:ext>
            </a:extLst>
          </p:cNvPr>
          <p:cNvSpPr/>
          <p:nvPr/>
        </p:nvSpPr>
        <p:spPr>
          <a:xfrm>
            <a:off x="106263" y="2678336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823B9A-35B9-4AC3-B21E-538C4FBD00E2}"/>
              </a:ext>
            </a:extLst>
          </p:cNvPr>
          <p:cNvSpPr/>
          <p:nvPr/>
        </p:nvSpPr>
        <p:spPr>
          <a:xfrm>
            <a:off x="303403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Prophet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CE0A47-8EC5-4388-81A3-15127B5D938A}"/>
              </a:ext>
            </a:extLst>
          </p:cNvPr>
          <p:cNvSpPr/>
          <p:nvPr/>
        </p:nvSpPr>
        <p:spPr>
          <a:xfrm>
            <a:off x="4331517" y="3997509"/>
            <a:ext cx="1171661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515A54-44FF-4A86-85DB-E748919121F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638068" y="2419403"/>
            <a:ext cx="517866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4EBEE9-247F-49C2-8857-94DA35D244E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626496" y="1407831"/>
            <a:ext cx="517865" cy="20231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4EE2CF-3A26-48B1-B02F-FE3AB0405D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649641" y="1407830"/>
            <a:ext cx="517866" cy="20231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8C968-98A8-4E28-BB75-16E182F41197}"/>
              </a:ext>
            </a:extLst>
          </p:cNvPr>
          <p:cNvSpPr/>
          <p:nvPr/>
        </p:nvSpPr>
        <p:spPr>
          <a:xfrm>
            <a:off x="7259274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Stochastic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3A1CA1-A34F-4497-A770-7B2367356DF8}"/>
              </a:ext>
            </a:extLst>
          </p:cNvPr>
          <p:cNvSpPr/>
          <p:nvPr/>
        </p:nvSpPr>
        <p:spPr>
          <a:xfrm>
            <a:off x="10384876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Deterministic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BA783BE-5E0F-4F7D-A700-00144B13B99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8493366" y="1753391"/>
            <a:ext cx="470762" cy="12555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00BD70-1FB1-4C65-9E0F-A644FFC7B1E1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10056167" y="1446144"/>
            <a:ext cx="470762" cy="18700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5D44D3-7C6E-4374-B8D7-034396BAA2E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rot="5400000">
            <a:off x="551927" y="3675580"/>
            <a:ext cx="64385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8995EC1-8F26-4E47-BF38-99629163D8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575074" y="3675580"/>
            <a:ext cx="64385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57E431-FCDC-43CC-BDF8-C825774942B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4596820" y="3674180"/>
            <a:ext cx="643857" cy="28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FE8096-4983-4339-8A6C-A61A74C8639A}"/>
              </a:ext>
            </a:extLst>
          </p:cNvPr>
          <p:cNvSpPr/>
          <p:nvPr/>
        </p:nvSpPr>
        <p:spPr>
          <a:xfrm>
            <a:off x="6395907" y="3707769"/>
            <a:ext cx="1695965" cy="80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RegArima</a:t>
            </a:r>
          </a:p>
          <a:p>
            <a:pPr algn="ctr"/>
            <a:r>
              <a:rPr lang="en-GB" dirty="0"/>
              <a:t>models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5E02DF7-83A0-464E-9CBD-6916CC74F947}"/>
              </a:ext>
            </a:extLst>
          </p:cNvPr>
          <p:cNvSpPr/>
          <p:nvPr/>
        </p:nvSpPr>
        <p:spPr>
          <a:xfrm>
            <a:off x="8330965" y="3707766"/>
            <a:ext cx="1695970" cy="15715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Structural models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6D95AB-2DF4-46C9-B40D-E4266D17E732}"/>
              </a:ext>
            </a:extLst>
          </p:cNvPr>
          <p:cNvSpPr/>
          <p:nvPr/>
        </p:nvSpPr>
        <p:spPr>
          <a:xfrm>
            <a:off x="6395908" y="4779096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Canonical decomposition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1690188-6A10-4FB0-B7E1-A78271C89E57}"/>
              </a:ext>
            </a:extLst>
          </p:cNvPr>
          <p:cNvSpPr/>
          <p:nvPr/>
        </p:nvSpPr>
        <p:spPr>
          <a:xfrm>
            <a:off x="8330965" y="5754141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Kalman filter</a:t>
            </a:r>
          </a:p>
          <a:p>
            <a:pPr algn="ctr"/>
            <a:r>
              <a:rPr lang="en-GB" dirty="0"/>
              <a:t>WK filter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DCBB9C-C99B-4D7A-AAEB-35CB20860E1E}"/>
              </a:ext>
            </a:extLst>
          </p:cNvPr>
          <p:cNvSpPr/>
          <p:nvPr/>
        </p:nvSpPr>
        <p:spPr>
          <a:xfrm>
            <a:off x="4349695" y="5416483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X12-ARIMA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6152ADA-3FA4-412A-B62E-C64F6110F1D5}"/>
              </a:ext>
            </a:extLst>
          </p:cNvPr>
          <p:cNvCxnSpPr>
            <a:cxnSpLocks/>
            <a:stCxn id="22" idx="4"/>
            <a:endCxn id="43" idx="0"/>
          </p:cNvCxnSpPr>
          <p:nvPr/>
        </p:nvCxnSpPr>
        <p:spPr>
          <a:xfrm rot="5400000">
            <a:off x="7464478" y="3071276"/>
            <a:ext cx="415905" cy="8570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C0FF8E6-DF58-43AF-95C5-BCC2C97820A6}"/>
              </a:ext>
            </a:extLst>
          </p:cNvPr>
          <p:cNvCxnSpPr>
            <a:cxnSpLocks/>
            <a:stCxn id="22" idx="4"/>
            <a:endCxn id="44" idx="0"/>
          </p:cNvCxnSpPr>
          <p:nvPr/>
        </p:nvCxnSpPr>
        <p:spPr>
          <a:xfrm rot="16200000" flipH="1">
            <a:off x="8432009" y="2960825"/>
            <a:ext cx="415902" cy="10779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D542FE6-2744-4CB8-BC4D-6091C7B7CC4F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rot="16200000" flipH="1">
            <a:off x="7111128" y="4646330"/>
            <a:ext cx="265527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98A65D1-1D39-4D47-90C1-8254DE5849B9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16200000" flipH="1">
            <a:off x="4546918" y="5043253"/>
            <a:ext cx="743659" cy="2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3B337E-4417-4259-8A1D-AA33010C0FA8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9178950" y="5279345"/>
            <a:ext cx="0" cy="474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DA02EBA-2354-44BB-88B6-D757F781CB14}"/>
              </a:ext>
            </a:extLst>
          </p:cNvPr>
          <p:cNvCxnSpPr>
            <a:cxnSpLocks/>
            <a:stCxn id="43" idx="1"/>
            <a:endCxn id="48" idx="0"/>
          </p:cNvCxnSpPr>
          <p:nvPr/>
        </p:nvCxnSpPr>
        <p:spPr>
          <a:xfrm flipH="1">
            <a:off x="4920147" y="4110669"/>
            <a:ext cx="1475760" cy="1305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0C0F87-6909-41F0-A815-1A523EABDD9F}"/>
              </a:ext>
            </a:extLst>
          </p:cNvPr>
          <p:cNvSpPr/>
          <p:nvPr/>
        </p:nvSpPr>
        <p:spPr>
          <a:xfrm>
            <a:off x="3879542" y="3429000"/>
            <a:ext cx="4314545" cy="2945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2800" dirty="0">
                <a:solidFill>
                  <a:srgbClr val="FF0000"/>
                </a:solidFill>
              </a:rPr>
              <a:t>JD+ 2.x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6D17088-9DC4-4181-9AF6-D5E441A41B6E}"/>
              </a:ext>
            </a:extLst>
          </p:cNvPr>
          <p:cNvSpPr/>
          <p:nvPr/>
        </p:nvSpPr>
        <p:spPr>
          <a:xfrm>
            <a:off x="8194087" y="5416482"/>
            <a:ext cx="2190789" cy="14415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7E663C4-1A2B-4B76-89B5-E629FFD5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1ACCD74-716C-40C5-AF10-8A44E733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D63C032-3B71-4AE0-A032-7B29B3BD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7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tat_blue_E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33176"/>
        </a:solidFill>
        <a:ln>
          <a:solidFill>
            <a:srgbClr val="133176"/>
          </a:solidFill>
        </a:ln>
      </a:spPr>
      <a:bodyPr anchor="ctr"/>
      <a:lstStyle>
        <a:defPPr algn="ctr" defTabSz="457200" fontAlgn="auto">
          <a:spcBef>
            <a:spcPts val="0"/>
          </a:spcBef>
          <a:spcAft>
            <a:spcPts val="0"/>
          </a:spcAft>
          <a:defRPr sz="1800" b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 smtClean="0">
            <a:ln>
              <a:noFill/>
            </a:ln>
            <a:solidFill>
              <a:srgbClr val="FFD624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b="0" dirty="0" err="1" smtClean="0">
            <a:solidFill>
              <a:srgbClr val="0F5494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640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Verdana</vt:lpstr>
      <vt:lpstr>Office Theme</vt:lpstr>
      <vt:lpstr>Estat_blue_EN</vt:lpstr>
      <vt:lpstr>Seasonal adjustment</vt:lpstr>
      <vt:lpstr>Outline</vt:lpstr>
      <vt:lpstr>1. ESS Guidelines (2015)</vt:lpstr>
      <vt:lpstr>1. ESS Guidelines (2015)</vt:lpstr>
      <vt:lpstr>2. Series decomposition</vt:lpstr>
      <vt:lpstr>2. Decomposition</vt:lpstr>
      <vt:lpstr>PowerPoint Presentation</vt:lpstr>
      <vt:lpstr>3. Rapid overview of the main SA methods</vt:lpstr>
      <vt:lpstr>3. Rapid overview of the main SA methods</vt:lpstr>
      <vt:lpstr>3. Rapid overview of the main SA methods</vt:lpstr>
      <vt:lpstr>4.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adjustment</dc:title>
  <dc:creator>Palate Jean</dc:creator>
  <cp:lastModifiedBy>Palate Jean</cp:lastModifiedBy>
  <cp:revision>12</cp:revision>
  <dcterms:created xsi:type="dcterms:W3CDTF">2021-10-08T06:50:37Z</dcterms:created>
  <dcterms:modified xsi:type="dcterms:W3CDTF">2023-10-11T07:17:26Z</dcterms:modified>
</cp:coreProperties>
</file>