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8" r:id="rId2"/>
    <p:sldId id="257" r:id="rId3"/>
    <p:sldId id="276" r:id="rId4"/>
    <p:sldId id="277" r:id="rId5"/>
    <p:sldId id="279" r:id="rId6"/>
    <p:sldId id="259" r:id="rId7"/>
    <p:sldId id="28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57B753-6AD1-427D-9215-E6178AE86D0C}" v="2" dt="2022-10-10T07:15:23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E557B753-6AD1-427D-9215-E6178AE86D0C}"/>
    <pc:docChg chg="undo custSel addSld modSld sldOrd">
      <pc:chgData name="Palate Jean" userId="e44b8056-0d57-42f7-acd1-ff6af1acf077" providerId="ADAL" clId="{E557B753-6AD1-427D-9215-E6178AE86D0C}" dt="2022-10-10T07:17:16.123" v="164"/>
      <pc:docMkLst>
        <pc:docMk/>
      </pc:docMkLst>
      <pc:sldChg chg="modSp mod">
        <pc:chgData name="Palate Jean" userId="e44b8056-0d57-42f7-acd1-ff6af1acf077" providerId="ADAL" clId="{E557B753-6AD1-427D-9215-E6178AE86D0C}" dt="2022-10-10T07:09:38.204" v="18" actId="113"/>
        <pc:sldMkLst>
          <pc:docMk/>
          <pc:sldMk cId="43907730" sldId="257"/>
        </pc:sldMkLst>
        <pc:spChg chg="mod">
          <ac:chgData name="Palate Jean" userId="e44b8056-0d57-42f7-acd1-ff6af1acf077" providerId="ADAL" clId="{E557B753-6AD1-427D-9215-E6178AE86D0C}" dt="2022-10-10T07:09:38.204" v="18" actId="113"/>
          <ac:spMkLst>
            <pc:docMk/>
            <pc:sldMk cId="43907730" sldId="257"/>
            <ac:spMk id="3" creationId="{0EF52D3C-E08A-4C87-B5E3-58C3EF56E04B}"/>
          </ac:spMkLst>
        </pc:spChg>
      </pc:sldChg>
      <pc:sldChg chg="modSp new mod ord">
        <pc:chgData name="Palate Jean" userId="e44b8056-0d57-42f7-acd1-ff6af1acf077" providerId="ADAL" clId="{E557B753-6AD1-427D-9215-E6178AE86D0C}" dt="2022-10-10T07:17:16.123" v="164"/>
        <pc:sldMkLst>
          <pc:docMk/>
          <pc:sldMk cId="3926171778" sldId="280"/>
        </pc:sldMkLst>
        <pc:spChg chg="mod">
          <ac:chgData name="Palate Jean" userId="e44b8056-0d57-42f7-acd1-ff6af1acf077" providerId="ADAL" clId="{E557B753-6AD1-427D-9215-E6178AE86D0C}" dt="2022-10-10T07:16:00.261" v="43" actId="20577"/>
          <ac:spMkLst>
            <pc:docMk/>
            <pc:sldMk cId="3926171778" sldId="280"/>
            <ac:spMk id="2" creationId="{C392E026-D238-4AF1-8F4A-C306A5A4B402}"/>
          </ac:spMkLst>
        </pc:spChg>
        <pc:spChg chg="mod">
          <ac:chgData name="Palate Jean" userId="e44b8056-0d57-42f7-acd1-ff6af1acf077" providerId="ADAL" clId="{E557B753-6AD1-427D-9215-E6178AE86D0C}" dt="2022-10-10T07:17:03.687" v="162" actId="20577"/>
          <ac:spMkLst>
            <pc:docMk/>
            <pc:sldMk cId="3926171778" sldId="280"/>
            <ac:spMk id="3" creationId="{82519A8F-D80B-4FDC-B623-698C487B820E}"/>
          </ac:spMkLst>
        </pc:spChg>
      </pc:sldChg>
    </pc:docChg>
  </pc:docChgLst>
  <pc:docChgLst>
    <pc:chgData name="Palate Jean" userId="e44b8056-0d57-42f7-acd1-ff6af1acf077" providerId="ADAL" clId="{E1EA928B-3971-43E7-B806-AE01FB25D317}"/>
    <pc:docChg chg="custSel addSld delSld modSld">
      <pc:chgData name="Palate Jean" userId="e44b8056-0d57-42f7-acd1-ff6af1acf077" providerId="ADAL" clId="{E1EA928B-3971-43E7-B806-AE01FB25D317}" dt="2021-10-11T13:19:39.356" v="156" actId="20577"/>
      <pc:docMkLst>
        <pc:docMk/>
      </pc:docMkLst>
      <pc:sldChg chg="del">
        <pc:chgData name="Palate Jean" userId="e44b8056-0d57-42f7-acd1-ff6af1acf077" providerId="ADAL" clId="{E1EA928B-3971-43E7-B806-AE01FB25D317}" dt="2021-10-11T06:53:51.126" v="56" actId="47"/>
        <pc:sldMkLst>
          <pc:docMk/>
          <pc:sldMk cId="3072886898" sldId="258"/>
        </pc:sldMkLst>
      </pc:sldChg>
      <pc:sldChg chg="modSp add mod">
        <pc:chgData name="Palate Jean" userId="e44b8056-0d57-42f7-acd1-ff6af1acf077" providerId="ADAL" clId="{E1EA928B-3971-43E7-B806-AE01FB25D317}" dt="2021-10-11T06:52:04.019" v="55" actId="6549"/>
        <pc:sldMkLst>
          <pc:docMk/>
          <pc:sldMk cId="1404109984" sldId="276"/>
        </pc:sldMkLst>
        <pc:spChg chg="mod">
          <ac:chgData name="Palate Jean" userId="e44b8056-0d57-42f7-acd1-ff6af1acf077" providerId="ADAL" clId="{E1EA928B-3971-43E7-B806-AE01FB25D317}" dt="2021-10-11T06:52:04.019" v="55" actId="6549"/>
          <ac:spMkLst>
            <pc:docMk/>
            <pc:sldMk cId="1404109984" sldId="276"/>
            <ac:spMk id="2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0:09.444" v="42" actId="13822"/>
          <ac:spMkLst>
            <pc:docMk/>
            <pc:sldMk cId="1404109984" sldId="276"/>
            <ac:spMk id="4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0:25.854" v="45" actId="13822"/>
          <ac:spMkLst>
            <pc:docMk/>
            <pc:sldMk cId="1404109984" sldId="276"/>
            <ac:spMk id="5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0:21.288" v="44" actId="13822"/>
          <ac:spMkLst>
            <pc:docMk/>
            <pc:sldMk cId="1404109984" sldId="276"/>
            <ac:spMk id="6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1:06.723" v="50" actId="207"/>
          <ac:spMkLst>
            <pc:docMk/>
            <pc:sldMk cId="1404109984" sldId="276"/>
            <ac:spMk id="17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7:47.359" v="15" actId="1076"/>
          <ac:spMkLst>
            <pc:docMk/>
            <pc:sldMk cId="1404109984" sldId="276"/>
            <ac:spMk id="20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8:12.808" v="27" actId="1076"/>
          <ac:spMkLst>
            <pc:docMk/>
            <pc:sldMk cId="1404109984" sldId="276"/>
            <ac:spMk id="21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8:15.932" v="28" actId="1076"/>
          <ac:spMkLst>
            <pc:docMk/>
            <pc:sldMk cId="1404109984" sldId="276"/>
            <ac:spMk id="22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9:02.961" v="37" actId="3062"/>
          <ac:spMkLst>
            <pc:docMk/>
            <pc:sldMk cId="1404109984" sldId="276"/>
            <ac:spMk id="36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8:42.392" v="33" actId="3062"/>
          <ac:spMkLst>
            <pc:docMk/>
            <pc:sldMk cId="1404109984" sldId="276"/>
            <ac:spMk id="37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8:52.077" v="35" actId="3062"/>
          <ac:spMkLst>
            <pc:docMk/>
            <pc:sldMk cId="1404109984" sldId="276"/>
            <ac:spMk id="38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0:32.776" v="46" actId="3062"/>
          <ac:spMkLst>
            <pc:docMk/>
            <pc:sldMk cId="1404109984" sldId="276"/>
            <ac:spMk id="39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1:49.027" v="54" actId="3062"/>
          <ac:spMkLst>
            <pc:docMk/>
            <pc:sldMk cId="1404109984" sldId="276"/>
            <ac:spMk id="40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1:30.886" v="52" actId="3062"/>
          <ac:spMkLst>
            <pc:docMk/>
            <pc:sldMk cId="1404109984" sldId="276"/>
            <ac:spMk id="41" creationId="{00000000-0000-0000-0000-000000000000}"/>
          </ac:spMkLst>
        </pc:spChg>
        <pc:cxnChg chg="mod">
          <ac:chgData name="Palate Jean" userId="e44b8056-0d57-42f7-acd1-ff6af1acf077" providerId="ADAL" clId="{E1EA928B-3971-43E7-B806-AE01FB25D317}" dt="2021-10-11T06:47:47.359" v="15" actId="1076"/>
          <ac:cxnSpMkLst>
            <pc:docMk/>
            <pc:sldMk cId="1404109984" sldId="276"/>
            <ac:cxnSpMk id="8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48:19.175" v="29" actId="1076"/>
          <ac:cxnSpMkLst>
            <pc:docMk/>
            <pc:sldMk cId="1404109984" sldId="276"/>
            <ac:cxnSpMk id="10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47:47.359" v="15" actId="1076"/>
          <ac:cxnSpMkLst>
            <pc:docMk/>
            <pc:sldMk cId="1404109984" sldId="276"/>
            <ac:cxnSpMk id="16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47:47.359" v="15" actId="1076"/>
          <ac:cxnSpMkLst>
            <pc:docMk/>
            <pc:sldMk cId="1404109984" sldId="276"/>
            <ac:cxnSpMk id="23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48:12.808" v="27" actId="1076"/>
          <ac:cxnSpMkLst>
            <pc:docMk/>
            <pc:sldMk cId="1404109984" sldId="276"/>
            <ac:cxnSpMk id="24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48:15.932" v="28" actId="1076"/>
          <ac:cxnSpMkLst>
            <pc:docMk/>
            <pc:sldMk cId="1404109984" sldId="276"/>
            <ac:cxnSpMk id="25" creationId="{00000000-0000-0000-0000-000000000000}"/>
          </ac:cxnSpMkLst>
        </pc:cxnChg>
      </pc:sldChg>
      <pc:sldChg chg="delSp modSp add mod delAnim">
        <pc:chgData name="Palate Jean" userId="e44b8056-0d57-42f7-acd1-ff6af1acf077" providerId="ADAL" clId="{E1EA928B-3971-43E7-B806-AE01FB25D317}" dt="2021-10-11T07:04:26.220" v="120" actId="20577"/>
        <pc:sldMkLst>
          <pc:docMk/>
          <pc:sldMk cId="4192472458" sldId="277"/>
        </pc:sldMkLst>
        <pc:spChg chg="mod">
          <ac:chgData name="Palate Jean" userId="e44b8056-0d57-42f7-acd1-ff6af1acf077" providerId="ADAL" clId="{E1EA928B-3971-43E7-B806-AE01FB25D317}" dt="2021-10-11T06:54:46.613" v="58" actId="20577"/>
          <ac:spMkLst>
            <pc:docMk/>
            <pc:sldMk cId="4192472458" sldId="277"/>
            <ac:spMk id="2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7:29.062" v="107" actId="1076"/>
          <ac:spMkLst>
            <pc:docMk/>
            <pc:sldMk cId="4192472458" sldId="277"/>
            <ac:spMk id="4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7:29.062" v="107" actId="1076"/>
          <ac:spMkLst>
            <pc:docMk/>
            <pc:sldMk cId="4192472458" sldId="277"/>
            <ac:spMk id="5" creationId="{00000000-0000-0000-0000-000000000000}"/>
          </ac:spMkLst>
        </pc:spChg>
        <pc:spChg chg="del">
          <ac:chgData name="Palate Jean" userId="e44b8056-0d57-42f7-acd1-ff6af1acf077" providerId="ADAL" clId="{E1EA928B-3971-43E7-B806-AE01FB25D317}" dt="2021-10-11T06:57:03.651" v="104" actId="478"/>
          <ac:spMkLst>
            <pc:docMk/>
            <pc:sldMk cId="4192472458" sldId="277"/>
            <ac:spMk id="6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7:04:26.220" v="120" actId="20577"/>
          <ac:spMkLst>
            <pc:docMk/>
            <pc:sldMk cId="4192472458" sldId="277"/>
            <ac:spMk id="17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8:40.718" v="117" actId="207"/>
          <ac:spMkLst>
            <pc:docMk/>
            <pc:sldMk cId="4192472458" sldId="277"/>
            <ac:spMk id="20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6:45.795" v="101" actId="20577"/>
          <ac:spMkLst>
            <pc:docMk/>
            <pc:sldMk cId="4192472458" sldId="277"/>
            <ac:spMk id="21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8:22.379" v="116" actId="1076"/>
          <ac:spMkLst>
            <pc:docMk/>
            <pc:sldMk cId="4192472458" sldId="277"/>
            <ac:spMk id="36" creationId="{00000000-0000-0000-0000-000000000000}"/>
          </ac:spMkLst>
        </pc:spChg>
        <pc:spChg chg="del">
          <ac:chgData name="Palate Jean" userId="e44b8056-0d57-42f7-acd1-ff6af1acf077" providerId="ADAL" clId="{E1EA928B-3971-43E7-B806-AE01FB25D317}" dt="2021-10-11T06:57:02.606" v="103" actId="478"/>
          <ac:spMkLst>
            <pc:docMk/>
            <pc:sldMk cId="4192472458" sldId="277"/>
            <ac:spMk id="37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7:29.062" v="107" actId="1076"/>
          <ac:spMkLst>
            <pc:docMk/>
            <pc:sldMk cId="4192472458" sldId="277"/>
            <ac:spMk id="38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8:15.551" v="115" actId="1076"/>
          <ac:spMkLst>
            <pc:docMk/>
            <pc:sldMk cId="4192472458" sldId="277"/>
            <ac:spMk id="39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8:46.866" v="118" actId="1076"/>
          <ac:spMkLst>
            <pc:docMk/>
            <pc:sldMk cId="4192472458" sldId="277"/>
            <ac:spMk id="41" creationId="{00000000-0000-0000-0000-000000000000}"/>
          </ac:spMkLst>
        </pc:spChg>
        <pc:cxnChg chg="del mod">
          <ac:chgData name="Palate Jean" userId="e44b8056-0d57-42f7-acd1-ff6af1acf077" providerId="ADAL" clId="{E1EA928B-3971-43E7-B806-AE01FB25D317}" dt="2021-10-11T06:56:59.624" v="102" actId="478"/>
          <ac:cxnSpMkLst>
            <pc:docMk/>
            <pc:sldMk cId="4192472458" sldId="277"/>
            <ac:cxnSpMk id="8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57:29.062" v="107" actId="1076"/>
          <ac:cxnSpMkLst>
            <pc:docMk/>
            <pc:sldMk cId="4192472458" sldId="277"/>
            <ac:cxnSpMk id="10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57:57.715" v="112" actId="14100"/>
          <ac:cxnSpMkLst>
            <pc:docMk/>
            <pc:sldMk cId="4192472458" sldId="277"/>
            <ac:cxnSpMk id="16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58:04.651" v="114" actId="14100"/>
          <ac:cxnSpMkLst>
            <pc:docMk/>
            <pc:sldMk cId="4192472458" sldId="277"/>
            <ac:cxnSpMk id="23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58:04.651" v="114" actId="14100"/>
          <ac:cxnSpMkLst>
            <pc:docMk/>
            <pc:sldMk cId="4192472458" sldId="277"/>
            <ac:cxnSpMk id="24" creationId="{00000000-0000-0000-0000-000000000000}"/>
          </ac:cxnSpMkLst>
        </pc:cxnChg>
      </pc:sldChg>
      <pc:sldChg chg="modSp new mod">
        <pc:chgData name="Palate Jean" userId="e44b8056-0d57-42f7-acd1-ff6af1acf077" providerId="ADAL" clId="{E1EA928B-3971-43E7-B806-AE01FB25D317}" dt="2021-10-11T13:19:39.356" v="156" actId="20577"/>
        <pc:sldMkLst>
          <pc:docMk/>
          <pc:sldMk cId="1650650870" sldId="278"/>
        </pc:sldMkLst>
        <pc:spChg chg="mod">
          <ac:chgData name="Palate Jean" userId="e44b8056-0d57-42f7-acd1-ff6af1acf077" providerId="ADAL" clId="{E1EA928B-3971-43E7-B806-AE01FB25D317}" dt="2021-10-11T13:19:26.179" v="130" actId="20577"/>
          <ac:spMkLst>
            <pc:docMk/>
            <pc:sldMk cId="1650650870" sldId="278"/>
            <ac:spMk id="2" creationId="{77CBBA92-EFA5-49FA-9EC7-98F1323A41C3}"/>
          </ac:spMkLst>
        </pc:spChg>
        <pc:spChg chg="mod">
          <ac:chgData name="Palate Jean" userId="e44b8056-0d57-42f7-acd1-ff6af1acf077" providerId="ADAL" clId="{E1EA928B-3971-43E7-B806-AE01FB25D317}" dt="2021-10-11T13:19:32.884" v="143" actId="20577"/>
          <ac:spMkLst>
            <pc:docMk/>
            <pc:sldMk cId="1650650870" sldId="278"/>
            <ac:spMk id="3" creationId="{89371226-CD81-43C2-85F9-9F6472C3C8CA}"/>
          </ac:spMkLst>
        </pc:spChg>
        <pc:spChg chg="mod">
          <ac:chgData name="Palate Jean" userId="e44b8056-0d57-42f7-acd1-ff6af1acf077" providerId="ADAL" clId="{E1EA928B-3971-43E7-B806-AE01FB25D317}" dt="2021-10-11T13:19:39.356" v="156" actId="20577"/>
          <ac:spMkLst>
            <pc:docMk/>
            <pc:sldMk cId="1650650870" sldId="278"/>
            <ac:spMk id="4" creationId="{4DC560B0-9B5C-4039-8FD9-0BC316409B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A79F7-9B28-4F30-91A8-0846D612BC3E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81F6-FFF2-49D8-8F00-BDA20A1D5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39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9055-EBAA-485E-B4DE-87A235C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D8210-E4BC-4B3A-B755-C81975A81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61DB1-EF94-437A-A9A5-278178AD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A86E6-5BB3-4F54-AF1F-CFCAC03F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C6EB-C5B0-4EE6-B875-50ECF1EF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56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ABC5-446C-4BC0-B79E-4E609D3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3CEC8-2C95-4D4C-9397-2AD0C52C6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20E4B-A56E-4D74-99AF-D047D72FB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BDFF3-EF27-4010-B516-930DBD9D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1FF53-D5F6-4108-9FE4-692C7971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E76EE-5611-4577-9E36-03C99BDD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19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EA7B-2D96-4CFE-8779-71D931FB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D18C0-E118-428B-9CE2-2195CBB4F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68452-8E1E-48F9-A5FE-6CF25734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8C7D9-F7BD-4F4C-95EE-18C376FF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E3AF-8872-4FBF-A7BA-A1D56B43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638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B6B6D-A340-4C38-BBE8-2BD60B393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C82D0-7BCA-4E46-B731-E42D6BE95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22BAF-98E2-4FAC-8165-1DE7A2B4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BA4F-B3A8-4553-941B-07A37C07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A4D23-859C-4E23-9E91-6B57D951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05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9050" y="1168401"/>
            <a:ext cx="12192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1" y="309563"/>
            <a:ext cx="2112433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5640918" y="6524626"/>
            <a:ext cx="1511300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9936" y="1641600"/>
            <a:ext cx="6048672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3933056"/>
            <a:ext cx="4992555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381751"/>
            <a:ext cx="1742017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32100" y="6245225"/>
            <a:ext cx="8257117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184467" y="6327775"/>
            <a:ext cx="768351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46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6CE0-16D5-44D5-AEDF-3BB46BA4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230BE-0C61-494B-9BB1-76CA7A3F0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A786-F257-4A83-A593-032672F8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2980-ABA5-4CFA-B92D-BF9D8FCA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DCE39-5077-4F17-BD36-A46ED308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26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DF38-401E-4004-95EA-AB08352F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86084-23D2-46D8-95B4-F4F6D44AF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D104-9645-4562-882E-AB11A043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0845-C581-422D-8E15-CA0FF50E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E1A64-703E-45E8-8837-24B8DA30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87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B42E-3512-40A3-BC64-441099BF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0469-8E43-40EF-87DE-5EC09582F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97A80-B530-4E80-9C38-15E8FC11B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7DA2C-F0B5-4B34-912E-8C5BCEBC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6EA15-1D2A-4870-8D80-6B58378C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64123-1893-47BC-BF87-45054124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18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7062-46DB-42EA-9ACB-8AE12026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2CAB1-B3DE-48A1-BC4D-178988932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9501A-42A5-4804-948D-72149040B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402DE-7DBC-4C43-8AB3-E5D500419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8CB14-07C8-40B5-80CF-ACC21DDA6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0CAD9-1A40-4400-89F5-1A923867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D0C5C-5072-4042-BD18-21A6B3A9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AC755-5691-4A69-8860-FBF0B8FB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75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AC2A-49B0-4074-AE17-C5D3F018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81532-1FD2-458B-BE6B-AC308BD7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C9A26-CE78-42B1-A9A9-E1E54A98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561E2-8AE1-4881-AC9A-8FF4F070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76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CEE22-A798-4FD5-B959-327C65D5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A9602-6101-4CBF-8542-82B0D57C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B5F0F-84C8-4B10-87DC-DF298420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25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9F51-BF50-4730-93AA-67672608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4F777-AB8C-4A84-BA3C-226CC8B1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2767D-0322-492F-AD7A-581666E95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434FE-6F81-46BE-8B3E-98534DBA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89292-5E3E-446F-9427-F55F9F81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5C4A1-B27A-424C-AA19-B1C4A847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8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E4F87-8276-47ED-B9D8-5D3B2577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21B07-3030-4120-99DB-ACD5C86C0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19FF9-33D1-42BB-8239-FD26BBD75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1FCD-9121-4E16-8BE7-370AF0A7E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77B69-50B7-4019-AA44-20E2A4A22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4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BA92-EFA5-49FA-9EC7-98F1323A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JD+ and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1226-CD81-43C2-85F9-9F6472C3C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560B0-9B5C-4039-8FD9-0BC31640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17-19/10/2023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D75C4-CAF0-41B8-A1A2-CAB714DF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165065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9206A-8008-4DCA-B5DA-64BE5CE2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TramoSeats</a:t>
            </a:r>
            <a:r>
              <a:rPr lang="en-GB" dirty="0"/>
              <a:t> / X13 packages (</a:t>
            </a:r>
            <a:r>
              <a:rPr lang="en-GB" dirty="0" err="1"/>
              <a:t>cont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F0EF-CF7B-496B-A05E-B0BF8213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Generic functions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TODO </a:t>
            </a:r>
          </a:p>
          <a:p>
            <a:pPr lvl="1"/>
            <a:r>
              <a:rPr lang="en-GB" dirty="0" err="1"/>
              <a:t>Preprocessing</a:t>
            </a:r>
            <a:endParaRPr lang="en-GB" dirty="0"/>
          </a:p>
          <a:p>
            <a:pPr lvl="1"/>
            <a:r>
              <a:rPr lang="en-GB" dirty="0"/>
              <a:t>Diagnostics</a:t>
            </a:r>
          </a:p>
          <a:p>
            <a:pPr lvl="1"/>
            <a:r>
              <a:rPr lang="en-GB" dirty="0"/>
              <a:t>…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D1649-9188-4922-9229-A5370363A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56" y="2396066"/>
            <a:ext cx="9511036" cy="2065867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C66AC-2678-4F62-8BF8-5647D188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CCA66-E424-43D4-B7A9-8B32AE2F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300285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AD78-C3A5-4C58-8F83-E2B6EF25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Details. Seasonality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79640-34B0-414E-B8BA-0BA590053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Kruskal-Wallis (on stationary series)</a:t>
            </a:r>
          </a:p>
          <a:p>
            <a:r>
              <a:rPr lang="en-GB" dirty="0"/>
              <a:t>Friedman (…)</a:t>
            </a:r>
          </a:p>
          <a:p>
            <a:r>
              <a:rPr lang="en-GB" dirty="0"/>
              <a:t>Qs (…)</a:t>
            </a:r>
          </a:p>
          <a:p>
            <a:r>
              <a:rPr lang="en-GB" dirty="0" err="1"/>
              <a:t>Ftest</a:t>
            </a:r>
            <a:r>
              <a:rPr lang="en-GB" dirty="0"/>
              <a:t> (seasonal dummies)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Combined tests (on S+I)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373CF-62DA-405D-9C23-E1971DE7C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69" y="731385"/>
            <a:ext cx="3919233" cy="2772940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A207FD-3D81-4083-8717-28501E980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27" y="5445976"/>
            <a:ext cx="8960891" cy="730987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25166C-FD7E-4EAF-9AF3-8B7C75D15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973" y="3697350"/>
            <a:ext cx="4991797" cy="638264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72F002-96FC-4422-9541-FD7FBB7AF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9063" y="3870694"/>
            <a:ext cx="1295581" cy="1695687"/>
          </a:xfrm>
          <a:prstGeom prst="rect">
            <a:avLst/>
          </a:prstGeom>
          <a:ln w="34925" cmpd="thickThin">
            <a:solidFill>
              <a:srgbClr val="0070C0"/>
            </a:solidFill>
          </a:ln>
        </p:spPr>
      </p:pic>
      <p:sp>
        <p:nvSpPr>
          <p:cNvPr id="9" name="Arrow: Bent-Up 8">
            <a:extLst>
              <a:ext uri="{FF2B5EF4-FFF2-40B4-BE49-F238E27FC236}">
                <a16:creationId xmlns:a16="http://schemas.microsoft.com/office/drawing/2014/main" id="{3A35A0C8-DB93-4040-9C96-516C682EE772}"/>
              </a:ext>
            </a:extLst>
          </p:cNvPr>
          <p:cNvSpPr/>
          <p:nvPr/>
        </p:nvSpPr>
        <p:spPr>
          <a:xfrm rot="5400000">
            <a:off x="9386111" y="4104986"/>
            <a:ext cx="514151" cy="1110343"/>
          </a:xfrm>
          <a:prstGeom prst="bentUpArrow">
            <a:avLst>
              <a:gd name="adj1" fmla="val 25000"/>
              <a:gd name="adj2" fmla="val 2770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2D4647-F120-4AD0-ACBD-6E0DCF23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3334C47-867C-4AFB-9504-6BDCB685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428176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6780-349F-4D8D-B4A8-6068DB3F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2D3C-E08A-4C87-B5E3-58C3EF56E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RJDemetra</a:t>
            </a:r>
            <a:endParaRPr lang="en-GB" dirty="0"/>
          </a:p>
          <a:p>
            <a:pPr lvl="1"/>
            <a:r>
              <a:rPr lang="en-GB" b="1" dirty="0"/>
              <a:t>Java runtime (&gt;=11)</a:t>
            </a:r>
          </a:p>
          <a:p>
            <a:pPr lvl="1"/>
            <a:r>
              <a:rPr lang="pt-BR" dirty="0"/>
              <a:t>R (&gt;= 3.1.1)</a:t>
            </a:r>
          </a:p>
          <a:p>
            <a:pPr lvl="1"/>
            <a:r>
              <a:rPr lang="pt-BR" dirty="0"/>
              <a:t>rJava (&gt;= 0.9-8)</a:t>
            </a:r>
          </a:p>
          <a:p>
            <a:endParaRPr lang="pt-BR" dirty="0"/>
          </a:p>
          <a:p>
            <a:r>
              <a:rPr lang="pt-BR" dirty="0"/>
              <a:t>RJDemetra3</a:t>
            </a:r>
          </a:p>
          <a:p>
            <a:pPr lvl="1"/>
            <a:r>
              <a:rPr lang="en-GB" b="1" dirty="0"/>
              <a:t>Java runtime (&gt;=17.0)</a:t>
            </a:r>
          </a:p>
          <a:p>
            <a:pPr lvl="1"/>
            <a:r>
              <a:rPr lang="en-GB" dirty="0"/>
              <a:t> R (&gt;= 3.6.0)</a:t>
            </a:r>
          </a:p>
          <a:p>
            <a:pPr lvl="1"/>
            <a:r>
              <a:rPr lang="en-GB" dirty="0"/>
              <a:t> </a:t>
            </a:r>
            <a:r>
              <a:rPr lang="en-GB" dirty="0" err="1"/>
              <a:t>rJava</a:t>
            </a:r>
            <a:r>
              <a:rPr lang="en-GB" dirty="0"/>
              <a:t> (&gt;= 1.0-6),</a:t>
            </a:r>
          </a:p>
          <a:p>
            <a:pPr lvl="1"/>
            <a:r>
              <a:rPr lang="en-GB" dirty="0"/>
              <a:t> </a:t>
            </a:r>
            <a:r>
              <a:rPr lang="en-GB" dirty="0" err="1"/>
              <a:t>RProtoBuf</a:t>
            </a:r>
            <a:r>
              <a:rPr lang="en-GB" dirty="0"/>
              <a:t> (&gt;= 0.4.17)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513D2-EAF9-463A-ACA4-4465EFEA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56D7B-F867-4BBB-8F46-25DADDD0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4390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design (</a:t>
            </a:r>
            <a:r>
              <a:rPr lang="en-GB" dirty="0" err="1"/>
              <a:t>Rjdemetra</a:t>
            </a:r>
            <a:r>
              <a:rPr lang="en-GB" dirty="0"/>
              <a:t>)</a:t>
            </a:r>
            <a:endParaRPr lang="fr-BE" dirty="0"/>
          </a:p>
        </p:txBody>
      </p:sp>
      <p:sp>
        <p:nvSpPr>
          <p:cNvPr id="4" name="Rounded Rectangle 3"/>
          <p:cNvSpPr/>
          <p:nvPr/>
        </p:nvSpPr>
        <p:spPr>
          <a:xfrm>
            <a:off x="2462888" y="1672374"/>
            <a:ext cx="2235200" cy="13669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JTsToolkit.jar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17263" y="4832106"/>
            <a:ext cx="1874982" cy="136698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JDemetra GUI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94671" y="3902957"/>
            <a:ext cx="1570183" cy="10668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SACruncher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0"/>
            <a:endCxn id="4" idx="2"/>
          </p:cNvCxnSpPr>
          <p:nvPr/>
        </p:nvCxnSpPr>
        <p:spPr>
          <a:xfrm flipV="1">
            <a:off x="2379762" y="3039357"/>
            <a:ext cx="1200726" cy="8636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  <a:endCxn id="4" idx="2"/>
          </p:cNvCxnSpPr>
          <p:nvPr/>
        </p:nvCxnSpPr>
        <p:spPr>
          <a:xfrm flipH="1" flipV="1">
            <a:off x="3580488" y="3039356"/>
            <a:ext cx="574266" cy="17927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1"/>
            <a:endCxn id="4" idx="3"/>
          </p:cNvCxnSpPr>
          <p:nvPr/>
        </p:nvCxnSpPr>
        <p:spPr>
          <a:xfrm flipH="1" flipV="1">
            <a:off x="4698089" y="2355865"/>
            <a:ext cx="711201" cy="92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409290" y="1942536"/>
            <a:ext cx="1699491" cy="84513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jdr.jar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930817" y="1933301"/>
            <a:ext cx="1782618" cy="8451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/>
              <a:t>rJava</a:t>
            </a:r>
            <a:endParaRPr lang="fr-BE" dirty="0"/>
          </a:p>
        </p:txBody>
      </p:sp>
      <p:sp>
        <p:nvSpPr>
          <p:cNvPr id="21" name="Rounded Rectangle 20"/>
          <p:cNvSpPr/>
          <p:nvPr/>
        </p:nvSpPr>
        <p:spPr>
          <a:xfrm>
            <a:off x="7281962" y="3260160"/>
            <a:ext cx="3080328" cy="845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err="1">
                <a:solidFill>
                  <a:schemeClr val="bg1"/>
                </a:solidFill>
              </a:rPr>
              <a:t>RJDemetra</a:t>
            </a:r>
            <a:r>
              <a:rPr lang="fr-BE" b="1" dirty="0">
                <a:solidFill>
                  <a:schemeClr val="bg1"/>
                </a:solidFill>
              </a:rPr>
              <a:t> package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173434" y="4534490"/>
            <a:ext cx="3297383" cy="15621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R</a:t>
            </a:r>
          </a:p>
          <a:p>
            <a:pPr algn="ctr"/>
            <a:r>
              <a:rPr lang="fr-BE" dirty="0"/>
              <a:t>R-Studio</a:t>
            </a:r>
          </a:p>
          <a:p>
            <a:pPr algn="ctr"/>
            <a:r>
              <a:rPr lang="fr-BE" dirty="0"/>
              <a:t>…</a:t>
            </a:r>
          </a:p>
        </p:txBody>
      </p:sp>
      <p:cxnSp>
        <p:nvCxnSpPr>
          <p:cNvPr id="23" name="Straight Arrow Connector 22"/>
          <p:cNvCxnSpPr>
            <a:stCxn id="20" idx="1"/>
            <a:endCxn id="17" idx="3"/>
          </p:cNvCxnSpPr>
          <p:nvPr/>
        </p:nvCxnSpPr>
        <p:spPr>
          <a:xfrm flipH="1">
            <a:off x="7108781" y="2355867"/>
            <a:ext cx="822037" cy="92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20" idx="2"/>
          </p:cNvCxnSpPr>
          <p:nvPr/>
        </p:nvCxnSpPr>
        <p:spPr>
          <a:xfrm flipV="1">
            <a:off x="8822126" y="2778431"/>
            <a:ext cx="0" cy="4817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0"/>
            <a:endCxn id="21" idx="2"/>
          </p:cNvCxnSpPr>
          <p:nvPr/>
        </p:nvCxnSpPr>
        <p:spPr>
          <a:xfrm flipV="1">
            <a:off x="8822126" y="4105290"/>
            <a:ext cx="0" cy="42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89043" y="1542426"/>
            <a:ext cx="11758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87013" y="3630037"/>
            <a:ext cx="8682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02412" y="4765340"/>
            <a:ext cx="8682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07505" y="1733246"/>
            <a:ext cx="8682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24413" y="3087214"/>
            <a:ext cx="868218" cy="400110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664117" y="1656209"/>
            <a:ext cx="1365826" cy="400110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R, native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9E03A18-BF0B-4FE8-9040-FE5AEB9B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FF57534-6B67-4E19-9661-6B0CEE8B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140410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7" grpId="0" animBg="1"/>
      <p:bldP spid="20" grpId="0" animBg="1"/>
      <p:bldP spid="21" grpId="0" animBg="1"/>
      <p:bldP spid="22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design (Rjdemetra3)</a:t>
            </a:r>
            <a:endParaRPr lang="fr-BE" dirty="0"/>
          </a:p>
        </p:txBody>
      </p:sp>
      <p:sp>
        <p:nvSpPr>
          <p:cNvPr id="4" name="Rounded Rectangle 3"/>
          <p:cNvSpPr/>
          <p:nvPr/>
        </p:nvSpPr>
        <p:spPr>
          <a:xfrm>
            <a:off x="1334299" y="1690688"/>
            <a:ext cx="2235200" cy="13669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demetra-xxx.jar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4408" y="4783654"/>
            <a:ext cx="1874982" cy="136698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JDemetra GUI</a:t>
            </a:r>
          </a:p>
        </p:txBody>
      </p:sp>
      <p:cxnSp>
        <p:nvCxnSpPr>
          <p:cNvPr id="10" name="Straight Arrow Connector 9"/>
          <p:cNvCxnSpPr>
            <a:stCxn id="5" idx="0"/>
            <a:endCxn id="4" idx="2"/>
          </p:cNvCxnSpPr>
          <p:nvPr/>
        </p:nvCxnSpPr>
        <p:spPr>
          <a:xfrm flipV="1">
            <a:off x="2451899" y="3057670"/>
            <a:ext cx="0" cy="17259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17" idx="1"/>
            <a:endCxn id="4" idx="3"/>
          </p:cNvCxnSpPr>
          <p:nvPr/>
        </p:nvCxnSpPr>
        <p:spPr>
          <a:xfrm flipH="1">
            <a:off x="3569499" y="2355866"/>
            <a:ext cx="856589" cy="18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426088" y="1933301"/>
            <a:ext cx="1971495" cy="84513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Demetra-xxx-r.jar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281962" y="1933301"/>
            <a:ext cx="3080328" cy="8451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bg1">
                    <a:lumMod val="65000"/>
                  </a:schemeClr>
                </a:solidFill>
              </a:rPr>
              <a:t>rJava</a:t>
            </a:r>
            <a:r>
              <a:rPr lang="fr-BE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 algn="ctr"/>
            <a:r>
              <a:rPr lang="fr-BE" dirty="0" err="1"/>
              <a:t>RProtobuf</a:t>
            </a:r>
            <a:endParaRPr lang="fr-BE" dirty="0"/>
          </a:p>
        </p:txBody>
      </p:sp>
      <p:sp>
        <p:nvSpPr>
          <p:cNvPr id="21" name="Rounded Rectangle 20"/>
          <p:cNvSpPr/>
          <p:nvPr/>
        </p:nvSpPr>
        <p:spPr>
          <a:xfrm>
            <a:off x="7281962" y="3260160"/>
            <a:ext cx="3080328" cy="845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bg1"/>
                </a:solidFill>
              </a:rPr>
              <a:t>RJD3xxx package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173434" y="4534490"/>
            <a:ext cx="3297383" cy="15621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R</a:t>
            </a:r>
          </a:p>
          <a:p>
            <a:pPr algn="ctr"/>
            <a:r>
              <a:rPr lang="fr-BE" dirty="0"/>
              <a:t>R-Studio</a:t>
            </a:r>
          </a:p>
          <a:p>
            <a:pPr algn="ctr"/>
            <a:r>
              <a:rPr lang="fr-BE" dirty="0"/>
              <a:t>…</a:t>
            </a:r>
          </a:p>
        </p:txBody>
      </p:sp>
      <p:cxnSp>
        <p:nvCxnSpPr>
          <p:cNvPr id="23" name="Straight Arrow Connector 22"/>
          <p:cNvCxnSpPr>
            <a:cxnSpLocks/>
            <a:stCxn id="20" idx="1"/>
            <a:endCxn id="17" idx="3"/>
          </p:cNvCxnSpPr>
          <p:nvPr/>
        </p:nvCxnSpPr>
        <p:spPr>
          <a:xfrm flipH="1">
            <a:off x="6397583" y="2355866"/>
            <a:ext cx="88437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21" idx="0"/>
            <a:endCxn id="20" idx="2"/>
          </p:cNvCxnSpPr>
          <p:nvPr/>
        </p:nvCxnSpPr>
        <p:spPr>
          <a:xfrm flipV="1">
            <a:off x="8822126" y="2778431"/>
            <a:ext cx="0" cy="4817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0"/>
            <a:endCxn id="21" idx="2"/>
          </p:cNvCxnSpPr>
          <p:nvPr/>
        </p:nvCxnSpPr>
        <p:spPr>
          <a:xfrm flipV="1">
            <a:off x="8822126" y="4105290"/>
            <a:ext cx="0" cy="42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60454" y="1676072"/>
            <a:ext cx="11758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68047" y="4783654"/>
            <a:ext cx="8682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43344" y="1834450"/>
            <a:ext cx="8682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24413" y="3087214"/>
            <a:ext cx="868218" cy="400110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839772" y="1674082"/>
            <a:ext cx="1365826" cy="400110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R, native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9C68CC15-3169-40F2-8CC3-6BB1C3C2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10053F13-6733-4E83-A700-EF1AB6FA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419247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 animBg="1"/>
      <p:bldP spid="20" grpId="0" animBg="1"/>
      <p:bldP spid="21" grpId="0" animBg="1"/>
      <p:bldP spid="22" grpId="0" animBg="1"/>
      <p:bldP spid="36" grpId="0"/>
      <p:bldP spid="38" grpId="0"/>
      <p:bldP spid="39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0B69-6289-4969-8414-57A4C62B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DD87AB-F1A1-4624-B7DD-9FE61105ACF5}"/>
              </a:ext>
            </a:extLst>
          </p:cNvPr>
          <p:cNvSpPr/>
          <p:nvPr/>
        </p:nvSpPr>
        <p:spPr>
          <a:xfrm>
            <a:off x="4127384" y="1102016"/>
            <a:ext cx="1609208" cy="3796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rjd3toolkit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390A2C-0E8A-49E1-949B-C1DE243ABC83}"/>
              </a:ext>
            </a:extLst>
          </p:cNvPr>
          <p:cNvSpPr/>
          <p:nvPr/>
        </p:nvSpPr>
        <p:spPr>
          <a:xfrm>
            <a:off x="1134552" y="2735251"/>
            <a:ext cx="1506009" cy="3796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rjd3sa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A7A8AF-D191-438A-91C6-CB0D06EAD51C}"/>
              </a:ext>
            </a:extLst>
          </p:cNvPr>
          <p:cNvSpPr/>
          <p:nvPr/>
        </p:nvSpPr>
        <p:spPr>
          <a:xfrm>
            <a:off x="2165895" y="5536400"/>
            <a:ext cx="1641682" cy="5557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RJDemetra3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AFF2C70-0828-48EB-83C0-BC415662A719}"/>
              </a:ext>
            </a:extLst>
          </p:cNvPr>
          <p:cNvSpPr/>
          <p:nvPr/>
        </p:nvSpPr>
        <p:spPr>
          <a:xfrm>
            <a:off x="7642846" y="1023722"/>
            <a:ext cx="2508308" cy="379602"/>
          </a:xfrm>
          <a:prstGeom prst="round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rjd3bench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7A58C1A-FEFE-4F4C-B8D8-126FCC9A4980}"/>
              </a:ext>
            </a:extLst>
          </p:cNvPr>
          <p:cNvCxnSpPr>
            <a:cxnSpLocks/>
            <a:stCxn id="5" idx="0"/>
            <a:endCxn id="38" idx="2"/>
          </p:cNvCxnSpPr>
          <p:nvPr/>
        </p:nvCxnSpPr>
        <p:spPr>
          <a:xfrm rot="5400000" flipH="1" flipV="1">
            <a:off x="3068662" y="871926"/>
            <a:ext cx="682221" cy="30444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2D538E8-058B-4D8C-AA04-7072ED15B1CC}"/>
              </a:ext>
            </a:extLst>
          </p:cNvPr>
          <p:cNvSpPr/>
          <p:nvPr/>
        </p:nvSpPr>
        <p:spPr>
          <a:xfrm>
            <a:off x="758986" y="3704798"/>
            <a:ext cx="1881575" cy="4458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rjd3tramoseats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E69968C-9EE7-460A-A49F-39F0E570EE69}"/>
              </a:ext>
            </a:extLst>
          </p:cNvPr>
          <p:cNvSpPr/>
          <p:nvPr/>
        </p:nvSpPr>
        <p:spPr>
          <a:xfrm>
            <a:off x="758987" y="4350389"/>
            <a:ext cx="1881574" cy="3731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rjd3x13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F7FF084-8E68-4EE3-AD09-EFDD5800B6D0}"/>
              </a:ext>
            </a:extLst>
          </p:cNvPr>
          <p:cNvCxnSpPr>
            <a:cxnSpLocks/>
            <a:stCxn id="44" idx="1"/>
            <a:endCxn id="5" idx="2"/>
          </p:cNvCxnSpPr>
          <p:nvPr/>
        </p:nvCxnSpPr>
        <p:spPr>
          <a:xfrm rot="10800000" flipH="1">
            <a:off x="758985" y="3114853"/>
            <a:ext cx="1128571" cy="812854"/>
          </a:xfrm>
          <a:prstGeom prst="bentConnector4">
            <a:avLst>
              <a:gd name="adj1" fmla="val -20256"/>
              <a:gd name="adj2" fmla="val 6371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4D6E60A-9319-41A4-B5E7-534B1384C011}"/>
              </a:ext>
            </a:extLst>
          </p:cNvPr>
          <p:cNvCxnSpPr>
            <a:cxnSpLocks/>
            <a:stCxn id="45" idx="1"/>
            <a:endCxn id="5" idx="2"/>
          </p:cNvCxnSpPr>
          <p:nvPr/>
        </p:nvCxnSpPr>
        <p:spPr>
          <a:xfrm rot="10800000" flipH="1">
            <a:off x="758987" y="3114854"/>
            <a:ext cx="1128570" cy="1422115"/>
          </a:xfrm>
          <a:prstGeom prst="bentConnector4">
            <a:avLst>
              <a:gd name="adj1" fmla="val -20256"/>
              <a:gd name="adj2" fmla="val 7886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0724B5F-17CD-4E33-8FB6-437575A2BB9D}"/>
              </a:ext>
            </a:extLst>
          </p:cNvPr>
          <p:cNvCxnSpPr>
            <a:cxnSpLocks/>
            <a:stCxn id="10" idx="0"/>
            <a:endCxn id="44" idx="3"/>
          </p:cNvCxnSpPr>
          <p:nvPr/>
        </p:nvCxnSpPr>
        <p:spPr>
          <a:xfrm rot="16200000" flipV="1">
            <a:off x="2009303" y="4558966"/>
            <a:ext cx="1608693" cy="34617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6390E07-9D52-4125-972D-D1A05BAF2E44}"/>
              </a:ext>
            </a:extLst>
          </p:cNvPr>
          <p:cNvCxnSpPr>
            <a:cxnSpLocks/>
            <a:stCxn id="10" idx="0"/>
            <a:endCxn id="45" idx="3"/>
          </p:cNvCxnSpPr>
          <p:nvPr/>
        </p:nvCxnSpPr>
        <p:spPr>
          <a:xfrm rot="16200000" flipV="1">
            <a:off x="2313933" y="4863596"/>
            <a:ext cx="999432" cy="34617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398E447-2E27-4DBC-9236-7AD0BAF658CC}"/>
              </a:ext>
            </a:extLst>
          </p:cNvPr>
          <p:cNvCxnSpPr>
            <a:cxnSpLocks/>
            <a:stCxn id="37" idx="1"/>
            <a:endCxn id="38" idx="3"/>
          </p:cNvCxnSpPr>
          <p:nvPr/>
        </p:nvCxnSpPr>
        <p:spPr>
          <a:xfrm rot="10800000" flipV="1">
            <a:off x="5736590" y="1213523"/>
            <a:ext cx="1906256" cy="649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C710484-8F16-46F1-AE92-6EC7B9471076}"/>
              </a:ext>
            </a:extLst>
          </p:cNvPr>
          <p:cNvSpPr/>
          <p:nvPr/>
        </p:nvSpPr>
        <p:spPr>
          <a:xfrm>
            <a:off x="7642846" y="2366162"/>
            <a:ext cx="2508308" cy="379602"/>
          </a:xfrm>
          <a:prstGeom prst="round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rjd3nowcasting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7E2ED03-E97E-4931-BD40-2B663CF80E8C}"/>
              </a:ext>
            </a:extLst>
          </p:cNvPr>
          <p:cNvSpPr/>
          <p:nvPr/>
        </p:nvSpPr>
        <p:spPr>
          <a:xfrm>
            <a:off x="7642846" y="1682319"/>
            <a:ext cx="2508308" cy="379602"/>
          </a:xfrm>
          <a:prstGeom prst="round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rjd3highfreq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55612EB-7650-4C59-8FB2-9EA09DC358B3}"/>
              </a:ext>
            </a:extLst>
          </p:cNvPr>
          <p:cNvSpPr/>
          <p:nvPr/>
        </p:nvSpPr>
        <p:spPr>
          <a:xfrm>
            <a:off x="4289070" y="4386705"/>
            <a:ext cx="1447520" cy="379602"/>
          </a:xfrm>
          <a:prstGeom prst="round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rjd3stl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7AFE70E-297C-4E80-9B1C-60C8E1DEE7EA}"/>
              </a:ext>
            </a:extLst>
          </p:cNvPr>
          <p:cNvSpPr/>
          <p:nvPr/>
        </p:nvSpPr>
        <p:spPr>
          <a:xfrm>
            <a:off x="7642846" y="3057722"/>
            <a:ext cx="2508308" cy="379602"/>
          </a:xfrm>
          <a:prstGeom prst="round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rjd3cycle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2DA099-48A9-4596-BFFF-72B282FF6C64}"/>
              </a:ext>
            </a:extLst>
          </p:cNvPr>
          <p:cNvSpPr/>
          <p:nvPr/>
        </p:nvSpPr>
        <p:spPr>
          <a:xfrm>
            <a:off x="7642846" y="3749282"/>
            <a:ext cx="2508308" cy="379602"/>
          </a:xfrm>
          <a:prstGeom prst="round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rjd3revisions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569D2AB-1927-44F1-A78B-8CE032E5A8FB}"/>
              </a:ext>
            </a:extLst>
          </p:cNvPr>
          <p:cNvCxnSpPr>
            <a:cxnSpLocks/>
            <a:stCxn id="27" idx="0"/>
            <a:endCxn id="5" idx="3"/>
          </p:cNvCxnSpPr>
          <p:nvPr/>
        </p:nvCxnSpPr>
        <p:spPr>
          <a:xfrm rot="16200000" flipV="1">
            <a:off x="3386016" y="2179597"/>
            <a:ext cx="881360" cy="23722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E719807-6857-456F-9838-2CA73978B7C3}"/>
              </a:ext>
            </a:extLst>
          </p:cNvPr>
          <p:cNvCxnSpPr>
            <a:cxnSpLocks/>
            <a:stCxn id="10" idx="0"/>
            <a:endCxn id="29" idx="1"/>
          </p:cNvCxnSpPr>
          <p:nvPr/>
        </p:nvCxnSpPr>
        <p:spPr>
          <a:xfrm rot="5400000" flipH="1" flipV="1">
            <a:off x="3157956" y="4405286"/>
            <a:ext cx="959894" cy="130233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6B32B4F-C3EB-4518-8A94-E38B1552232D}"/>
              </a:ext>
            </a:extLst>
          </p:cNvPr>
          <p:cNvCxnSpPr>
            <a:cxnSpLocks/>
            <a:stCxn id="10" idx="0"/>
            <a:endCxn id="27" idx="1"/>
          </p:cNvCxnSpPr>
          <p:nvPr/>
        </p:nvCxnSpPr>
        <p:spPr>
          <a:xfrm rot="5400000" flipH="1" flipV="1">
            <a:off x="2867810" y="4115140"/>
            <a:ext cx="1540187" cy="130233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E05A467-D69F-43D0-BA4B-40EF39E731C2}"/>
              </a:ext>
            </a:extLst>
          </p:cNvPr>
          <p:cNvCxnSpPr>
            <a:cxnSpLocks/>
            <a:stCxn id="29" idx="0"/>
            <a:endCxn id="5" idx="3"/>
          </p:cNvCxnSpPr>
          <p:nvPr/>
        </p:nvCxnSpPr>
        <p:spPr>
          <a:xfrm rot="16200000" flipV="1">
            <a:off x="3095870" y="2469744"/>
            <a:ext cx="1461653" cy="23722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35B5856-9138-44FF-94D3-15E8B4310DDB}"/>
              </a:ext>
            </a:extLst>
          </p:cNvPr>
          <p:cNvSpPr/>
          <p:nvPr/>
        </p:nvSpPr>
        <p:spPr>
          <a:xfrm>
            <a:off x="4289070" y="3806412"/>
            <a:ext cx="1447520" cy="379602"/>
          </a:xfrm>
          <a:prstGeom prst="round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rjd3sts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52274B9A-C811-4F83-A27A-9CB1F69C87FB}"/>
              </a:ext>
            </a:extLst>
          </p:cNvPr>
          <p:cNvCxnSpPr>
            <a:cxnSpLocks/>
            <a:stCxn id="28" idx="1"/>
            <a:endCxn id="38" idx="3"/>
          </p:cNvCxnSpPr>
          <p:nvPr/>
        </p:nvCxnSpPr>
        <p:spPr>
          <a:xfrm rot="10800000">
            <a:off x="5736590" y="1863230"/>
            <a:ext cx="1906256" cy="88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0F1FB3A-625B-437F-87C2-A9423598AE47}"/>
              </a:ext>
            </a:extLst>
          </p:cNvPr>
          <p:cNvCxnSpPr>
            <a:cxnSpLocks/>
            <a:stCxn id="26" idx="1"/>
            <a:endCxn id="38" idx="3"/>
          </p:cNvCxnSpPr>
          <p:nvPr/>
        </p:nvCxnSpPr>
        <p:spPr>
          <a:xfrm rot="10800000">
            <a:off x="5736590" y="1863229"/>
            <a:ext cx="1906256" cy="6927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1228590-1C45-485E-A8F7-32B1693DC92D}"/>
              </a:ext>
            </a:extLst>
          </p:cNvPr>
          <p:cNvCxnSpPr>
            <a:cxnSpLocks/>
            <a:stCxn id="30" idx="1"/>
            <a:endCxn id="38" idx="3"/>
          </p:cNvCxnSpPr>
          <p:nvPr/>
        </p:nvCxnSpPr>
        <p:spPr>
          <a:xfrm rot="10800000">
            <a:off x="5736590" y="1863229"/>
            <a:ext cx="1906256" cy="13842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635DE035-726F-405B-B9B6-41683B2196A6}"/>
              </a:ext>
            </a:extLst>
          </p:cNvPr>
          <p:cNvCxnSpPr>
            <a:cxnSpLocks/>
            <a:stCxn id="31" idx="1"/>
            <a:endCxn id="38" idx="3"/>
          </p:cNvCxnSpPr>
          <p:nvPr/>
        </p:nvCxnSpPr>
        <p:spPr>
          <a:xfrm rot="10800000">
            <a:off x="5736590" y="1863229"/>
            <a:ext cx="1906256" cy="20758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5829E41-6F25-46E1-9F7E-E4C276859FDC}"/>
              </a:ext>
            </a:extLst>
          </p:cNvPr>
          <p:cNvSpPr txBox="1"/>
          <p:nvPr/>
        </p:nvSpPr>
        <p:spPr>
          <a:xfrm>
            <a:off x="5736591" y="5538367"/>
            <a:ext cx="47733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/>
              <a:t>https://github.com/palatej?tab=repositories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60462-0386-44C7-A496-0FD1D8B3E94D}"/>
              </a:ext>
            </a:extLst>
          </p:cNvPr>
          <p:cNvSpPr txBox="1"/>
          <p:nvPr/>
        </p:nvSpPr>
        <p:spPr>
          <a:xfrm>
            <a:off x="448464" y="6123543"/>
            <a:ext cx="388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Design similar to the Java libraries !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1C338B2-1DD8-4176-A132-1F7775247C73}"/>
              </a:ext>
            </a:extLst>
          </p:cNvPr>
          <p:cNvSpPr/>
          <p:nvPr/>
        </p:nvSpPr>
        <p:spPr>
          <a:xfrm>
            <a:off x="4127383" y="1673427"/>
            <a:ext cx="1609207" cy="3796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rjd3modelling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59E64B9-849F-474F-8BD7-2ABBDF2366CC}"/>
              </a:ext>
            </a:extLst>
          </p:cNvPr>
          <p:cNvCxnSpPr>
            <a:cxnSpLocks/>
            <a:stCxn id="38" idx="0"/>
            <a:endCxn id="4" idx="2"/>
          </p:cNvCxnSpPr>
          <p:nvPr/>
        </p:nvCxnSpPr>
        <p:spPr>
          <a:xfrm rot="5400000" flipH="1" flipV="1">
            <a:off x="4836083" y="1577523"/>
            <a:ext cx="19180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9E820-D661-444C-ACB5-C8E980AD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A677C-C36A-41FA-B36F-6373ECA1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21885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95649A-2B15-4406-BC52-3E1D58692103}"/>
              </a:ext>
            </a:extLst>
          </p:cNvPr>
          <p:cNvSpPr/>
          <p:nvPr/>
        </p:nvSpPr>
        <p:spPr>
          <a:xfrm>
            <a:off x="1122243" y="755780"/>
            <a:ext cx="2508308" cy="6520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rjd3tramoseats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B85320-608E-4822-9C6E-543C4C82FC55}"/>
              </a:ext>
            </a:extLst>
          </p:cNvPr>
          <p:cNvSpPr/>
          <p:nvPr/>
        </p:nvSpPr>
        <p:spPr>
          <a:xfrm>
            <a:off x="2957804" y="2070617"/>
            <a:ext cx="2341984" cy="583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inst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E91856-49EC-4A97-86FA-E3693A09621C}"/>
              </a:ext>
            </a:extLst>
          </p:cNvPr>
          <p:cNvSpPr/>
          <p:nvPr/>
        </p:nvSpPr>
        <p:spPr>
          <a:xfrm>
            <a:off x="6214188" y="1407816"/>
            <a:ext cx="2341984" cy="583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Proto files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8ACB735-E3A2-40CD-ABBF-66E7282ABAF1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2189909" y="1594304"/>
            <a:ext cx="954382" cy="5814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7945822-A91A-4A2D-B5F7-9E228E582A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99788" y="1699398"/>
            <a:ext cx="914400" cy="662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4A1081C-9E82-4F72-A469-B6BBFB7AB72D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5299788" y="2362199"/>
            <a:ext cx="914400" cy="775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03066ED-A2FD-4B45-8B77-D9F639107F55}"/>
              </a:ext>
            </a:extLst>
          </p:cNvPr>
          <p:cNvSpPr/>
          <p:nvPr/>
        </p:nvSpPr>
        <p:spPr>
          <a:xfrm>
            <a:off x="6214188" y="2845837"/>
            <a:ext cx="2341984" cy="583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 package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66F35-687B-4E43-AB32-BF21D6300EFE}"/>
              </a:ext>
            </a:extLst>
          </p:cNvPr>
          <p:cNvSpPr/>
          <p:nvPr/>
        </p:nvSpPr>
        <p:spPr>
          <a:xfrm>
            <a:off x="2957804" y="3429000"/>
            <a:ext cx="2341984" cy="583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 files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39EB27-ACC9-4156-8E48-C737B2B8B75B}"/>
              </a:ext>
            </a:extLst>
          </p:cNvPr>
          <p:cNvSpPr/>
          <p:nvPr/>
        </p:nvSpPr>
        <p:spPr>
          <a:xfrm>
            <a:off x="2957804" y="5599153"/>
            <a:ext cx="2341984" cy="583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Description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8D1EC27-B6C8-49E8-A1A3-559F8187A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574" y="3497741"/>
            <a:ext cx="2638793" cy="1028844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62CF78F-E0A9-489E-817D-338D02042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574" y="2093564"/>
            <a:ext cx="1714739" cy="381053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D37A5AD-F8B6-42FF-B8D2-30BDB988E98A}"/>
              </a:ext>
            </a:extLst>
          </p:cNvPr>
          <p:cNvCxnSpPr>
            <a:cxnSpLocks/>
            <a:stCxn id="4" idx="2"/>
            <a:endCxn id="20" idx="1"/>
          </p:cNvCxnSpPr>
          <p:nvPr/>
        </p:nvCxnSpPr>
        <p:spPr>
          <a:xfrm rot="16200000" flipH="1">
            <a:off x="1510718" y="2273495"/>
            <a:ext cx="2312765" cy="5814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824AE74-6105-482E-975B-F4B9B09B1005}"/>
              </a:ext>
            </a:extLst>
          </p:cNvPr>
          <p:cNvCxnSpPr>
            <a:cxnSpLocks/>
            <a:stCxn id="4" idx="2"/>
            <a:endCxn id="34" idx="1"/>
          </p:cNvCxnSpPr>
          <p:nvPr/>
        </p:nvCxnSpPr>
        <p:spPr>
          <a:xfrm rot="16200000" flipH="1">
            <a:off x="425641" y="3358572"/>
            <a:ext cx="4482918" cy="5814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177068A2-13D4-4E4E-A805-79CA0F5C4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028" y="4111235"/>
            <a:ext cx="4277322" cy="971686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89EA15-5FBD-4C32-9869-591FDABE8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101" y="5599153"/>
            <a:ext cx="1949900" cy="1097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0D4DA-1438-49C9-B9AE-729DE239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0F618-BFB1-4157-845D-53DFB348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51912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E026-D238-4AF1-8F4A-C306A5A4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Objectives of 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19A8F-D80B-4FDC-B623-698C487B8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High-</a:t>
            </a:r>
            <a:r>
              <a:rPr lang="fr-BE" dirty="0" err="1"/>
              <a:t>level</a:t>
            </a:r>
            <a:r>
              <a:rPr lang="fr-BE" dirty="0"/>
              <a:t> </a:t>
            </a:r>
            <a:r>
              <a:rPr lang="fr-BE" dirty="0" err="1"/>
              <a:t>functions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most</a:t>
            </a:r>
            <a:r>
              <a:rPr lang="fr-BE" dirty="0"/>
              <a:t> </a:t>
            </a:r>
            <a:r>
              <a:rPr lang="fr-BE" dirty="0" err="1"/>
              <a:t>common</a:t>
            </a:r>
            <a:r>
              <a:rPr lang="fr-BE" dirty="0"/>
              <a:t> </a:t>
            </a:r>
            <a:r>
              <a:rPr lang="fr-BE" dirty="0" err="1"/>
              <a:t>results</a:t>
            </a:r>
            <a:endParaRPr lang="fr-BE" dirty="0"/>
          </a:p>
          <a:p>
            <a:r>
              <a:rPr lang="fr-BE" dirty="0"/>
              <a:t>Low-</a:t>
            </a:r>
            <a:r>
              <a:rPr lang="fr-BE" dirty="0" err="1"/>
              <a:t>level</a:t>
            </a:r>
            <a:r>
              <a:rPr lang="fr-BE" dirty="0"/>
              <a:t> </a:t>
            </a:r>
            <a:r>
              <a:rPr lang="fr-BE" dirty="0" err="1"/>
              <a:t>functions</a:t>
            </a:r>
            <a:endParaRPr lang="fr-BE" dirty="0"/>
          </a:p>
          <a:p>
            <a:pPr lvl="1"/>
            <a:r>
              <a:rPr lang="fr-BE" dirty="0"/>
              <a:t>Advanced </a:t>
            </a:r>
            <a:r>
              <a:rPr lang="fr-BE" dirty="0" err="1"/>
              <a:t>users</a:t>
            </a:r>
            <a:endParaRPr lang="fr-BE" dirty="0"/>
          </a:p>
          <a:p>
            <a:pPr lvl="1"/>
            <a:r>
              <a:rPr lang="fr-BE" dirty="0" err="1"/>
              <a:t>Research</a:t>
            </a:r>
            <a:endParaRPr lang="fr-BE" dirty="0"/>
          </a:p>
          <a:p>
            <a:pPr lvl="1"/>
            <a:r>
              <a:rPr lang="fr-BE" dirty="0"/>
              <a:t>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A316-DA45-4B6D-8E78-4E4E1A66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D7FD9-62C9-4262-A266-F468DE9A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392617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88CF-D942-4E7C-A9B4-383B09FB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TramoSeats</a:t>
            </a:r>
            <a:r>
              <a:rPr lang="en-GB" dirty="0"/>
              <a:t> / X13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8FE6E-8ADC-40DB-B7B3-C2552468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Specifications</a:t>
            </a:r>
          </a:p>
          <a:p>
            <a:pPr lvl="1"/>
            <a:r>
              <a:rPr lang="en-GB" dirty="0"/>
              <a:t>Default specifications</a:t>
            </a:r>
          </a:p>
          <a:p>
            <a:pPr lvl="1"/>
            <a:r>
              <a:rPr lang="en-GB" dirty="0"/>
              <a:t>Modifications of the different options (with auxiliary functions)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1C716E-C3B8-4EA9-B806-54CE7C3A7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53" y="3429000"/>
            <a:ext cx="7410604" cy="235156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EEF5E-A8DF-4F1A-AFFC-0987CF75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8366D-958F-433F-A278-5B717159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394890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88CF-D942-4E7C-A9B4-383B09FB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TramoSeats</a:t>
            </a:r>
            <a:r>
              <a:rPr lang="en-GB" dirty="0"/>
              <a:t> / X13 packages (</a:t>
            </a:r>
            <a:r>
              <a:rPr lang="en-GB" dirty="0" err="1"/>
              <a:t>cont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8FE6E-8ADC-40DB-B7B3-C2552468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Processing</a:t>
            </a:r>
          </a:p>
          <a:p>
            <a:pPr lvl="1"/>
            <a:r>
              <a:rPr lang="en-GB" dirty="0"/>
              <a:t>Fast processing (</a:t>
            </a:r>
            <a:r>
              <a:rPr lang="en-GB" dirty="0" err="1"/>
              <a:t>fast.xxx</a:t>
            </a:r>
            <a:r>
              <a:rPr lang="en-GB" dirty="0"/>
              <a:t> method)</a:t>
            </a:r>
          </a:p>
          <a:p>
            <a:pPr lvl="1"/>
            <a:r>
              <a:rPr lang="en-GB" dirty="0"/>
              <a:t>Full processing (</a:t>
            </a:r>
            <a:r>
              <a:rPr lang="en-GB" dirty="0" err="1"/>
              <a:t>xxx.method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Results</a:t>
            </a:r>
          </a:p>
          <a:p>
            <a:pPr lvl="2"/>
            <a:r>
              <a:rPr lang="en-GB" dirty="0"/>
              <a:t>Estimation spec </a:t>
            </a:r>
          </a:p>
          <a:p>
            <a:pPr lvl="2"/>
            <a:r>
              <a:rPr lang="en-GB" dirty="0"/>
              <a:t>Result spec </a:t>
            </a:r>
          </a:p>
          <a:p>
            <a:pPr lvl="1"/>
            <a:r>
              <a:rPr lang="en-GB" dirty="0"/>
              <a:t>Refreshing of spec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358BBA-CEFD-4F5A-BD74-58E3C0790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681" y="3429000"/>
            <a:ext cx="7920890" cy="2542822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D3CC0-8F81-4E79-A59C-E6BCD0BF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FE63E-EF63-449A-B353-5390CF51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241926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431</Words>
  <Application>Microsoft Office PowerPoint</Application>
  <PresentationFormat>Widescreen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Office Theme</vt:lpstr>
      <vt:lpstr>JD+ and R</vt:lpstr>
      <vt:lpstr>Main requirements</vt:lpstr>
      <vt:lpstr>Technical design (Rjdemetra)</vt:lpstr>
      <vt:lpstr>Technical design (Rjdemetra3)</vt:lpstr>
      <vt:lpstr>Overview </vt:lpstr>
      <vt:lpstr>PowerPoint Presentation</vt:lpstr>
      <vt:lpstr>Objectives of R packages</vt:lpstr>
      <vt:lpstr>TramoSeats / X13 packages</vt:lpstr>
      <vt:lpstr>TramoSeats / X13 packages (cont)</vt:lpstr>
      <vt:lpstr>TramoSeats / X13 packages (cont)</vt:lpstr>
      <vt:lpstr>Details. Seasonality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JD+ and R</dc:title>
  <dc:creator>Palate Jean</dc:creator>
  <cp:lastModifiedBy>Palate Jean</cp:lastModifiedBy>
  <cp:revision>6</cp:revision>
  <dcterms:created xsi:type="dcterms:W3CDTF">2021-10-11T06:27:17Z</dcterms:created>
  <dcterms:modified xsi:type="dcterms:W3CDTF">2023-10-11T16:04:59Z</dcterms:modified>
</cp:coreProperties>
</file>