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8519A925-F9B5-4663-AF54-FB87C9BE5C7E}"/>
    <pc:docChg chg="undo custSel addSld delSld modSld sldOrd modMainMaster">
      <pc:chgData name="Palate Jean" userId="e44b8056-0d57-42f7-acd1-ff6af1acf077" providerId="ADAL" clId="{8519A925-F9B5-4663-AF54-FB87C9BE5C7E}" dt="2021-10-11T13:23:26.613" v="365" actId="47"/>
      <pc:docMkLst>
        <pc:docMk/>
      </pc:docMkLst>
      <pc:sldChg chg="del">
        <pc:chgData name="Palate Jean" userId="e44b8056-0d57-42f7-acd1-ff6af1acf077" providerId="ADAL" clId="{8519A925-F9B5-4663-AF54-FB87C9BE5C7E}" dt="2021-10-11T13:23:26.613" v="365" actId="47"/>
        <pc:sldMkLst>
          <pc:docMk/>
          <pc:sldMk cId="3757375432" sldId="256"/>
        </pc:sldMkLst>
      </pc:sldChg>
      <pc:sldChg chg="modSp new mod">
        <pc:chgData name="Palate Jean" userId="e44b8056-0d57-42f7-acd1-ff6af1acf077" providerId="ADAL" clId="{8519A925-F9B5-4663-AF54-FB87C9BE5C7E}" dt="2021-10-11T09:57:18.801" v="302" actId="20577"/>
        <pc:sldMkLst>
          <pc:docMk/>
          <pc:sldMk cId="544769764" sldId="268"/>
        </pc:sldMkLst>
        <pc:spChg chg="mod">
          <ac:chgData name="Palate Jean" userId="e44b8056-0d57-42f7-acd1-ff6af1acf077" providerId="ADAL" clId="{8519A925-F9B5-4663-AF54-FB87C9BE5C7E}" dt="2021-10-11T09:52:49.343" v="17" actId="20577"/>
          <ac:spMkLst>
            <pc:docMk/>
            <pc:sldMk cId="544769764" sldId="268"/>
            <ac:spMk id="2" creationId="{864EC42D-AE7A-4704-B675-7425BA214C34}"/>
          </ac:spMkLst>
        </pc:spChg>
        <pc:spChg chg="mod">
          <ac:chgData name="Palate Jean" userId="e44b8056-0d57-42f7-acd1-ff6af1acf077" providerId="ADAL" clId="{8519A925-F9B5-4663-AF54-FB87C9BE5C7E}" dt="2021-10-11T09:57:18.801" v="302" actId="20577"/>
          <ac:spMkLst>
            <pc:docMk/>
            <pc:sldMk cId="544769764" sldId="268"/>
            <ac:spMk id="3" creationId="{4792A7B2-4806-4DDC-A27A-F88A9F042159}"/>
          </ac:spMkLst>
        </pc:spChg>
      </pc:sldChg>
      <pc:sldChg chg="new del">
        <pc:chgData name="Palate Jean" userId="e44b8056-0d57-42f7-acd1-ff6af1acf077" providerId="ADAL" clId="{8519A925-F9B5-4663-AF54-FB87C9BE5C7E}" dt="2021-10-11T13:22:20.151" v="306" actId="47"/>
        <pc:sldMkLst>
          <pc:docMk/>
          <pc:sldMk cId="1306875764" sldId="269"/>
        </pc:sldMkLst>
      </pc:sldChg>
      <pc:sldChg chg="modSp new mod ord">
        <pc:chgData name="Palate Jean" userId="e44b8056-0d57-42f7-acd1-ff6af1acf077" providerId="ADAL" clId="{8519A925-F9B5-4663-AF54-FB87C9BE5C7E}" dt="2021-10-11T13:23:12.608" v="364" actId="20577"/>
        <pc:sldMkLst>
          <pc:docMk/>
          <pc:sldMk cId="2625167690" sldId="269"/>
        </pc:sldMkLst>
        <pc:spChg chg="mod">
          <ac:chgData name="Palate Jean" userId="e44b8056-0d57-42f7-acd1-ff6af1acf077" providerId="ADAL" clId="{8519A925-F9B5-4663-AF54-FB87C9BE5C7E}" dt="2021-10-11T13:22:56.795" v="338" actId="404"/>
          <ac:spMkLst>
            <pc:docMk/>
            <pc:sldMk cId="2625167690" sldId="269"/>
            <ac:spMk id="2" creationId="{EE0DD887-693D-4B7D-8E80-72B386CA567C}"/>
          </ac:spMkLst>
        </pc:spChg>
        <pc:spChg chg="mod">
          <ac:chgData name="Palate Jean" userId="e44b8056-0d57-42f7-acd1-ff6af1acf077" providerId="ADAL" clId="{8519A925-F9B5-4663-AF54-FB87C9BE5C7E}" dt="2021-10-11T13:23:04.393" v="351" actId="20577"/>
          <ac:spMkLst>
            <pc:docMk/>
            <pc:sldMk cId="2625167690" sldId="269"/>
            <ac:spMk id="3" creationId="{A6BB503F-3D25-4C2F-A894-29BFA9D459E3}"/>
          </ac:spMkLst>
        </pc:spChg>
        <pc:spChg chg="mod">
          <ac:chgData name="Palate Jean" userId="e44b8056-0d57-42f7-acd1-ff6af1acf077" providerId="ADAL" clId="{8519A925-F9B5-4663-AF54-FB87C9BE5C7E}" dt="2021-10-11T13:23:12.608" v="364" actId="20577"/>
          <ac:spMkLst>
            <pc:docMk/>
            <pc:sldMk cId="2625167690" sldId="269"/>
            <ac:spMk id="4" creationId="{03AA3CD6-07F3-449C-BF1C-08AC44A5F817}"/>
          </ac:spMkLst>
        </pc:spChg>
      </pc:sldChg>
      <pc:sldMasterChg chg="addSp delSp mod">
        <pc:chgData name="Palate Jean" userId="e44b8056-0d57-42f7-acd1-ff6af1acf077" providerId="ADAL" clId="{8519A925-F9B5-4663-AF54-FB87C9BE5C7E}" dt="2021-10-11T13:21:52.699" v="304" actId="22"/>
        <pc:sldMasterMkLst>
          <pc:docMk/>
          <pc:sldMasterMk cId="535899996" sldId="2147483648"/>
        </pc:sldMasterMkLst>
        <pc:spChg chg="add del">
          <ac:chgData name="Palate Jean" userId="e44b8056-0d57-42f7-acd1-ff6af1acf077" providerId="ADAL" clId="{8519A925-F9B5-4663-AF54-FB87C9BE5C7E}" dt="2021-10-11T13:21:52.699" v="304" actId="22"/>
          <ac:spMkLst>
            <pc:docMk/>
            <pc:sldMasterMk cId="535899996" sldId="2147483648"/>
            <ac:spMk id="8" creationId="{82CF9B7E-F459-4C7A-84DD-FCE8C7E9EB66}"/>
          </ac:spMkLst>
        </pc:spChg>
      </pc:sldMasterChg>
    </pc:docChg>
  </pc:docChgLst>
  <pc:docChgLst>
    <pc:chgData name="Palate Jean" userId="e44b8056-0d57-42f7-acd1-ff6af1acf077" providerId="ADAL" clId="{A87C0524-E8EF-47AC-9B79-32AF167FD837}"/>
    <pc:docChg chg="undo custSel addSld modSld">
      <pc:chgData name="Palate Jean" userId="e44b8056-0d57-42f7-acd1-ff6af1acf077" providerId="ADAL" clId="{A87C0524-E8EF-47AC-9B79-32AF167FD837}" dt="2021-10-11T09:49:31.778" v="2304" actId="20577"/>
      <pc:docMkLst>
        <pc:docMk/>
      </pc:docMkLst>
      <pc:sldChg chg="addSp modSp mod">
        <pc:chgData name="Palate Jean" userId="e44b8056-0d57-42f7-acd1-ff6af1acf077" providerId="ADAL" clId="{A87C0524-E8EF-47AC-9B79-32AF167FD837}" dt="2021-10-11T07:29:44.120" v="91" actId="1440"/>
        <pc:sldMkLst>
          <pc:docMk/>
          <pc:sldMk cId="403631732" sldId="257"/>
        </pc:sldMkLst>
        <pc:spChg chg="mod">
          <ac:chgData name="Palate Jean" userId="e44b8056-0d57-42f7-acd1-ff6af1acf077" providerId="ADAL" clId="{A87C0524-E8EF-47AC-9B79-32AF167FD837}" dt="2021-10-11T07:26:38.341" v="86" actId="20577"/>
          <ac:spMkLst>
            <pc:docMk/>
            <pc:sldMk cId="403631732" sldId="257"/>
            <ac:spMk id="3" creationId="{4F822B56-5136-4B4D-82F1-B1A1C3C49E36}"/>
          </ac:spMkLst>
        </pc:spChg>
        <pc:picChg chg="add mod">
          <ac:chgData name="Palate Jean" userId="e44b8056-0d57-42f7-acd1-ff6af1acf077" providerId="ADAL" clId="{A87C0524-E8EF-47AC-9B79-32AF167FD837}" dt="2021-10-11T07:29:44.120" v="91" actId="1440"/>
          <ac:picMkLst>
            <pc:docMk/>
            <pc:sldMk cId="403631732" sldId="257"/>
            <ac:picMk id="7" creationId="{77CF1A0E-4E0E-4127-8061-65A34B367019}"/>
          </ac:picMkLst>
        </pc:picChg>
      </pc:sldChg>
      <pc:sldChg chg="modSp new mod">
        <pc:chgData name="Palate Jean" userId="e44b8056-0d57-42f7-acd1-ff6af1acf077" providerId="ADAL" clId="{A87C0524-E8EF-47AC-9B79-32AF167FD837}" dt="2021-10-11T07:59:05.997" v="429" actId="20577"/>
        <pc:sldMkLst>
          <pc:docMk/>
          <pc:sldMk cId="2128726930" sldId="258"/>
        </pc:sldMkLst>
        <pc:spChg chg="mod">
          <ac:chgData name="Palate Jean" userId="e44b8056-0d57-42f7-acd1-ff6af1acf077" providerId="ADAL" clId="{A87C0524-E8EF-47AC-9B79-32AF167FD837}" dt="2021-10-11T07:33:27.833" v="103" actId="20577"/>
          <ac:spMkLst>
            <pc:docMk/>
            <pc:sldMk cId="2128726930" sldId="258"/>
            <ac:spMk id="2" creationId="{2227E19C-A417-4261-BD5B-08E2093947A9}"/>
          </ac:spMkLst>
        </pc:spChg>
        <pc:spChg chg="mod">
          <ac:chgData name="Palate Jean" userId="e44b8056-0d57-42f7-acd1-ff6af1acf077" providerId="ADAL" clId="{A87C0524-E8EF-47AC-9B79-32AF167FD837}" dt="2021-10-11T07:59:05.997" v="429" actId="20577"/>
          <ac:spMkLst>
            <pc:docMk/>
            <pc:sldMk cId="2128726930" sldId="258"/>
            <ac:spMk id="3" creationId="{2DE0653D-53CC-4553-9F52-C8EAC4239A42}"/>
          </ac:spMkLst>
        </pc:spChg>
      </pc:sldChg>
      <pc:sldChg chg="modSp new mod">
        <pc:chgData name="Palate Jean" userId="e44b8056-0d57-42f7-acd1-ff6af1acf077" providerId="ADAL" clId="{A87C0524-E8EF-47AC-9B79-32AF167FD837}" dt="2021-10-11T08:22:52.204" v="763" actId="20577"/>
        <pc:sldMkLst>
          <pc:docMk/>
          <pc:sldMk cId="3395920579" sldId="259"/>
        </pc:sldMkLst>
        <pc:spChg chg="mod">
          <ac:chgData name="Palate Jean" userId="e44b8056-0d57-42f7-acd1-ff6af1acf077" providerId="ADAL" clId="{A87C0524-E8EF-47AC-9B79-32AF167FD837}" dt="2021-10-11T07:44:07.772" v="320" actId="20577"/>
          <ac:spMkLst>
            <pc:docMk/>
            <pc:sldMk cId="3395920579" sldId="259"/>
            <ac:spMk id="2" creationId="{569180A3-8F25-444E-96A2-248683A857A2}"/>
          </ac:spMkLst>
        </pc:spChg>
        <pc:spChg chg="mod">
          <ac:chgData name="Palate Jean" userId="e44b8056-0d57-42f7-acd1-ff6af1acf077" providerId="ADAL" clId="{A87C0524-E8EF-47AC-9B79-32AF167FD837}" dt="2021-10-11T08:22:52.204" v="763" actId="20577"/>
          <ac:spMkLst>
            <pc:docMk/>
            <pc:sldMk cId="3395920579" sldId="259"/>
            <ac:spMk id="3" creationId="{0D5DEFE7-7E41-4E13-88FE-5BC2E427D451}"/>
          </ac:spMkLst>
        </pc:spChg>
      </pc:sldChg>
      <pc:sldChg chg="modSp new mod">
        <pc:chgData name="Palate Jean" userId="e44b8056-0d57-42f7-acd1-ff6af1acf077" providerId="ADAL" clId="{A87C0524-E8EF-47AC-9B79-32AF167FD837}" dt="2021-10-11T08:35:33.809" v="1119" actId="20577"/>
        <pc:sldMkLst>
          <pc:docMk/>
          <pc:sldMk cId="3910476886" sldId="260"/>
        </pc:sldMkLst>
        <pc:spChg chg="mod">
          <ac:chgData name="Palate Jean" userId="e44b8056-0d57-42f7-acd1-ff6af1acf077" providerId="ADAL" clId="{A87C0524-E8EF-47AC-9B79-32AF167FD837}" dt="2021-10-11T08:26:30.395" v="884" actId="20577"/>
          <ac:spMkLst>
            <pc:docMk/>
            <pc:sldMk cId="3910476886" sldId="260"/>
            <ac:spMk id="2" creationId="{6953E758-16F9-47BC-B0E5-95DBD0E06E1C}"/>
          </ac:spMkLst>
        </pc:spChg>
        <pc:spChg chg="mod">
          <ac:chgData name="Palate Jean" userId="e44b8056-0d57-42f7-acd1-ff6af1acf077" providerId="ADAL" clId="{A87C0524-E8EF-47AC-9B79-32AF167FD837}" dt="2021-10-11T08:35:33.809" v="1119" actId="20577"/>
          <ac:spMkLst>
            <pc:docMk/>
            <pc:sldMk cId="3910476886" sldId="260"/>
            <ac:spMk id="3" creationId="{F87AC310-7850-454C-AB59-FADCC6FD55FC}"/>
          </ac:spMkLst>
        </pc:spChg>
      </pc:sldChg>
      <pc:sldChg chg="modSp new mod">
        <pc:chgData name="Palate Jean" userId="e44b8056-0d57-42f7-acd1-ff6af1acf077" providerId="ADAL" clId="{A87C0524-E8EF-47AC-9B79-32AF167FD837}" dt="2021-10-11T08:25:29.228" v="872" actId="20577"/>
        <pc:sldMkLst>
          <pc:docMk/>
          <pc:sldMk cId="3528564896" sldId="261"/>
        </pc:sldMkLst>
        <pc:spChg chg="mod">
          <ac:chgData name="Palate Jean" userId="e44b8056-0d57-42f7-acd1-ff6af1acf077" providerId="ADAL" clId="{A87C0524-E8EF-47AC-9B79-32AF167FD837}" dt="2021-10-11T08:24:46.851" v="776" actId="20577"/>
          <ac:spMkLst>
            <pc:docMk/>
            <pc:sldMk cId="3528564896" sldId="261"/>
            <ac:spMk id="2" creationId="{9D65E61E-7A19-4784-9286-B1BD6928231E}"/>
          </ac:spMkLst>
        </pc:spChg>
        <pc:spChg chg="mod">
          <ac:chgData name="Palate Jean" userId="e44b8056-0d57-42f7-acd1-ff6af1acf077" providerId="ADAL" clId="{A87C0524-E8EF-47AC-9B79-32AF167FD837}" dt="2021-10-11T08:25:29.228" v="872" actId="20577"/>
          <ac:spMkLst>
            <pc:docMk/>
            <pc:sldMk cId="3528564896" sldId="261"/>
            <ac:spMk id="3" creationId="{DF6304D9-9C84-4EB6-B3A8-27931AA2E8C1}"/>
          </ac:spMkLst>
        </pc:spChg>
      </pc:sldChg>
      <pc:sldChg chg="addSp delSp modSp new mod">
        <pc:chgData name="Palate Jean" userId="e44b8056-0d57-42f7-acd1-ff6af1acf077" providerId="ADAL" clId="{A87C0524-E8EF-47AC-9B79-32AF167FD837}" dt="2021-10-11T08:38:42.697" v="1140" actId="20577"/>
        <pc:sldMkLst>
          <pc:docMk/>
          <pc:sldMk cId="1425732455" sldId="262"/>
        </pc:sldMkLst>
        <pc:spChg chg="mod">
          <ac:chgData name="Palate Jean" userId="e44b8056-0d57-42f7-acd1-ff6af1acf077" providerId="ADAL" clId="{A87C0524-E8EF-47AC-9B79-32AF167FD837}" dt="2021-10-11T08:38:42.697" v="1140" actId="20577"/>
          <ac:spMkLst>
            <pc:docMk/>
            <pc:sldMk cId="1425732455" sldId="262"/>
            <ac:spMk id="2" creationId="{C6C6ADCE-E55F-41E5-BF51-74F84110E5C8}"/>
          </ac:spMkLst>
        </pc:spChg>
        <pc:spChg chg="del">
          <ac:chgData name="Palate Jean" userId="e44b8056-0d57-42f7-acd1-ff6af1acf077" providerId="ADAL" clId="{A87C0524-E8EF-47AC-9B79-32AF167FD837}" dt="2021-10-11T08:38:33.351" v="1121" actId="22"/>
          <ac:spMkLst>
            <pc:docMk/>
            <pc:sldMk cId="1425732455" sldId="262"/>
            <ac:spMk id="3" creationId="{4B6C679F-F783-4751-B299-8C1B5DF595DD}"/>
          </ac:spMkLst>
        </pc:spChg>
        <pc:picChg chg="add mod ord">
          <ac:chgData name="Palate Jean" userId="e44b8056-0d57-42f7-acd1-ff6af1acf077" providerId="ADAL" clId="{A87C0524-E8EF-47AC-9B79-32AF167FD837}" dt="2021-10-11T08:38:33.351" v="1121" actId="22"/>
          <ac:picMkLst>
            <pc:docMk/>
            <pc:sldMk cId="1425732455" sldId="262"/>
            <ac:picMk id="7" creationId="{FC4EAA75-22D5-44DD-9FB2-23400764B27F}"/>
          </ac:picMkLst>
        </pc:picChg>
      </pc:sldChg>
      <pc:sldChg chg="addSp delSp modSp new mod">
        <pc:chgData name="Palate Jean" userId="e44b8056-0d57-42f7-acd1-ff6af1acf077" providerId="ADAL" clId="{A87C0524-E8EF-47AC-9B79-32AF167FD837}" dt="2021-10-11T08:45:28.873" v="1197" actId="1076"/>
        <pc:sldMkLst>
          <pc:docMk/>
          <pc:sldMk cId="1989005194" sldId="263"/>
        </pc:sldMkLst>
        <pc:spChg chg="mod">
          <ac:chgData name="Palate Jean" userId="e44b8056-0d57-42f7-acd1-ff6af1acf077" providerId="ADAL" clId="{A87C0524-E8EF-47AC-9B79-32AF167FD837}" dt="2021-10-11T08:39:02.338" v="1163" actId="20577"/>
          <ac:spMkLst>
            <pc:docMk/>
            <pc:sldMk cId="1989005194" sldId="263"/>
            <ac:spMk id="2" creationId="{3F484B7A-58FB-4EC6-BEF8-563ABBDABC71}"/>
          </ac:spMkLst>
        </pc:spChg>
        <pc:spChg chg="del">
          <ac:chgData name="Palate Jean" userId="e44b8056-0d57-42f7-acd1-ff6af1acf077" providerId="ADAL" clId="{A87C0524-E8EF-47AC-9B79-32AF167FD837}" dt="2021-10-11T08:41:08.993" v="1164" actId="22"/>
          <ac:spMkLst>
            <pc:docMk/>
            <pc:sldMk cId="1989005194" sldId="263"/>
            <ac:spMk id="3" creationId="{13A1B5EF-9C1B-4ABA-A66F-414A129DA8A5}"/>
          </ac:spMkLst>
        </pc:spChg>
        <pc:spChg chg="add del mod">
          <ac:chgData name="Palate Jean" userId="e44b8056-0d57-42f7-acd1-ff6af1acf077" providerId="ADAL" clId="{A87C0524-E8EF-47AC-9B79-32AF167FD837}" dt="2021-10-11T08:41:56.069" v="1168" actId="22"/>
          <ac:spMkLst>
            <pc:docMk/>
            <pc:sldMk cId="1989005194" sldId="263"/>
            <ac:spMk id="9" creationId="{D93AD5F5-6778-4519-AC68-219F1BDAAE76}"/>
          </ac:spMkLst>
        </pc:spChg>
        <pc:picChg chg="add del mod ord">
          <ac:chgData name="Palate Jean" userId="e44b8056-0d57-42f7-acd1-ff6af1acf077" providerId="ADAL" clId="{A87C0524-E8EF-47AC-9B79-32AF167FD837}" dt="2021-10-11T08:41:26.832" v="1167" actId="478"/>
          <ac:picMkLst>
            <pc:docMk/>
            <pc:sldMk cId="1989005194" sldId="263"/>
            <ac:picMk id="7" creationId="{7648356B-C52E-46A6-B3E1-11259DB4B283}"/>
          </ac:picMkLst>
        </pc:picChg>
        <pc:picChg chg="add mod ord">
          <ac:chgData name="Palate Jean" userId="e44b8056-0d57-42f7-acd1-ff6af1acf077" providerId="ADAL" clId="{A87C0524-E8EF-47AC-9B79-32AF167FD837}" dt="2021-10-11T08:42:29.317" v="1178" actId="208"/>
          <ac:picMkLst>
            <pc:docMk/>
            <pc:sldMk cId="1989005194" sldId="263"/>
            <ac:picMk id="11" creationId="{BBAA7276-A8BD-40AA-B0C9-6DE541BC7BCD}"/>
          </ac:picMkLst>
        </pc:picChg>
        <pc:picChg chg="add mod">
          <ac:chgData name="Palate Jean" userId="e44b8056-0d57-42f7-acd1-ff6af1acf077" providerId="ADAL" clId="{A87C0524-E8EF-47AC-9B79-32AF167FD837}" dt="2021-10-11T08:44:56.400" v="1191" actId="14100"/>
          <ac:picMkLst>
            <pc:docMk/>
            <pc:sldMk cId="1989005194" sldId="263"/>
            <ac:picMk id="13" creationId="{4FA22243-F7CA-4EC7-9AF5-71523FA00934}"/>
          </ac:picMkLst>
        </pc:picChg>
        <pc:picChg chg="add mod">
          <ac:chgData name="Palate Jean" userId="e44b8056-0d57-42f7-acd1-ff6af1acf077" providerId="ADAL" clId="{A87C0524-E8EF-47AC-9B79-32AF167FD837}" dt="2021-10-11T08:45:28.873" v="1197" actId="1076"/>
          <ac:picMkLst>
            <pc:docMk/>
            <pc:sldMk cId="1989005194" sldId="263"/>
            <ac:picMk id="15" creationId="{0B58BF9C-10FA-430C-8185-8E13439DFDC2}"/>
          </ac:picMkLst>
        </pc:picChg>
        <pc:picChg chg="add mod">
          <ac:chgData name="Palate Jean" userId="e44b8056-0d57-42f7-acd1-ff6af1acf077" providerId="ADAL" clId="{A87C0524-E8EF-47AC-9B79-32AF167FD837}" dt="2021-10-11T08:45:22.657" v="1196" actId="14100"/>
          <ac:picMkLst>
            <pc:docMk/>
            <pc:sldMk cId="1989005194" sldId="263"/>
            <ac:picMk id="17" creationId="{7AC463DC-D0FB-4178-8588-27067D2EE067}"/>
          </ac:picMkLst>
        </pc:picChg>
      </pc:sldChg>
      <pc:sldChg chg="modSp new mod">
        <pc:chgData name="Palate Jean" userId="e44b8056-0d57-42f7-acd1-ff6af1acf077" providerId="ADAL" clId="{A87C0524-E8EF-47AC-9B79-32AF167FD837}" dt="2021-10-11T08:51:35.501" v="1319"/>
        <pc:sldMkLst>
          <pc:docMk/>
          <pc:sldMk cId="3286889596" sldId="264"/>
        </pc:sldMkLst>
        <pc:spChg chg="mod">
          <ac:chgData name="Palate Jean" userId="e44b8056-0d57-42f7-acd1-ff6af1acf077" providerId="ADAL" clId="{A87C0524-E8EF-47AC-9B79-32AF167FD837}" dt="2021-10-11T08:46:51.858" v="1210" actId="20577"/>
          <ac:spMkLst>
            <pc:docMk/>
            <pc:sldMk cId="3286889596" sldId="264"/>
            <ac:spMk id="2" creationId="{69BA3395-9F96-48A2-99C3-26A18247C36B}"/>
          </ac:spMkLst>
        </pc:spChg>
        <pc:spChg chg="mod">
          <ac:chgData name="Palate Jean" userId="e44b8056-0d57-42f7-acd1-ff6af1acf077" providerId="ADAL" clId="{A87C0524-E8EF-47AC-9B79-32AF167FD837}" dt="2021-10-11T08:51:35.501" v="1319"/>
          <ac:spMkLst>
            <pc:docMk/>
            <pc:sldMk cId="3286889596" sldId="264"/>
            <ac:spMk id="3" creationId="{8960CBDC-549E-4102-8ADF-10FF41A00C00}"/>
          </ac:spMkLst>
        </pc:spChg>
      </pc:sldChg>
      <pc:sldChg chg="modSp new mod">
        <pc:chgData name="Palate Jean" userId="e44b8056-0d57-42f7-acd1-ff6af1acf077" providerId="ADAL" clId="{A87C0524-E8EF-47AC-9B79-32AF167FD837}" dt="2021-10-11T09:05:21.820" v="1513" actId="20577"/>
        <pc:sldMkLst>
          <pc:docMk/>
          <pc:sldMk cId="3638540419" sldId="265"/>
        </pc:sldMkLst>
        <pc:spChg chg="mod">
          <ac:chgData name="Palate Jean" userId="e44b8056-0d57-42f7-acd1-ff6af1acf077" providerId="ADAL" clId="{A87C0524-E8EF-47AC-9B79-32AF167FD837}" dt="2021-10-11T08:53:49.150" v="1338" actId="20577"/>
          <ac:spMkLst>
            <pc:docMk/>
            <pc:sldMk cId="3638540419" sldId="265"/>
            <ac:spMk id="2" creationId="{86D1D154-174C-4F44-B1BD-9F631EFEBFEA}"/>
          </ac:spMkLst>
        </pc:spChg>
        <pc:spChg chg="mod">
          <ac:chgData name="Palate Jean" userId="e44b8056-0d57-42f7-acd1-ff6af1acf077" providerId="ADAL" clId="{A87C0524-E8EF-47AC-9B79-32AF167FD837}" dt="2021-10-11T09:05:21.820" v="1513" actId="20577"/>
          <ac:spMkLst>
            <pc:docMk/>
            <pc:sldMk cId="3638540419" sldId="265"/>
            <ac:spMk id="3" creationId="{EB48CCF9-3520-411B-8E09-F52C407B47A3}"/>
          </ac:spMkLst>
        </pc:spChg>
      </pc:sldChg>
      <pc:sldChg chg="modSp new mod">
        <pc:chgData name="Palate Jean" userId="e44b8056-0d57-42f7-acd1-ff6af1acf077" providerId="ADAL" clId="{A87C0524-E8EF-47AC-9B79-32AF167FD837}" dt="2021-10-11T09:21:20.801" v="1828" actId="114"/>
        <pc:sldMkLst>
          <pc:docMk/>
          <pc:sldMk cId="259748251" sldId="266"/>
        </pc:sldMkLst>
        <pc:spChg chg="mod">
          <ac:chgData name="Palate Jean" userId="e44b8056-0d57-42f7-acd1-ff6af1acf077" providerId="ADAL" clId="{A87C0524-E8EF-47AC-9B79-32AF167FD837}" dt="2021-10-11T09:06:10.754" v="1515"/>
          <ac:spMkLst>
            <pc:docMk/>
            <pc:sldMk cId="259748251" sldId="266"/>
            <ac:spMk id="2" creationId="{45330004-2A8D-4374-8EFE-ADFC89CE3073}"/>
          </ac:spMkLst>
        </pc:spChg>
        <pc:spChg chg="mod">
          <ac:chgData name="Palate Jean" userId="e44b8056-0d57-42f7-acd1-ff6af1acf077" providerId="ADAL" clId="{A87C0524-E8EF-47AC-9B79-32AF167FD837}" dt="2021-10-11T09:21:20.801" v="1828" actId="114"/>
          <ac:spMkLst>
            <pc:docMk/>
            <pc:sldMk cId="259748251" sldId="266"/>
            <ac:spMk id="3" creationId="{3190E2B5-ABD5-409B-9F04-6E4A904B7191}"/>
          </ac:spMkLst>
        </pc:spChg>
      </pc:sldChg>
      <pc:sldChg chg="modSp new mod">
        <pc:chgData name="Palate Jean" userId="e44b8056-0d57-42f7-acd1-ff6af1acf077" providerId="ADAL" clId="{A87C0524-E8EF-47AC-9B79-32AF167FD837}" dt="2021-10-11T09:49:31.778" v="2304" actId="20577"/>
        <pc:sldMkLst>
          <pc:docMk/>
          <pc:sldMk cId="2289610615" sldId="267"/>
        </pc:sldMkLst>
        <pc:spChg chg="mod">
          <ac:chgData name="Palate Jean" userId="e44b8056-0d57-42f7-acd1-ff6af1acf077" providerId="ADAL" clId="{A87C0524-E8EF-47AC-9B79-32AF167FD837}" dt="2021-10-11T09:22:08.151" v="1851" actId="20577"/>
          <ac:spMkLst>
            <pc:docMk/>
            <pc:sldMk cId="2289610615" sldId="267"/>
            <ac:spMk id="2" creationId="{9F134911-F8CB-480A-B171-279AD9259636}"/>
          </ac:spMkLst>
        </pc:spChg>
        <pc:spChg chg="mod">
          <ac:chgData name="Palate Jean" userId="e44b8056-0d57-42f7-acd1-ff6af1acf077" providerId="ADAL" clId="{A87C0524-E8EF-47AC-9B79-32AF167FD837}" dt="2021-10-11T09:49:31.778" v="2304" actId="20577"/>
          <ac:spMkLst>
            <pc:docMk/>
            <pc:sldMk cId="2289610615" sldId="267"/>
            <ac:spMk id="3" creationId="{868297F8-BA6A-48E5-9382-E3D1FB89D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A94AC-CE41-40D0-BC34-E17130F134CD}" type="datetimeFigureOut">
              <a:rPr lang="en-GB" smtClean="0"/>
              <a:t>11/10/2023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ABFE9-1BE4-4AEC-BEFE-F5E1CE737795}" type="slidenum">
              <a:rPr lang="en-GB" smtClean="0"/>
              <a:t>‹#›</a:t>
            </a:fld>
            <a:endParaRPr lang="en-GB"/>
          </a:p>
        </p:txBody>
      </p:sp>
    </p:spTree>
    <p:extLst>
      <p:ext uri="{BB962C8B-B14F-4D97-AF65-F5344CB8AC3E}">
        <p14:creationId xmlns:p14="http://schemas.microsoft.com/office/powerpoint/2010/main" val="113866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fr-FR"/>
              <a:t>17-19/10/2023</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t>CONTRACTORS ORGANISING SOME OF THE COURSES ARE ACTING UNDER A FRAMEWORK CONTRACT CONCLUDED WITH THE COMMISSION</a:t>
            </a: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a:t>
            </a:fld>
            <a:endParaRPr lang="en-GB" dirty="0"/>
          </a:p>
        </p:txBody>
      </p:sp>
    </p:spTree>
    <p:extLst>
      <p:ext uri="{BB962C8B-B14F-4D97-AF65-F5344CB8AC3E}">
        <p14:creationId xmlns:p14="http://schemas.microsoft.com/office/powerpoint/2010/main" val="1525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D8BF-4126-425D-BFBE-0741DBC9C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37F63A-C81C-41DB-9DCE-2A5107331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63010-6E0F-496E-8BAF-E3A22A7D9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EEF24-71EC-4606-A450-683F8C6B1647}"/>
              </a:ext>
            </a:extLst>
          </p:cNvPr>
          <p:cNvSpPr>
            <a:spLocks noGrp="1"/>
          </p:cNvSpPr>
          <p:nvPr>
            <p:ph type="dt" sz="half" idx="10"/>
          </p:nvPr>
        </p:nvSpPr>
        <p:spPr/>
        <p:txBody>
          <a:bodyPr/>
          <a:lstStyle/>
          <a:p>
            <a:r>
              <a:rPr lang="fr-FR"/>
              <a:t>17-19/10/2023</a:t>
            </a:r>
            <a:endParaRPr lang="en-GB"/>
          </a:p>
        </p:txBody>
      </p:sp>
      <p:sp>
        <p:nvSpPr>
          <p:cNvPr id="6" name="Footer Placeholder 5">
            <a:extLst>
              <a:ext uri="{FF2B5EF4-FFF2-40B4-BE49-F238E27FC236}">
                <a16:creationId xmlns:a16="http://schemas.microsoft.com/office/drawing/2014/main" id="{E8699AD8-D7B3-4630-8911-8A83D761A1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140ED98F-91E8-40BA-B0EC-8521093F0641}"/>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345910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BF9-A578-406D-8022-15333F2883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3363D1-8501-4DA8-93B1-C073F26B2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8DE7F-0E14-4137-96B6-267009FDDA12}"/>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B0C72EF2-28DE-47ED-853D-0FC9E4857A14}"/>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EEB7BB0F-D2CE-4019-90DE-63CA2E70CDA7}"/>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304892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CAC71-5060-4AE8-B2FD-5EFA9C538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E451FF-4583-457C-9971-A1AB81EF1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82718-DC93-4049-B140-AD24E5EAF60A}"/>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5637C59D-7BF1-4001-9374-BB8AC94F796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E28841E-D46F-41B4-937A-1D8FCC4CF3EA}"/>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178674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EB9B-3BC4-4032-80E9-3EDA07FC8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8BEBC-FC52-4073-82E9-B1B70E801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7637A-F67A-4A8D-A160-96448BC30DAF}"/>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4104B7D5-AA3E-4E31-BFD9-DC216843BDB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DCB26FA-B1D9-419C-AB45-DA0396CDA2DA}"/>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399120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51AD-7D8C-4C3B-824E-50C7482950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7E113E-768B-4593-A9C7-A1E1DD1D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2AEEB7-BB24-4732-8514-B34F83480A79}"/>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4F1283D4-3C75-4639-AF68-1347ECEE9A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242BF48D-2583-437B-8CFA-DD8EE0B2AAC0}"/>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18981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07A1-7DA1-4DF5-91DD-FA5AFC55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8F3789-9333-49CB-AB5B-A94E632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8E76-9F32-45B8-86CA-A0C293F63CBC}"/>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04A549F3-DFB0-4438-8309-EA2D7993ECC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BBF0BB93-8345-4618-9FE8-F013FDB92353}"/>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263189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EF05-218F-4E9F-82D4-6DF065D00D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66F9D6-0628-4195-BF1A-651E18083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30FFF2-EF78-45C3-8624-D81C8272E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AACEEA-6A20-4A3B-9C2C-D4046908DC62}"/>
              </a:ext>
            </a:extLst>
          </p:cNvPr>
          <p:cNvSpPr>
            <a:spLocks noGrp="1"/>
          </p:cNvSpPr>
          <p:nvPr>
            <p:ph type="dt" sz="half" idx="10"/>
          </p:nvPr>
        </p:nvSpPr>
        <p:spPr/>
        <p:txBody>
          <a:bodyPr/>
          <a:lstStyle/>
          <a:p>
            <a:r>
              <a:rPr lang="fr-FR"/>
              <a:t>17-19/10/2023</a:t>
            </a:r>
            <a:endParaRPr lang="en-GB"/>
          </a:p>
        </p:txBody>
      </p:sp>
      <p:sp>
        <p:nvSpPr>
          <p:cNvPr id="6" name="Footer Placeholder 5">
            <a:extLst>
              <a:ext uri="{FF2B5EF4-FFF2-40B4-BE49-F238E27FC236}">
                <a16:creationId xmlns:a16="http://schemas.microsoft.com/office/drawing/2014/main" id="{BE2925B4-A57E-404B-AF70-D5850F773D1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D8E5BD60-365C-4628-B480-EA9937A3C69F}"/>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873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FC69-4289-4BFB-90A2-61CA6CAB21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3AD9E-85BB-48A6-B8BB-0D04C67F9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272A4-9C76-42D7-8761-F938854F1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B327BD-D8D9-4672-89B3-1AE1B12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0ACF7-19E1-489E-B0E1-C62A9BB38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8566E4-9340-4171-BE6B-CE03B8482C48}"/>
              </a:ext>
            </a:extLst>
          </p:cNvPr>
          <p:cNvSpPr>
            <a:spLocks noGrp="1"/>
          </p:cNvSpPr>
          <p:nvPr>
            <p:ph type="dt" sz="half" idx="10"/>
          </p:nvPr>
        </p:nvSpPr>
        <p:spPr/>
        <p:txBody>
          <a:bodyPr/>
          <a:lstStyle/>
          <a:p>
            <a:r>
              <a:rPr lang="fr-FR"/>
              <a:t>17-19/10/2023</a:t>
            </a:r>
            <a:endParaRPr lang="en-GB"/>
          </a:p>
        </p:txBody>
      </p:sp>
      <p:sp>
        <p:nvSpPr>
          <p:cNvPr id="8" name="Footer Placeholder 7">
            <a:extLst>
              <a:ext uri="{FF2B5EF4-FFF2-40B4-BE49-F238E27FC236}">
                <a16:creationId xmlns:a16="http://schemas.microsoft.com/office/drawing/2014/main" id="{83883C01-1332-4FB5-BB1F-A543EFCC6E6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9" name="Slide Number Placeholder 8">
            <a:extLst>
              <a:ext uri="{FF2B5EF4-FFF2-40B4-BE49-F238E27FC236}">
                <a16:creationId xmlns:a16="http://schemas.microsoft.com/office/drawing/2014/main" id="{DF7E84AB-D451-41A6-942F-E8FA5A7A427D}"/>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12311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9F48-FDE6-4D3D-AEBD-0AD448ED9A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618EC8-0F54-4606-8DD7-00E366F1C305}"/>
              </a:ext>
            </a:extLst>
          </p:cNvPr>
          <p:cNvSpPr>
            <a:spLocks noGrp="1"/>
          </p:cNvSpPr>
          <p:nvPr>
            <p:ph type="dt" sz="half" idx="10"/>
          </p:nvPr>
        </p:nvSpPr>
        <p:spPr/>
        <p:txBody>
          <a:bodyPr/>
          <a:lstStyle/>
          <a:p>
            <a:r>
              <a:rPr lang="fr-FR"/>
              <a:t>17-19/10/2023</a:t>
            </a:r>
            <a:endParaRPr lang="en-GB"/>
          </a:p>
        </p:txBody>
      </p:sp>
      <p:sp>
        <p:nvSpPr>
          <p:cNvPr id="4" name="Footer Placeholder 3">
            <a:extLst>
              <a:ext uri="{FF2B5EF4-FFF2-40B4-BE49-F238E27FC236}">
                <a16:creationId xmlns:a16="http://schemas.microsoft.com/office/drawing/2014/main" id="{8F3D79FB-BF17-4EDA-9E89-4A7414542FE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5" name="Slide Number Placeholder 4">
            <a:extLst>
              <a:ext uri="{FF2B5EF4-FFF2-40B4-BE49-F238E27FC236}">
                <a16:creationId xmlns:a16="http://schemas.microsoft.com/office/drawing/2014/main" id="{73DF7999-83E2-411F-8C06-4B64C884AB04}"/>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188834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6A5F4-6C3F-45CE-8624-22D69529F091}"/>
              </a:ext>
            </a:extLst>
          </p:cNvPr>
          <p:cNvSpPr>
            <a:spLocks noGrp="1"/>
          </p:cNvSpPr>
          <p:nvPr>
            <p:ph type="dt" sz="half" idx="10"/>
          </p:nvPr>
        </p:nvSpPr>
        <p:spPr/>
        <p:txBody>
          <a:bodyPr/>
          <a:lstStyle/>
          <a:p>
            <a:r>
              <a:rPr lang="fr-FR"/>
              <a:t>17-19/10/2023</a:t>
            </a:r>
            <a:endParaRPr lang="en-GB"/>
          </a:p>
        </p:txBody>
      </p:sp>
      <p:sp>
        <p:nvSpPr>
          <p:cNvPr id="3" name="Footer Placeholder 2">
            <a:extLst>
              <a:ext uri="{FF2B5EF4-FFF2-40B4-BE49-F238E27FC236}">
                <a16:creationId xmlns:a16="http://schemas.microsoft.com/office/drawing/2014/main" id="{052D40FE-2FDB-4217-9CAF-A3761067F31F}"/>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4" name="Slide Number Placeholder 3">
            <a:extLst>
              <a:ext uri="{FF2B5EF4-FFF2-40B4-BE49-F238E27FC236}">
                <a16:creationId xmlns:a16="http://schemas.microsoft.com/office/drawing/2014/main" id="{F49860DF-A4B2-4771-8950-ECE784683CB5}"/>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28116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6D69-4F83-4814-9CA4-5520B39D0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7919EE-BFC1-48D1-B026-222327B0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762287-6857-4B8F-9931-0EF52444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DA1DD-4F58-4729-B59D-D83F23977BD4}"/>
              </a:ext>
            </a:extLst>
          </p:cNvPr>
          <p:cNvSpPr>
            <a:spLocks noGrp="1"/>
          </p:cNvSpPr>
          <p:nvPr>
            <p:ph type="dt" sz="half" idx="10"/>
          </p:nvPr>
        </p:nvSpPr>
        <p:spPr/>
        <p:txBody>
          <a:bodyPr/>
          <a:lstStyle/>
          <a:p>
            <a:r>
              <a:rPr lang="fr-FR"/>
              <a:t>17-19/10/2023</a:t>
            </a:r>
            <a:endParaRPr lang="en-GB"/>
          </a:p>
        </p:txBody>
      </p:sp>
      <p:sp>
        <p:nvSpPr>
          <p:cNvPr id="6" name="Footer Placeholder 5">
            <a:extLst>
              <a:ext uri="{FF2B5EF4-FFF2-40B4-BE49-F238E27FC236}">
                <a16:creationId xmlns:a16="http://schemas.microsoft.com/office/drawing/2014/main" id="{91A54208-107D-4DA2-83FF-11F32C2B3AF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E5202057-195D-4200-B274-8728F954AF2D}"/>
              </a:ext>
            </a:extLst>
          </p:cNvPr>
          <p:cNvSpPr>
            <a:spLocks noGrp="1"/>
          </p:cNvSpPr>
          <p:nvPr>
            <p:ph type="sldNum" sz="quarter" idx="12"/>
          </p:nvPr>
        </p:nvSpPr>
        <p:spPr/>
        <p:txBody>
          <a:bodyPr/>
          <a:lstStyle/>
          <a:p>
            <a:fld id="{71CC62B1-FA1F-4849-B719-012F8D8A46B3}" type="slidenum">
              <a:rPr lang="en-GB" smtClean="0"/>
              <a:t>‹#›</a:t>
            </a:fld>
            <a:endParaRPr lang="en-GB"/>
          </a:p>
        </p:txBody>
      </p:sp>
    </p:spTree>
    <p:extLst>
      <p:ext uri="{BB962C8B-B14F-4D97-AF65-F5344CB8AC3E}">
        <p14:creationId xmlns:p14="http://schemas.microsoft.com/office/powerpoint/2010/main" val="267510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8652-D66D-45AC-B830-E3373EC7F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3B5C3-D7E9-47F7-B63A-01C50FB98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B45B4-E3DA-45C5-9F84-F372C3E9C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17-19/10/2023</a:t>
            </a:r>
            <a:endParaRPr lang="en-GB"/>
          </a:p>
        </p:txBody>
      </p:sp>
      <p:sp>
        <p:nvSpPr>
          <p:cNvPr id="5" name="Footer Placeholder 4">
            <a:extLst>
              <a:ext uri="{FF2B5EF4-FFF2-40B4-BE49-F238E27FC236}">
                <a16:creationId xmlns:a16="http://schemas.microsoft.com/office/drawing/2014/main" id="{F907A619-E2E2-43F4-ABC9-E707765F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46DCBA6E-7A15-4D5C-BFDA-14C8C452B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62B1-FA1F-4849-B719-012F8D8A46B3}" type="slidenum">
              <a:rPr lang="en-GB" smtClean="0"/>
              <a:t>‹#›</a:t>
            </a:fld>
            <a:endParaRPr lang="en-GB"/>
          </a:p>
        </p:txBody>
      </p:sp>
    </p:spTree>
    <p:extLst>
      <p:ext uri="{BB962C8B-B14F-4D97-AF65-F5344CB8AC3E}">
        <p14:creationId xmlns:p14="http://schemas.microsoft.com/office/powerpoint/2010/main" val="53589999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D887-693D-4B7D-8E80-72B386CA567C}"/>
              </a:ext>
            </a:extLst>
          </p:cNvPr>
          <p:cNvSpPr>
            <a:spLocks noGrp="1"/>
          </p:cNvSpPr>
          <p:nvPr>
            <p:ph type="title"/>
          </p:nvPr>
        </p:nvSpPr>
        <p:spPr/>
        <p:txBody>
          <a:bodyPr/>
          <a:lstStyle/>
          <a:p>
            <a:r>
              <a:rPr lang="en-GB" dirty="0"/>
              <a:t>Time series</a:t>
            </a:r>
            <a:br>
              <a:rPr lang="en-GB" dirty="0"/>
            </a:br>
            <a:r>
              <a:rPr lang="en-GB" sz="3600" dirty="0"/>
              <a:t>Short tutorial</a:t>
            </a:r>
            <a:endParaRPr lang="en-GB" dirty="0"/>
          </a:p>
        </p:txBody>
      </p:sp>
      <p:sp>
        <p:nvSpPr>
          <p:cNvPr id="3" name="Content Placeholder 2">
            <a:extLst>
              <a:ext uri="{FF2B5EF4-FFF2-40B4-BE49-F238E27FC236}">
                <a16:creationId xmlns:a16="http://schemas.microsoft.com/office/drawing/2014/main" id="{A6BB503F-3D25-4C2F-A894-29BFA9D459E3}"/>
              </a:ext>
            </a:extLst>
          </p:cNvPr>
          <p:cNvSpPr>
            <a:spLocks noGrp="1"/>
          </p:cNvSpPr>
          <p:nvPr>
            <p:ph idx="1"/>
          </p:nvPr>
        </p:nvSpPr>
        <p:spPr/>
        <p:txBody>
          <a:bodyPr/>
          <a:lstStyle/>
          <a:p>
            <a:r>
              <a:rPr lang="en-GB" dirty="0"/>
              <a:t>ESTP training</a:t>
            </a:r>
          </a:p>
        </p:txBody>
      </p:sp>
      <p:sp>
        <p:nvSpPr>
          <p:cNvPr id="4" name="Date Placeholder 3">
            <a:extLst>
              <a:ext uri="{FF2B5EF4-FFF2-40B4-BE49-F238E27FC236}">
                <a16:creationId xmlns:a16="http://schemas.microsoft.com/office/drawing/2014/main" id="{03AA3CD6-07F3-449C-BF1C-08AC44A5F817}"/>
              </a:ext>
            </a:extLst>
          </p:cNvPr>
          <p:cNvSpPr>
            <a:spLocks noGrp="1"/>
          </p:cNvSpPr>
          <p:nvPr>
            <p:ph type="dt" sz="half" idx="10"/>
          </p:nvPr>
        </p:nvSpPr>
        <p:spPr/>
        <p:txBody>
          <a:bodyPr/>
          <a:lstStyle/>
          <a:p>
            <a:pPr>
              <a:defRPr/>
            </a:pPr>
            <a:r>
              <a:rPr lang="fr-FR"/>
              <a:t>17-19/10/2023</a:t>
            </a:r>
            <a:endParaRPr lang="en-GB" dirty="0"/>
          </a:p>
        </p:txBody>
      </p:sp>
      <p:sp>
        <p:nvSpPr>
          <p:cNvPr id="5" name="Footer Placeholder 4">
            <a:extLst>
              <a:ext uri="{FF2B5EF4-FFF2-40B4-BE49-F238E27FC236}">
                <a16:creationId xmlns:a16="http://schemas.microsoft.com/office/drawing/2014/main" id="{E1294A3A-ABC5-4563-BC04-00CC44E95FEC}"/>
              </a:ext>
            </a:extLst>
          </p:cNvPr>
          <p:cNvSpPr>
            <a:spLocks noGrp="1"/>
          </p:cNvSpPr>
          <p:nvPr>
            <p:ph type="ftr" sz="quarter" idx="11"/>
          </p:nvPr>
        </p:nvSpPr>
        <p:spPr/>
        <p:txBody>
          <a:bodyPr/>
          <a:lstStyle/>
          <a:p>
            <a:pPr>
              <a:defRPr/>
            </a:pPr>
            <a:r>
              <a:rPr lang="en-US"/>
              <a:t>CONTRACTORS ORGANISING SOME OF THE COURSES ARE ACTING UNDER A FRAMEWORK CONTRACT CONCLUDED WITH THE COMMISSION</a:t>
            </a:r>
          </a:p>
        </p:txBody>
      </p:sp>
    </p:spTree>
    <p:extLst>
      <p:ext uri="{BB962C8B-B14F-4D97-AF65-F5344CB8AC3E}">
        <p14:creationId xmlns:p14="http://schemas.microsoft.com/office/powerpoint/2010/main" val="262516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D154-174C-4F44-B1BD-9F631EFEBFEA}"/>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8CCF9-3520-411B-8E09-F52C407B47A3}"/>
                  </a:ext>
                </a:extLst>
              </p:cNvPr>
              <p:cNvSpPr>
                <a:spLocks noGrp="1"/>
              </p:cNvSpPr>
              <p:nvPr>
                <p:ph idx="1"/>
              </p:nvPr>
            </p:nvSpPr>
            <p:spPr/>
            <p:txBody>
              <a:bodyPr/>
              <a:lstStyle/>
              <a:p>
                <a:r>
                  <a:rPr lang="en-GB" dirty="0"/>
                  <a:t>Backward operator</a:t>
                </a:r>
              </a:p>
              <a:p>
                <a:pPr lvl="1"/>
                <a14:m>
                  <m:oMath xmlns:m="http://schemas.openxmlformats.org/officeDocument/2006/math">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r>
                  <a:rPr lang="en-GB" dirty="0"/>
                  <a:t>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oMath>
                </a14:m>
                <a:endParaRPr lang="en-GB" dirty="0"/>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oMath>
                </a14:m>
                <a:endParaRPr lang="en-GB" dirty="0"/>
              </a:p>
              <a:p>
                <a:r>
                  <a:rPr lang="en-GB" dirty="0"/>
                  <a:t>Auto-regressive model</a:t>
                </a:r>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𝑝</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𝑝</m:t>
                        </m:r>
                      </m:sub>
                    </m:sSub>
                  </m:oMath>
                </a14:m>
                <a:r>
                  <a:rPr lang="en-GB" dirty="0"/>
                  <a:t> 			</a:t>
                </a:r>
                <a:r>
                  <a:rPr lang="en-GB" dirty="0">
                    <a:solidFill>
                      <a:srgbClr val="FF0000"/>
                    </a:solidFill>
                  </a:rPr>
                  <a:t>(≠R, X13)</a:t>
                </a:r>
              </a:p>
              <a:p>
                <a:r>
                  <a:rPr lang="en-GB" dirty="0"/>
                  <a:t>Moving average model</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𝑞</m:t>
                                </m:r>
                              </m:sup>
                            </m:sSup>
                          </m:e>
                        </m:d>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𝑞</m:t>
                        </m:r>
                      </m:sub>
                    </m:sSub>
                  </m:oMath>
                </a14:m>
                <a:r>
                  <a:rPr lang="en-GB" dirty="0"/>
                  <a:t> 	</a:t>
                </a:r>
              </a:p>
            </p:txBody>
          </p:sp>
        </mc:Choice>
        <mc:Fallback xmlns="">
          <p:sp>
            <p:nvSpPr>
              <p:cNvPr id="3" name="Content Placeholder 2">
                <a:extLst>
                  <a:ext uri="{FF2B5EF4-FFF2-40B4-BE49-F238E27FC236}">
                    <a16:creationId xmlns:a16="http://schemas.microsoft.com/office/drawing/2014/main" id="{EB48CCF9-3520-411B-8E09-F52C407B47A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7582C019-8500-4D86-A0FD-EEC2E8AFFAC6}"/>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D027C633-766E-47F8-9728-288EE84B58F6}"/>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63854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004-2A8D-4374-8EFE-ADFC89CE3073}"/>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0E2B5-ABD5-409B-9F04-6E4A904B7191}"/>
                  </a:ext>
                </a:extLst>
              </p:cNvPr>
              <p:cNvSpPr>
                <a:spLocks noGrp="1"/>
              </p:cNvSpPr>
              <p:nvPr>
                <p:ph idx="1"/>
              </p:nvPr>
            </p:nvSpPr>
            <p:spPr/>
            <p:txBody>
              <a:bodyPr/>
              <a:lstStyle/>
              <a:p>
                <a:r>
                  <a:rPr lang="en-GB" dirty="0"/>
                  <a:t>ARMA</a:t>
                </a:r>
                <a:r>
                  <a:rPr lang="fr-BE" b="0" dirty="0"/>
                  <a:t> </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 </m:t>
                    </m:r>
                    <m:r>
                      <a:rPr lang="fr-BE" b="0" i="1" smtClean="0">
                        <a:latin typeface="Cambria Math" panose="02040503050406030204" pitchFamily="18" charset="0"/>
                      </a:rPr>
                      <m:t>𝑞</m:t>
                    </m:r>
                    <m:r>
                      <a:rPr lang="fr-BE" b="0" i="1" smtClean="0">
                        <a:latin typeface="Cambria Math" panose="02040503050406030204" pitchFamily="18" charset="0"/>
                      </a:rPr>
                      <m:t>)</m:t>
                    </m:r>
                  </m:oMath>
                </a14:m>
                <a:endParaRPr lang="en-GB" dirty="0"/>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r>
                  <a:rPr lang="en-GB" dirty="0"/>
                  <a:t>SARIMA</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m:t>
                    </m:r>
                    <m:r>
                      <a:rPr lang="fr-BE" b="0" i="1" smtClean="0">
                        <a:latin typeface="Cambria Math" panose="02040503050406030204" pitchFamily="18" charset="0"/>
                      </a:rPr>
                      <m:t>𝑑</m:t>
                    </m:r>
                    <m:r>
                      <a:rPr lang="fr-BE" b="0" i="1" smtClean="0">
                        <a:latin typeface="Cambria Math" panose="02040503050406030204" pitchFamily="18" charset="0"/>
                      </a:rPr>
                      <m:t>,</m:t>
                    </m:r>
                    <m:r>
                      <a:rPr lang="fr-BE" b="0" i="1" smtClean="0">
                        <a:latin typeface="Cambria Math" panose="02040503050406030204" pitchFamily="18" charset="0"/>
                      </a:rPr>
                      <m:t>𝑞</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m:t>
                        </m:r>
                        <m:r>
                          <a:rPr lang="fr-BE" b="0" i="1" smtClean="0">
                            <a:latin typeface="Cambria Math" panose="02040503050406030204" pitchFamily="18" charset="0"/>
                          </a:rPr>
                          <m:t>𝑏𝑝</m:t>
                        </m:r>
                        <m:r>
                          <a:rPr lang="fr-BE" b="0" i="1" smtClean="0">
                            <a:latin typeface="Cambria Math" panose="02040503050406030204" pitchFamily="18" charset="0"/>
                          </a:rPr>
                          <m:t>, </m:t>
                        </m:r>
                        <m:r>
                          <a:rPr lang="fr-BE" b="0" i="1" smtClean="0">
                            <a:latin typeface="Cambria Math" panose="02040503050406030204" pitchFamily="18" charset="0"/>
                          </a:rPr>
                          <m:t>𝑏𝑑</m:t>
                        </m:r>
                        <m:r>
                          <a:rPr lang="fr-BE" b="0" i="1" smtClean="0">
                            <a:latin typeface="Cambria Math" panose="02040503050406030204" pitchFamily="18" charset="0"/>
                          </a:rPr>
                          <m:t>, </m:t>
                        </m:r>
                        <m:r>
                          <a:rPr lang="fr-BE" b="0" i="1" smtClean="0">
                            <a:latin typeface="Cambria Math" panose="02040503050406030204" pitchFamily="18" charset="0"/>
                          </a:rPr>
                          <m:t>𝑏𝑞</m:t>
                        </m:r>
                        <m:r>
                          <a:rPr lang="fr-BE" b="0" i="1" smtClean="0">
                            <a:latin typeface="Cambria Math" panose="02040503050406030204" pitchFamily="18" charset="0"/>
                          </a:rPr>
                          <m:t>)</m:t>
                        </m:r>
                      </m:e>
                      <m:sub>
                        <m:r>
                          <a:rPr lang="fr-BE" b="0" i="1" smtClean="0">
                            <a:latin typeface="Cambria Math" panose="02040503050406030204" pitchFamily="18" charset="0"/>
                          </a:rPr>
                          <m:t>𝑠</m:t>
                        </m:r>
                      </m:sub>
                    </m:sSub>
                  </m:oMath>
                </a14:m>
                <a:endParaRPr lang="en-GB" dirty="0"/>
              </a:p>
              <a:p>
                <a:pPr lvl="1"/>
                <a14:m>
                  <m:oMath xmlns:m="http://schemas.openxmlformats.org/officeDocument/2006/math">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𝑑</m:t>
                        </m:r>
                      </m:sup>
                    </m:sSup>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𝑏𝑑</m:t>
                        </m:r>
                      </m:sup>
                    </m:sSup>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endParaRPr lang="en-GB" dirty="0"/>
              </a:p>
              <a:p>
                <a:r>
                  <a:rPr lang="en-GB" dirty="0"/>
                  <a:t>Airline model</a:t>
                </a:r>
              </a:p>
              <a:p>
                <a:pPr lvl="1"/>
                <a14:m>
                  <m:oMath xmlns:m="http://schemas.openxmlformats.org/officeDocument/2006/math">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𝜃</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endParaRPr lang="en-GB" dirty="0"/>
              </a:p>
              <a:p>
                <a:pPr lvl="1"/>
                <a:r>
                  <a:rPr lang="en-GB" dirty="0"/>
                  <a:t>Interpretation of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r>
                  <a:rPr lang="en-GB" dirty="0"/>
                  <a:t> : </a:t>
                </a:r>
                <a:r>
                  <a:rPr lang="en-GB" sz="1800" i="1" dirty="0"/>
                  <a:t>same as previous year, partially corrected for the “committed error”</a:t>
                </a:r>
                <a:endParaRPr lang="en-GB" i="1" dirty="0"/>
              </a:p>
              <a:p>
                <a:endParaRPr lang="en-GB" dirty="0"/>
              </a:p>
            </p:txBody>
          </p:sp>
        </mc:Choice>
        <mc:Fallback xmlns="">
          <p:sp>
            <p:nvSpPr>
              <p:cNvPr id="3" name="Content Placeholder 2">
                <a:extLst>
                  <a:ext uri="{FF2B5EF4-FFF2-40B4-BE49-F238E27FC236}">
                    <a16:creationId xmlns:a16="http://schemas.microsoft.com/office/drawing/2014/main" id="{3190E2B5-ABD5-409B-9F04-6E4A904B71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517BAA6F-400E-4395-B92C-9E920FCF5156}"/>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1D823E8E-3FFD-4589-BE47-404CC756865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5974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4911-F8CB-480A-B171-279AD9259636}"/>
              </a:ext>
            </a:extLst>
          </p:cNvPr>
          <p:cNvSpPr>
            <a:spLocks noGrp="1"/>
          </p:cNvSpPr>
          <p:nvPr>
            <p:ph type="title"/>
          </p:nvPr>
        </p:nvSpPr>
        <p:spPr/>
        <p:txBody>
          <a:bodyPr/>
          <a:lstStyle/>
          <a:p>
            <a:r>
              <a:rPr lang="en-GB" dirty="0"/>
              <a:t>Arima model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8297F8-BA6A-48E5-9382-E3D1FB89D815}"/>
                  </a:ext>
                </a:extLst>
              </p:cNvPr>
              <p:cNvSpPr>
                <a:spLocks noGrp="1"/>
              </p:cNvSpPr>
              <p:nvPr>
                <p:ph idx="1"/>
              </p:nvPr>
            </p:nvSpPr>
            <p:spPr/>
            <p:txBody>
              <a:bodyPr>
                <a:normAutofit/>
              </a:bodyPr>
              <a:lstStyle/>
              <a:p>
                <a:r>
                  <a:rPr lang="en-GB" dirty="0"/>
                  <a:t>Autocovariance function(ACF): only defined for stationary models</a:t>
                </a:r>
              </a:p>
              <a:p>
                <a:pPr lvl="1"/>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𝑘</m:t>
                        </m:r>
                        <m:r>
                          <a:rPr lang="fr-BE" b="0" i="1" smtClean="0">
                            <a:latin typeface="Cambria Math" panose="02040503050406030204" pitchFamily="18" charset="0"/>
                          </a:rPr>
                          <m:t>=0</m:t>
                        </m:r>
                      </m:sub>
                      <m:sup>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𝜓</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e>
                    </m:nary>
                  </m:oMath>
                </a14:m>
                <a:r>
                  <a:rPr lang="fr-BE" b="0" i="1" dirty="0">
                    <a:latin typeface="Cambria Math" panose="02040503050406030204" pitchFamily="18" charset="0"/>
                  </a:rPr>
                  <a:t>	</a:t>
                </a:r>
                <a:r>
                  <a:rPr lang="fr-BE" b="0" dirty="0">
                    <a:ea typeface="Cambria Math" panose="02040503050406030204" pitchFamily="18" charset="0"/>
                  </a:rPr>
                  <a:t> </a:t>
                </a:r>
                <a14:m>
                  <m:oMath xmlns:m="http://schemas.openxmlformats.org/officeDocument/2006/math">
                    <m:r>
                      <a:rPr lang="fr-BE" sz="1600" b="0" i="1" smtClean="0">
                        <a:latin typeface="Cambria Math" panose="02040503050406030204" pitchFamily="18" charset="0"/>
                        <a:ea typeface="Cambria Math" panose="02040503050406030204" pitchFamily="18" charset="0"/>
                      </a:rPr>
                      <m:t>𝜓</m:t>
                    </m:r>
                  </m:oMath>
                </a14:m>
                <a:r>
                  <a:rPr lang="fr-BE" sz="1600" b="0" i="1" dirty="0">
                    <a:latin typeface="Cambria Math" panose="02040503050406030204" pitchFamily="18" charset="0"/>
                  </a:rPr>
                  <a:t> </a:t>
                </a:r>
                <a:r>
                  <a:rPr lang="fr-BE" sz="1600" b="0" i="1" dirty="0" err="1">
                    <a:latin typeface="Cambria Math" panose="02040503050406030204" pitchFamily="18" charset="0"/>
                  </a:rPr>
                  <a:t>generated</a:t>
                </a:r>
                <a:r>
                  <a:rPr lang="fr-BE" sz="1600" b="0" i="1" dirty="0">
                    <a:latin typeface="Cambria Math" panose="02040503050406030204" pitchFamily="18" charset="0"/>
                  </a:rPr>
                  <a:t> by </a:t>
                </a:r>
                <a14:m>
                  <m:oMath xmlns:m="http://schemas.openxmlformats.org/officeDocument/2006/math">
                    <m:f>
                      <m:fPr>
                        <m:ctrlPr>
                          <a:rPr lang="fr-BE" sz="1600" b="0" i="1" smtClean="0">
                            <a:latin typeface="Cambria Math" panose="02040503050406030204" pitchFamily="18" charset="0"/>
                            <a:ea typeface="Cambria Math" panose="02040503050406030204" pitchFamily="18" charset="0"/>
                          </a:rPr>
                        </m:ctrlPr>
                      </m:fPr>
                      <m:num>
                        <m:r>
                          <m:rPr>
                            <m:sty m:val="p"/>
                          </m:rPr>
                          <a:rPr lang="el-GR" sz="1600" b="0" i="1" smtClean="0">
                            <a:latin typeface="Cambria Math" panose="02040503050406030204" pitchFamily="18" charset="0"/>
                            <a:ea typeface="Cambria Math" panose="02040503050406030204" pitchFamily="18" charset="0"/>
                          </a:rPr>
                          <m:t>Θ</m:t>
                        </m:r>
                        <m:r>
                          <a:rPr lang="fr-BE" sz="1600" b="0" i="1" smtClean="0">
                            <a:latin typeface="Cambria Math" panose="02040503050406030204" pitchFamily="18" charset="0"/>
                            <a:ea typeface="Cambria Math" panose="02040503050406030204" pitchFamily="18" charset="0"/>
                          </a:rPr>
                          <m:t>(</m:t>
                        </m:r>
                        <m:r>
                          <a:rPr lang="fr-BE" sz="1600" b="0" i="1" smtClean="0">
                            <a:latin typeface="Cambria Math" panose="02040503050406030204" pitchFamily="18" charset="0"/>
                            <a:ea typeface="Cambria Math" panose="02040503050406030204" pitchFamily="18" charset="0"/>
                          </a:rPr>
                          <m:t>𝐵</m:t>
                        </m:r>
                        <m:r>
                          <a:rPr lang="fr-BE" sz="1600" b="0" i="1" smtClean="0">
                            <a:latin typeface="Cambria Math" panose="02040503050406030204" pitchFamily="18" charset="0"/>
                            <a:ea typeface="Cambria Math" panose="02040503050406030204" pitchFamily="18" charset="0"/>
                          </a:rPr>
                          <m:t>)</m:t>
                        </m:r>
                      </m:num>
                      <m:den>
                        <m:r>
                          <m:rPr>
                            <m:sty m:val="p"/>
                          </m:rPr>
                          <a:rPr lang="el-GR" sz="1600" b="0" i="1" smtClean="0">
                            <a:latin typeface="Cambria Math" panose="02040503050406030204" pitchFamily="18" charset="0"/>
                            <a:ea typeface="Cambria Math" panose="02040503050406030204" pitchFamily="18" charset="0"/>
                          </a:rPr>
                          <m:t>Φ</m:t>
                        </m:r>
                        <m:r>
                          <a:rPr lang="fr-BE" sz="1600" b="0" i="1" smtClean="0">
                            <a:latin typeface="Cambria Math" panose="02040503050406030204" pitchFamily="18" charset="0"/>
                            <a:ea typeface="Cambria Math" panose="02040503050406030204" pitchFamily="18" charset="0"/>
                          </a:rPr>
                          <m:t>(</m:t>
                        </m:r>
                        <m:r>
                          <a:rPr lang="fr-BE" sz="1600" b="0" i="1" smtClean="0">
                            <a:latin typeface="Cambria Math" panose="02040503050406030204" pitchFamily="18" charset="0"/>
                            <a:ea typeface="Cambria Math" panose="02040503050406030204" pitchFamily="18" charset="0"/>
                          </a:rPr>
                          <m:t>𝐵</m:t>
                        </m:r>
                        <m:r>
                          <a:rPr lang="fr-BE" sz="1600" b="0" i="1" smtClean="0">
                            <a:latin typeface="Cambria Math" panose="02040503050406030204" pitchFamily="18" charset="0"/>
                            <a:ea typeface="Cambria Math" panose="02040503050406030204" pitchFamily="18" charset="0"/>
                          </a:rPr>
                          <m:t>)</m:t>
                        </m:r>
                      </m:den>
                    </m:f>
                  </m:oMath>
                </a14:m>
                <a:endParaRPr lang="fr-BE" b="0" i="1" dirty="0">
                  <a:latin typeface="Cambria Math" panose="02040503050406030204" pitchFamily="18" charset="0"/>
                  <a:ea typeface="Cambria Math" panose="02040503050406030204" pitchFamily="18" charset="0"/>
                </a:endParaRPr>
              </a:p>
              <a:p>
                <a:pPr lvl="1"/>
                <a14:m>
                  <m:oMath xmlns:m="http://schemas.openxmlformats.org/officeDocument/2006/math">
                    <m:r>
                      <a:rPr lang="fr-BE" b="0" i="1" smtClean="0">
                        <a:latin typeface="Cambria Math" panose="02040503050406030204" pitchFamily="18" charset="0"/>
                      </a:rPr>
                      <m:t>𝑎𝑐𝑔𝑓</m:t>
                    </m:r>
                    <m:r>
                      <a:rPr lang="fr-BE" b="0" i="1" smtClean="0">
                        <a:latin typeface="Cambria Math" panose="02040503050406030204" pitchFamily="18" charset="0"/>
                      </a:rPr>
                      <m:t>=</m:t>
                    </m:r>
                    <m:f>
                      <m:fPr>
                        <m:ctrlPr>
                          <a:rPr lang="fr-BE" i="1">
                            <a:latin typeface="Cambria Math" panose="02040503050406030204" pitchFamily="18" charset="0"/>
                            <a:ea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Θ</m:t>
                        </m:r>
                        <m:r>
                          <a:rPr lang="fr-BE" i="1">
                            <a:latin typeface="Cambria Math" panose="02040503050406030204" pitchFamily="18" charset="0"/>
                            <a:ea typeface="Cambria Math" panose="02040503050406030204" pitchFamily="18" charset="0"/>
                          </a:rPr>
                          <m:t>(</m:t>
                        </m:r>
                        <m:r>
                          <a:rPr lang="fr-BE" i="1">
                            <a:latin typeface="Cambria Math" panose="02040503050406030204" pitchFamily="18" charset="0"/>
                            <a:ea typeface="Cambria Math" panose="02040503050406030204" pitchFamily="18" charset="0"/>
                          </a:rPr>
                          <m:t>𝐵</m:t>
                        </m:r>
                        <m:r>
                          <a:rPr lang="fr-BE" i="1">
                            <a:latin typeface="Cambria Math" panose="02040503050406030204" pitchFamily="18" charset="0"/>
                            <a:ea typeface="Cambria Math" panose="02040503050406030204" pitchFamily="18" charset="0"/>
                          </a:rPr>
                          <m:t>)</m:t>
                        </m:r>
                      </m:num>
                      <m:den>
                        <m:r>
                          <m:rPr>
                            <m:sty m:val="p"/>
                          </m:rPr>
                          <a:rPr lang="el-GR" i="1">
                            <a:latin typeface="Cambria Math" panose="02040503050406030204" pitchFamily="18" charset="0"/>
                            <a:ea typeface="Cambria Math" panose="02040503050406030204" pitchFamily="18" charset="0"/>
                          </a:rPr>
                          <m:t>Φ</m:t>
                        </m:r>
                        <m:r>
                          <a:rPr lang="fr-BE" i="1">
                            <a:latin typeface="Cambria Math" panose="02040503050406030204" pitchFamily="18" charset="0"/>
                            <a:ea typeface="Cambria Math" panose="02040503050406030204" pitchFamily="18" charset="0"/>
                          </a:rPr>
                          <m:t>(</m:t>
                        </m:r>
                        <m:r>
                          <a:rPr lang="fr-BE" i="1">
                            <a:latin typeface="Cambria Math" panose="02040503050406030204" pitchFamily="18" charset="0"/>
                            <a:ea typeface="Cambria Math" panose="02040503050406030204" pitchFamily="18" charset="0"/>
                          </a:rPr>
                          <m:t>𝐵</m:t>
                        </m:r>
                        <m:r>
                          <a:rPr lang="fr-BE" i="1">
                            <a:latin typeface="Cambria Math" panose="02040503050406030204" pitchFamily="18" charset="0"/>
                            <a:ea typeface="Cambria Math" panose="02040503050406030204" pitchFamily="18" charset="0"/>
                          </a:rPr>
                          <m:t>)</m:t>
                        </m:r>
                      </m:den>
                    </m:f>
                  </m:oMath>
                </a14:m>
                <a:r>
                  <a:rPr lang="fr-BE" dirty="0">
                    <a:ea typeface="Cambria Math" panose="02040503050406030204" pitchFamily="18" charset="0"/>
                  </a:rPr>
                  <a:t> </a:t>
                </a:r>
                <a14:m>
                  <m:oMath xmlns:m="http://schemas.openxmlformats.org/officeDocument/2006/math">
                    <m:f>
                      <m:fPr>
                        <m:ctrlPr>
                          <a:rPr lang="fr-BE" i="1">
                            <a:latin typeface="Cambria Math" panose="02040503050406030204" pitchFamily="18" charset="0"/>
                            <a:ea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Θ</m:t>
                        </m:r>
                        <m:r>
                          <a:rPr lang="fr-BE" i="1">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𝐹</m:t>
                        </m:r>
                        <m:r>
                          <a:rPr lang="fr-BE" i="1">
                            <a:latin typeface="Cambria Math" panose="02040503050406030204" pitchFamily="18" charset="0"/>
                            <a:ea typeface="Cambria Math" panose="02040503050406030204" pitchFamily="18" charset="0"/>
                          </a:rPr>
                          <m:t>)</m:t>
                        </m:r>
                      </m:num>
                      <m:den>
                        <m:r>
                          <m:rPr>
                            <m:sty m:val="p"/>
                          </m:rPr>
                          <a:rPr lang="el-GR" i="1">
                            <a:latin typeface="Cambria Math" panose="02040503050406030204" pitchFamily="18" charset="0"/>
                            <a:ea typeface="Cambria Math" panose="02040503050406030204" pitchFamily="18" charset="0"/>
                          </a:rPr>
                          <m:t>Φ</m:t>
                        </m:r>
                        <m:r>
                          <a:rPr lang="fr-BE" i="1">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𝐹</m:t>
                        </m:r>
                        <m:r>
                          <a:rPr lang="fr-BE" i="1">
                            <a:latin typeface="Cambria Math" panose="02040503050406030204" pitchFamily="18" charset="0"/>
                            <a:ea typeface="Cambria Math" panose="02040503050406030204" pitchFamily="18" charset="0"/>
                          </a:rPr>
                          <m:t>)</m:t>
                        </m:r>
                      </m:den>
                    </m:f>
                  </m:oMath>
                </a14:m>
                <a:endParaRPr lang="en-GB" dirty="0"/>
              </a:p>
              <a:p>
                <a:r>
                  <a:rPr lang="en-GB" dirty="0"/>
                  <a:t>(Pseudo-)spectrum = Fourier’s transform of the ACF (with extension to non-stationary models)</a:t>
                </a:r>
              </a:p>
              <a:p>
                <a:pPr lvl="1"/>
                <a:r>
                  <a:rPr lang="en-GB" dirty="0"/>
                  <a:t>Counterpart of the periodogram</a:t>
                </a:r>
              </a:p>
              <a:p>
                <a:pPr lvl="1"/>
                <a:r>
                  <a:rPr lang="en-GB" dirty="0"/>
                  <a:t>Contribution of each frequency to the variance of the series</a:t>
                </a:r>
              </a:p>
              <a:p>
                <a:pPr lvl="1"/>
                <a:endParaRPr lang="en-GB" dirty="0"/>
              </a:p>
            </p:txBody>
          </p:sp>
        </mc:Choice>
        <mc:Fallback xmlns="">
          <p:sp>
            <p:nvSpPr>
              <p:cNvPr id="3" name="Content Placeholder 2">
                <a:extLst>
                  <a:ext uri="{FF2B5EF4-FFF2-40B4-BE49-F238E27FC236}">
                    <a16:creationId xmlns:a16="http://schemas.microsoft.com/office/drawing/2014/main" id="{868297F8-BA6A-48E5-9382-E3D1FB89D815}"/>
                  </a:ext>
                </a:extLst>
              </p:cNvPr>
              <p:cNvSpPr>
                <a:spLocks noGrp="1" noRot="1" noChangeAspect="1" noMove="1" noResize="1" noEditPoints="1" noAdjustHandles="1" noChangeArrowheads="1" noChangeShapeType="1" noTextEdit="1"/>
              </p:cNvSpPr>
              <p:nvPr>
                <p:ph idx="1"/>
              </p:nvPr>
            </p:nvSpPr>
            <p:spPr>
              <a:blipFill>
                <a:blip r:embed="rId2"/>
                <a:stretch>
                  <a:fillRect l="-1043" t="-4762"/>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0DA719C5-19F7-4A5A-B79A-D3F42C2D6B7D}"/>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BC3F3F08-3AF5-44A9-9AF5-DFB67B1FC15B}"/>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28961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C42D-AE7A-4704-B675-7425BA214C34}"/>
              </a:ext>
            </a:extLst>
          </p:cNvPr>
          <p:cNvSpPr>
            <a:spLocks noGrp="1"/>
          </p:cNvSpPr>
          <p:nvPr>
            <p:ph type="title"/>
          </p:nvPr>
        </p:nvSpPr>
        <p:spPr/>
        <p:txBody>
          <a:bodyPr/>
          <a:lstStyle/>
          <a:p>
            <a:r>
              <a:rPr lang="en-GB" dirty="0"/>
              <a:t>Final remarks</a:t>
            </a:r>
          </a:p>
        </p:txBody>
      </p:sp>
      <p:sp>
        <p:nvSpPr>
          <p:cNvPr id="3" name="Content Placeholder 2">
            <a:extLst>
              <a:ext uri="{FF2B5EF4-FFF2-40B4-BE49-F238E27FC236}">
                <a16:creationId xmlns:a16="http://schemas.microsoft.com/office/drawing/2014/main" id="{4792A7B2-4806-4DDC-A27A-F88A9F042159}"/>
              </a:ext>
            </a:extLst>
          </p:cNvPr>
          <p:cNvSpPr>
            <a:spLocks noGrp="1"/>
          </p:cNvSpPr>
          <p:nvPr>
            <p:ph idx="1"/>
          </p:nvPr>
        </p:nvSpPr>
        <p:spPr/>
        <p:txBody>
          <a:bodyPr/>
          <a:lstStyle/>
          <a:p>
            <a:pPr algn="l"/>
            <a:r>
              <a:rPr lang="en-GB" dirty="0"/>
              <a:t>Importance of the representation in the frequency domain for series decomposition</a:t>
            </a:r>
          </a:p>
          <a:p>
            <a:pPr lvl="1"/>
            <a:r>
              <a:rPr lang="en-GB" dirty="0"/>
              <a:t>Trend ≈ low frequencies</a:t>
            </a:r>
          </a:p>
          <a:p>
            <a:pPr lvl="1"/>
            <a:r>
              <a:rPr lang="en-GB" dirty="0"/>
              <a:t>Seasonal ≈ seasonal frequencies (related to the periodicity)</a:t>
            </a:r>
          </a:p>
          <a:p>
            <a:pPr lvl="1"/>
            <a:r>
              <a:rPr lang="en-GB" dirty="0"/>
              <a:t>Irregular ≈ high-frequencies</a:t>
            </a:r>
          </a:p>
          <a:p>
            <a:pPr lvl="1"/>
            <a:endParaRPr lang="en-GB" dirty="0"/>
          </a:p>
          <a:p>
            <a:r>
              <a:rPr lang="en-GB" dirty="0"/>
              <a:t>Especially true for SEATS</a:t>
            </a:r>
          </a:p>
        </p:txBody>
      </p:sp>
      <p:sp>
        <p:nvSpPr>
          <p:cNvPr id="4" name="Date Placeholder 3">
            <a:extLst>
              <a:ext uri="{FF2B5EF4-FFF2-40B4-BE49-F238E27FC236}">
                <a16:creationId xmlns:a16="http://schemas.microsoft.com/office/drawing/2014/main" id="{E1B6ACB8-662C-46B3-8FF3-8D1B5B6547F1}"/>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DB2C2BE9-D4B2-4D11-AFD2-FFBC4744A7C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54476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E61E-7A19-4784-9286-B1BD6928231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DF6304D9-9C84-4EB6-B3A8-27931AA2E8C1}"/>
              </a:ext>
            </a:extLst>
          </p:cNvPr>
          <p:cNvSpPr>
            <a:spLocks noGrp="1"/>
          </p:cNvSpPr>
          <p:nvPr>
            <p:ph idx="1"/>
          </p:nvPr>
        </p:nvSpPr>
        <p:spPr/>
        <p:txBody>
          <a:bodyPr/>
          <a:lstStyle/>
          <a:p>
            <a:r>
              <a:rPr lang="en-GB" dirty="0"/>
              <a:t>“Regular” time series</a:t>
            </a:r>
          </a:p>
          <a:p>
            <a:r>
              <a:rPr lang="en-GB" dirty="0"/>
              <a:t>Auto-correlation function</a:t>
            </a:r>
          </a:p>
          <a:p>
            <a:r>
              <a:rPr lang="en-GB" dirty="0"/>
              <a:t>Periodogram</a:t>
            </a:r>
          </a:p>
          <a:p>
            <a:r>
              <a:rPr lang="en-GB" dirty="0"/>
              <a:t>Stationarity</a:t>
            </a:r>
          </a:p>
          <a:p>
            <a:r>
              <a:rPr lang="en-GB" dirty="0"/>
              <a:t>Arima model</a:t>
            </a:r>
          </a:p>
        </p:txBody>
      </p:sp>
      <p:sp>
        <p:nvSpPr>
          <p:cNvPr id="4" name="Date Placeholder 3">
            <a:extLst>
              <a:ext uri="{FF2B5EF4-FFF2-40B4-BE49-F238E27FC236}">
                <a16:creationId xmlns:a16="http://schemas.microsoft.com/office/drawing/2014/main" id="{67CA8A2E-31B7-40D8-833C-75980C19527B}"/>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921B2AA3-B6BB-4B9B-98B8-294EF326516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5285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60D-CCC9-486D-868C-28385A3F1011}"/>
              </a:ext>
            </a:extLst>
          </p:cNvPr>
          <p:cNvSpPr>
            <a:spLocks noGrp="1"/>
          </p:cNvSpPr>
          <p:nvPr>
            <p:ph type="title"/>
          </p:nvPr>
        </p:nvSpPr>
        <p:spPr/>
        <p:txBody>
          <a:bodyPr/>
          <a:lstStyle/>
          <a:p>
            <a:r>
              <a:rPr lang="en-GB" dirty="0"/>
              <a:t>Time series</a:t>
            </a:r>
          </a:p>
        </p:txBody>
      </p:sp>
      <p:sp>
        <p:nvSpPr>
          <p:cNvPr id="3" name="Content Placeholder 2">
            <a:extLst>
              <a:ext uri="{FF2B5EF4-FFF2-40B4-BE49-F238E27FC236}">
                <a16:creationId xmlns:a16="http://schemas.microsoft.com/office/drawing/2014/main" id="{4F822B56-5136-4B4D-82F1-B1A1C3C49E36}"/>
              </a:ext>
            </a:extLst>
          </p:cNvPr>
          <p:cNvSpPr>
            <a:spLocks noGrp="1"/>
          </p:cNvSpPr>
          <p:nvPr>
            <p:ph idx="1"/>
          </p:nvPr>
        </p:nvSpPr>
        <p:spPr/>
        <p:txBody>
          <a:bodyPr/>
          <a:lstStyle/>
          <a:p>
            <a:r>
              <a:rPr lang="en-GB" dirty="0"/>
              <a:t>We only consider « regular » time series</a:t>
            </a:r>
          </a:p>
          <a:p>
            <a:pPr lvl="1"/>
            <a:r>
              <a:rPr lang="en-GB" dirty="0"/>
              <a:t>Monthly, quarterly…[, yearly] time series</a:t>
            </a:r>
          </a:p>
          <a:p>
            <a:pPr lvl="1"/>
            <a:r>
              <a:rPr lang="en-GB" dirty="0"/>
              <a:t>Annual frequency: 12, 6, 4, 3, 2, 1</a:t>
            </a:r>
          </a:p>
          <a:p>
            <a:pPr lvl="1"/>
            <a:endParaRPr lang="en-GB" dirty="0"/>
          </a:p>
          <a:p>
            <a:r>
              <a:rPr lang="en-GB" dirty="0"/>
              <a:t>[ JD+ 3.0 will deal with more general time series]</a:t>
            </a:r>
          </a:p>
        </p:txBody>
      </p:sp>
      <p:sp>
        <p:nvSpPr>
          <p:cNvPr id="4" name="Date Placeholder 3">
            <a:extLst>
              <a:ext uri="{FF2B5EF4-FFF2-40B4-BE49-F238E27FC236}">
                <a16:creationId xmlns:a16="http://schemas.microsoft.com/office/drawing/2014/main" id="{0EBE65BC-850D-425E-A62B-05E6B5CB7917}"/>
              </a:ext>
            </a:extLst>
          </p:cNvPr>
          <p:cNvSpPr>
            <a:spLocks noGrp="1"/>
          </p:cNvSpPr>
          <p:nvPr>
            <p:ph type="dt" sz="half" idx="10"/>
          </p:nvPr>
        </p:nvSpPr>
        <p:spPr/>
        <p:txBody>
          <a:bodyPr/>
          <a:lstStyle/>
          <a:p>
            <a:r>
              <a:rPr lang="fr-FR"/>
              <a:t>17-19/10/2023</a:t>
            </a:r>
            <a:endParaRPr lang="en-GB" dirty="0"/>
          </a:p>
        </p:txBody>
      </p:sp>
      <p:sp>
        <p:nvSpPr>
          <p:cNvPr id="5" name="Footer Placeholder 4">
            <a:extLst>
              <a:ext uri="{FF2B5EF4-FFF2-40B4-BE49-F238E27FC236}">
                <a16:creationId xmlns:a16="http://schemas.microsoft.com/office/drawing/2014/main" id="{031A41F7-1E5B-45C1-B427-FD4901EBEE4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7" name="Picture 6">
            <a:extLst>
              <a:ext uri="{FF2B5EF4-FFF2-40B4-BE49-F238E27FC236}">
                <a16:creationId xmlns:a16="http://schemas.microsoft.com/office/drawing/2014/main" id="{77CF1A0E-4E0E-4127-8061-65A34B367019}"/>
              </a:ext>
            </a:extLst>
          </p:cNvPr>
          <p:cNvPicPr>
            <a:picLocks noChangeAspect="1"/>
          </p:cNvPicPr>
          <p:nvPr/>
        </p:nvPicPr>
        <p:blipFill>
          <a:blip r:embed="rId2"/>
          <a:stretch>
            <a:fillRect/>
          </a:stretch>
        </p:blipFill>
        <p:spPr>
          <a:xfrm>
            <a:off x="3265714" y="4137047"/>
            <a:ext cx="5399778" cy="203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63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E19C-A417-4261-BD5B-08E2093947A9}"/>
              </a:ext>
            </a:extLst>
          </p:cNvPr>
          <p:cNvSpPr>
            <a:spLocks noGrp="1"/>
          </p:cNvSpPr>
          <p:nvPr>
            <p:ph type="title"/>
          </p:nvPr>
        </p:nvSpPr>
        <p:spPr/>
        <p:txBody>
          <a:bodyPr/>
          <a:lstStyle/>
          <a:p>
            <a:r>
              <a:rPr lang="en-GB" dirty="0"/>
              <a:t>Basic tools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0653D-53CC-4553-9F52-C8EAC4239A42}"/>
                  </a:ext>
                </a:extLst>
              </p:cNvPr>
              <p:cNvSpPr>
                <a:spLocks noGrp="1"/>
              </p:cNvSpPr>
              <p:nvPr>
                <p:ph idx="1"/>
              </p:nvPr>
            </p:nvSpPr>
            <p:spPr/>
            <p:txBody>
              <a:bodyPr/>
              <a:lstStyle/>
              <a:p>
                <a:r>
                  <a:rPr lang="en-GB" dirty="0"/>
                  <a:t>Measurement of “regularities” in time series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sz="1600" b="0" i="1" smtClean="0">
                        <a:latin typeface="Cambria Math" panose="02040503050406030204" pitchFamily="18" charset="0"/>
                      </a:rPr>
                      <m:t>0</m:t>
                    </m:r>
                    <m:r>
                      <a:rPr lang="fr-BE" sz="1600" b="0" i="1" smtClean="0">
                        <a:latin typeface="Cambria Math" panose="02040503050406030204" pitchFamily="18" charset="0"/>
                        <a:ea typeface="Cambria Math" panose="02040503050406030204" pitchFamily="18" charset="0"/>
                      </a:rPr>
                      <m:t>≤</m:t>
                    </m:r>
                    <m:r>
                      <a:rPr lang="fr-BE" sz="1600" b="0" i="1" smtClean="0">
                        <a:latin typeface="Cambria Math" panose="02040503050406030204" pitchFamily="18" charset="0"/>
                        <a:ea typeface="Cambria Math" panose="02040503050406030204" pitchFamily="18" charset="0"/>
                      </a:rPr>
                      <m:t>𝑡</m:t>
                    </m:r>
                    <m:r>
                      <a:rPr lang="fr-BE" sz="1600" b="0" i="1" smtClean="0">
                        <a:latin typeface="Cambria Math" panose="02040503050406030204" pitchFamily="18" charset="0"/>
                        <a:ea typeface="Cambria Math" panose="02040503050406030204" pitchFamily="18" charset="0"/>
                      </a:rPr>
                      <m:t>&lt;</m:t>
                    </m:r>
                    <m:r>
                      <a:rPr lang="fr-BE" sz="1600" b="0" i="1" smtClean="0">
                        <a:latin typeface="Cambria Math" panose="02040503050406030204" pitchFamily="18" charset="0"/>
                        <a:ea typeface="Cambria Math" panose="02040503050406030204" pitchFamily="18" charset="0"/>
                      </a:rPr>
                      <m:t>𝑛</m:t>
                    </m:r>
                  </m:oMath>
                </a14:m>
                <a:r>
                  <a:rPr lang="en-GB" dirty="0"/>
                  <a:t>)</a:t>
                </a:r>
                <a:endParaRPr lang="en-GB" sz="1600" dirty="0"/>
              </a:p>
              <a:p>
                <a:endParaRPr lang="en-GB" dirty="0"/>
              </a:p>
              <a:p>
                <a:r>
                  <a:rPr lang="en-GB" dirty="0"/>
                  <a:t>Auto-correlation function (ACF)</a:t>
                </a:r>
              </a:p>
              <a:p>
                <a:endParaRPr lang="en-GB" dirty="0"/>
              </a:p>
              <a:p>
                <a:pPr lvl="1"/>
                <a14:m>
                  <m:oMath xmlns:m="http://schemas.openxmlformats.org/officeDocument/2006/math">
                    <m:r>
                      <a:rPr lang="fr-BE" b="0" i="1" smtClean="0">
                        <a:latin typeface="Cambria Math" panose="02040503050406030204" pitchFamily="18" charset="0"/>
                      </a:rPr>
                      <m:t>𝑎𝑐𝑓</m:t>
                    </m:r>
                    <m:d>
                      <m:dPr>
                        <m:ctrlPr>
                          <a:rPr lang="fr-BE" b="0" i="1" smtClean="0">
                            <a:latin typeface="Cambria Math" panose="02040503050406030204" pitchFamily="18" charset="0"/>
                          </a:rPr>
                        </m:ctrlPr>
                      </m:dPr>
                      <m:e>
                        <m:r>
                          <a:rPr lang="fr-BE" b="0" i="1" smtClean="0">
                            <a:latin typeface="Cambria Math" panose="02040503050406030204" pitchFamily="18" charset="0"/>
                          </a:rPr>
                          <m:t>𝑘</m:t>
                        </m:r>
                      </m:e>
                    </m:d>
                    <m:r>
                      <a:rPr lang="fr-BE" b="0" i="1" smtClean="0">
                        <a:latin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e>
                        </m:nary>
                      </m:num>
                      <m:den>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e>
                              <m:sup>
                                <m:r>
                                  <a:rPr lang="fr-BE" b="0" i="1" smtClean="0">
                                    <a:latin typeface="Cambria Math" panose="02040503050406030204" pitchFamily="18" charset="0"/>
                                  </a:rPr>
                                  <m:t>2</m:t>
                                </m:r>
                              </m:sup>
                            </m:sSup>
                          </m:e>
                        </m:nary>
                      </m:den>
                    </m:f>
                  </m:oMath>
                </a14:m>
                <a:r>
                  <a:rPr lang="en-GB" dirty="0"/>
                  <a:t> </a:t>
                </a:r>
              </a:p>
              <a:p>
                <a:pPr lvl="1"/>
                <a:endParaRPr lang="en-GB" dirty="0"/>
              </a:p>
              <a:p>
                <a:pPr lvl="1"/>
                <a:r>
                  <a:rPr lang="en-GB" dirty="0"/>
                  <a:t>If we assume that </a:t>
                </a:r>
                <a14:m>
                  <m:oMath xmlns:m="http://schemas.openxmlformats.org/officeDocument/2006/math">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=0</m:t>
                    </m:r>
                  </m:oMath>
                </a14:m>
                <a:r>
                  <a:rPr lang="en-GB" dirty="0"/>
                  <a:t>, </a:t>
                </a:r>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e>
                        </m:nary>
                      </m:num>
                      <m:den>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e>
                              <m:sup>
                                <m:r>
                                  <a:rPr lang="fr-BE" b="0" i="1" smtClean="0">
                                    <a:latin typeface="Cambria Math" panose="02040503050406030204" pitchFamily="18" charset="0"/>
                                  </a:rPr>
                                  <m:t>2</m:t>
                                </m:r>
                              </m:sup>
                            </m:sSup>
                          </m:e>
                        </m:nary>
                      </m:den>
                    </m:f>
                  </m:oMath>
                </a14:m>
                <a:endParaRPr lang="en-GB" dirty="0"/>
              </a:p>
            </p:txBody>
          </p:sp>
        </mc:Choice>
        <mc:Fallback xmlns="">
          <p:sp>
            <p:nvSpPr>
              <p:cNvPr id="3" name="Content Placeholder 2">
                <a:extLst>
                  <a:ext uri="{FF2B5EF4-FFF2-40B4-BE49-F238E27FC236}">
                    <a16:creationId xmlns:a16="http://schemas.microsoft.com/office/drawing/2014/main" id="{2DE0653D-53CC-4553-9F52-C8EAC4239A4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C69F9DF2-9658-4078-9FCA-4EC8DB7F4BCA}"/>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895A03A5-F491-495C-8E09-2C200D69630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1287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0A3-8F25-444E-96A2-248683A857A2}"/>
              </a:ext>
            </a:extLst>
          </p:cNvPr>
          <p:cNvSpPr>
            <a:spLocks noGrp="1"/>
          </p:cNvSpPr>
          <p:nvPr>
            <p:ph type="title"/>
          </p:nvPr>
        </p:nvSpPr>
        <p:spPr/>
        <p:txBody>
          <a:bodyPr/>
          <a:lstStyle/>
          <a:p>
            <a:r>
              <a:rPr lang="en-GB" dirty="0"/>
              <a:t>Basic tools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DEFE7-7E41-4E13-88FE-5BC2E427D451}"/>
                  </a:ext>
                </a:extLst>
              </p:cNvPr>
              <p:cNvSpPr>
                <a:spLocks noGrp="1"/>
              </p:cNvSpPr>
              <p:nvPr>
                <p:ph idx="1"/>
              </p:nvPr>
            </p:nvSpPr>
            <p:spPr/>
            <p:txBody>
              <a:bodyPr/>
              <a:lstStyle/>
              <a:p>
                <a:r>
                  <a:rPr lang="en-GB" dirty="0"/>
                  <a:t>Periodogram</a:t>
                </a:r>
              </a:p>
              <a:p>
                <a:pPr lvl="1"/>
                <a:r>
                  <a:rPr lang="en-GB" dirty="0"/>
                  <a:t>Discrete Fourier’s transform of the series (the series is expressed as a sum of sine and cosine functions)</a:t>
                </a:r>
              </a:p>
              <a:p>
                <a:pPr lvl="1"/>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𝑋</m:t>
                        </m:r>
                      </m:e>
                      <m:sub>
                        <m:r>
                          <a:rPr lang="fr-BE" b="0" i="1" smtClean="0">
                            <a:latin typeface="Cambria Math" panose="02040503050406030204" pitchFamily="18" charset="0"/>
                          </a:rPr>
                          <m:t>𝑘</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ea typeface="Cambria Math" panose="02040503050406030204" pitchFamily="18" charset="0"/>
                          </a:rPr>
                        </m:ctrlPr>
                      </m:naryPr>
                      <m:sub>
                        <m:r>
                          <m:rPr>
                            <m:brk m:alnAt="23"/>
                          </m:rPr>
                          <a:rPr lang="fr-BE" b="0" i="1" smtClean="0">
                            <a:latin typeface="Cambria Math" panose="02040503050406030204" pitchFamily="18" charset="0"/>
                            <a:ea typeface="Cambria Math" panose="02040503050406030204" pitchFamily="18" charset="0"/>
                          </a:rPr>
                          <m:t>𝑡</m:t>
                        </m:r>
                        <m:r>
                          <a:rPr lang="fr-BE" b="0" i="1" smtClean="0">
                            <a:latin typeface="Cambria Math" panose="02040503050406030204" pitchFamily="18" charset="0"/>
                            <a:ea typeface="Cambria Math" panose="02040503050406030204" pitchFamily="18" charset="0"/>
                          </a:rPr>
                          <m:t>=0</m:t>
                        </m:r>
                      </m:sub>
                      <m:sup>
                        <m:r>
                          <a:rPr lang="fr-BE" b="0" i="1" smtClean="0">
                            <a:latin typeface="Cambria Math" panose="02040503050406030204" pitchFamily="18" charset="0"/>
                            <a:ea typeface="Cambria Math" panose="02040503050406030204" pitchFamily="18" charset="0"/>
                          </a:rPr>
                          <m:t>𝑛</m:t>
                        </m:r>
                        <m:r>
                          <a:rPr lang="fr-BE" b="0" i="1" smtClean="0">
                            <a:latin typeface="Cambria Math" panose="02040503050406030204" pitchFamily="18" charset="0"/>
                            <a:ea typeface="Cambria Math" panose="02040503050406030204" pitchFamily="18" charset="0"/>
                          </a:rPr>
                          <m:t>−1</m:t>
                        </m:r>
                      </m:sup>
                      <m:e>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𝑥</m:t>
                            </m:r>
                          </m:e>
                          <m:sub>
                            <m:r>
                              <a:rPr lang="fr-BE" b="0" i="1" smtClean="0">
                                <a:latin typeface="Cambria Math" panose="02040503050406030204" pitchFamily="18" charset="0"/>
                                <a:ea typeface="Cambria Math" panose="02040503050406030204" pitchFamily="18" charset="0"/>
                              </a:rPr>
                              <m:t>𝑡</m:t>
                            </m:r>
                          </m:sub>
                        </m:sSub>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𝑒</m:t>
                            </m:r>
                          </m:e>
                          <m:sup>
                            <m:r>
                              <a:rPr lang="fr-BE" b="0" i="1" smtClean="0">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𝑖</m:t>
                            </m:r>
                            <m:f>
                              <m:fPr>
                                <m:ctrlPr>
                                  <a:rPr lang="fr-BE" b="0" i="1" smtClean="0">
                                    <a:latin typeface="Cambria Math" panose="02040503050406030204" pitchFamily="18" charset="0"/>
                                    <a:ea typeface="Cambria Math" panose="02040503050406030204" pitchFamily="18" charset="0"/>
                                  </a:rPr>
                                </m:ctrlPr>
                              </m:fPr>
                              <m:num>
                                <m:r>
                                  <a:rPr lang="fr-BE" b="0" i="1" smtClean="0">
                                    <a:latin typeface="Cambria Math" panose="02040503050406030204" pitchFamily="18" charset="0"/>
                                    <a:ea typeface="Cambria Math" panose="02040503050406030204" pitchFamily="18" charset="0"/>
                                  </a:rPr>
                                  <m:t>2</m:t>
                                </m:r>
                                <m:r>
                                  <a:rPr lang="fr-BE" b="0" i="1" smtClean="0">
                                    <a:latin typeface="Cambria Math" panose="02040503050406030204" pitchFamily="18" charset="0"/>
                                    <a:ea typeface="Cambria Math" panose="02040503050406030204" pitchFamily="18" charset="0"/>
                                  </a:rPr>
                                  <m:t>𝜋</m:t>
                                </m:r>
                              </m:num>
                              <m:den>
                                <m:r>
                                  <a:rPr lang="fr-BE" b="0" i="1" smtClean="0">
                                    <a:latin typeface="Cambria Math" panose="02040503050406030204" pitchFamily="18" charset="0"/>
                                    <a:ea typeface="Cambria Math" panose="02040503050406030204" pitchFamily="18" charset="0"/>
                                  </a:rPr>
                                  <m:t>𝑛</m:t>
                                </m:r>
                              </m:den>
                            </m:f>
                            <m:r>
                              <a:rPr lang="fr-BE" b="0" i="1" smtClean="0">
                                <a:latin typeface="Cambria Math" panose="02040503050406030204" pitchFamily="18" charset="0"/>
                                <a:ea typeface="Cambria Math" panose="02040503050406030204" pitchFamily="18" charset="0"/>
                              </a:rPr>
                              <m:t>𝑘𝑡</m:t>
                            </m:r>
                          </m:sup>
                        </m:sSup>
                      </m:e>
                    </m:nary>
                    <m:r>
                      <a:rPr lang="fr-BE" b="0" i="1" smtClean="0">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𝛼</m:t>
                    </m:r>
                    <m:nary>
                      <m:naryPr>
                        <m:chr m:val="∑"/>
                        <m:ctrlPr>
                          <a:rPr lang="fr-BE" b="0" i="1" smtClean="0">
                            <a:latin typeface="Cambria Math" panose="02040503050406030204" pitchFamily="18" charset="0"/>
                            <a:ea typeface="Cambria Math" panose="02040503050406030204" pitchFamily="18" charset="0"/>
                          </a:rPr>
                        </m:ctrlPr>
                      </m:naryPr>
                      <m:sub>
                        <m:r>
                          <m:rPr>
                            <m:brk m:alnAt="23"/>
                          </m:rPr>
                          <a:rPr lang="fr-BE" b="0" i="1" smtClean="0">
                            <a:latin typeface="Cambria Math" panose="02040503050406030204" pitchFamily="18" charset="0"/>
                            <a:ea typeface="Cambria Math" panose="02040503050406030204" pitchFamily="18" charset="0"/>
                          </a:rPr>
                          <m:t>𝑡</m:t>
                        </m:r>
                        <m:r>
                          <a:rPr lang="fr-BE" b="0" i="1" smtClean="0">
                            <a:latin typeface="Cambria Math" panose="02040503050406030204" pitchFamily="18" charset="0"/>
                            <a:ea typeface="Cambria Math" panose="02040503050406030204" pitchFamily="18" charset="0"/>
                          </a:rPr>
                          <m:t>=0</m:t>
                        </m:r>
                      </m:sub>
                      <m:sup>
                        <m:r>
                          <a:rPr lang="fr-BE" b="0" i="1" smtClean="0">
                            <a:latin typeface="Cambria Math" panose="02040503050406030204" pitchFamily="18" charset="0"/>
                            <a:ea typeface="Cambria Math" panose="02040503050406030204" pitchFamily="18" charset="0"/>
                          </a:rPr>
                          <m:t>𝑛</m:t>
                        </m:r>
                        <m:r>
                          <a:rPr lang="fr-BE" b="0" i="1" smtClean="0">
                            <a:latin typeface="Cambria Math" panose="02040503050406030204" pitchFamily="18" charset="0"/>
                            <a:ea typeface="Cambria Math" panose="02040503050406030204" pitchFamily="18" charset="0"/>
                          </a:rPr>
                          <m:t>−1</m:t>
                        </m:r>
                      </m:sup>
                      <m:e>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𝑥</m:t>
                            </m:r>
                          </m:e>
                          <m:sub>
                            <m:r>
                              <a:rPr lang="fr-BE" b="0" i="1" smtClean="0">
                                <a:latin typeface="Cambria Math" panose="02040503050406030204" pitchFamily="18" charset="0"/>
                                <a:ea typeface="Cambria Math" panose="02040503050406030204" pitchFamily="18" charset="0"/>
                              </a:rPr>
                              <m:t>𝑡</m:t>
                            </m:r>
                          </m:sub>
                        </m:sSub>
                        <m:r>
                          <a:rPr lang="fr-BE" b="0" i="1" smtClean="0">
                            <a:latin typeface="Cambria Math" panose="02040503050406030204" pitchFamily="18" charset="0"/>
                            <a:ea typeface="Cambria Math" panose="02040503050406030204" pitchFamily="18" charset="0"/>
                          </a:rPr>
                          <m:t>(</m:t>
                        </m:r>
                        <m:func>
                          <m:funcPr>
                            <m:ctrlPr>
                              <a:rPr lang="fr-BE" b="0" i="1" smtClean="0">
                                <a:latin typeface="Cambria Math" panose="02040503050406030204" pitchFamily="18" charset="0"/>
                                <a:ea typeface="Cambria Math" panose="02040503050406030204" pitchFamily="18" charset="0"/>
                              </a:rPr>
                            </m:ctrlPr>
                          </m:funcPr>
                          <m:fName>
                            <m:r>
                              <m:rPr>
                                <m:sty m:val="p"/>
                              </m:rPr>
                              <a:rPr lang="fr-BE" b="0" i="0" smtClean="0">
                                <a:latin typeface="Cambria Math" panose="02040503050406030204" pitchFamily="18" charset="0"/>
                                <a:ea typeface="Cambria Math" panose="02040503050406030204" pitchFamily="18" charset="0"/>
                              </a:rPr>
                              <m:t>cos</m:t>
                            </m:r>
                          </m:fName>
                          <m:e>
                            <m:f>
                              <m:fPr>
                                <m:ctrlPr>
                                  <a:rPr lang="fr-BE" b="0" i="1" smtClean="0">
                                    <a:latin typeface="Cambria Math" panose="02040503050406030204" pitchFamily="18" charset="0"/>
                                    <a:ea typeface="Cambria Math" panose="02040503050406030204" pitchFamily="18" charset="0"/>
                                  </a:rPr>
                                </m:ctrlPr>
                              </m:fPr>
                              <m:num>
                                <m:r>
                                  <a:rPr lang="fr-BE" b="0" i="1" smtClean="0">
                                    <a:latin typeface="Cambria Math" panose="02040503050406030204" pitchFamily="18" charset="0"/>
                                    <a:ea typeface="Cambria Math" panose="02040503050406030204" pitchFamily="18" charset="0"/>
                                  </a:rPr>
                                  <m:t>2</m:t>
                                </m:r>
                                <m:r>
                                  <a:rPr lang="fr-BE" b="0" i="1" smtClean="0">
                                    <a:latin typeface="Cambria Math" panose="02040503050406030204" pitchFamily="18" charset="0"/>
                                    <a:ea typeface="Cambria Math" panose="02040503050406030204" pitchFamily="18" charset="0"/>
                                  </a:rPr>
                                  <m:t>𝜋</m:t>
                                </m:r>
                              </m:num>
                              <m:den>
                                <m:r>
                                  <a:rPr lang="fr-BE" b="0" i="1" smtClean="0">
                                    <a:latin typeface="Cambria Math" panose="02040503050406030204" pitchFamily="18" charset="0"/>
                                    <a:ea typeface="Cambria Math" panose="02040503050406030204" pitchFamily="18" charset="0"/>
                                  </a:rPr>
                                  <m:t>𝑛</m:t>
                                </m:r>
                              </m:den>
                            </m:f>
                            <m:r>
                              <a:rPr lang="fr-BE" b="0" i="1" smtClean="0">
                                <a:latin typeface="Cambria Math" panose="02040503050406030204" pitchFamily="18" charset="0"/>
                                <a:ea typeface="Cambria Math" panose="02040503050406030204" pitchFamily="18" charset="0"/>
                              </a:rPr>
                              <m:t>𝑘𝑡</m:t>
                            </m:r>
                          </m:e>
                        </m:func>
                        <m:r>
                          <a:rPr lang="fr-BE" b="0" i="1" smtClean="0">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𝑖</m:t>
                        </m:r>
                        <m:func>
                          <m:funcPr>
                            <m:ctrlPr>
                              <a:rPr lang="fr-BE" b="0" i="1" smtClean="0">
                                <a:latin typeface="Cambria Math" panose="02040503050406030204" pitchFamily="18" charset="0"/>
                                <a:ea typeface="Cambria Math" panose="02040503050406030204" pitchFamily="18" charset="0"/>
                              </a:rPr>
                            </m:ctrlPr>
                          </m:funcPr>
                          <m:fName>
                            <m:r>
                              <m:rPr>
                                <m:sty m:val="p"/>
                              </m:rPr>
                              <a:rPr lang="fr-BE" b="0" i="0" smtClean="0">
                                <a:latin typeface="Cambria Math" panose="02040503050406030204" pitchFamily="18" charset="0"/>
                                <a:ea typeface="Cambria Math" panose="02040503050406030204" pitchFamily="18" charset="0"/>
                              </a:rPr>
                              <m:t>sin</m:t>
                            </m:r>
                          </m:fName>
                          <m:e>
                            <m:f>
                              <m:fPr>
                                <m:ctrlPr>
                                  <a:rPr lang="fr-BE" b="0" i="1" smtClean="0">
                                    <a:latin typeface="Cambria Math" panose="02040503050406030204" pitchFamily="18" charset="0"/>
                                    <a:ea typeface="Cambria Math" panose="02040503050406030204" pitchFamily="18" charset="0"/>
                                  </a:rPr>
                                </m:ctrlPr>
                              </m:fPr>
                              <m:num>
                                <m:r>
                                  <a:rPr lang="fr-BE" b="0" i="1" smtClean="0">
                                    <a:latin typeface="Cambria Math" panose="02040503050406030204" pitchFamily="18" charset="0"/>
                                    <a:ea typeface="Cambria Math" panose="02040503050406030204" pitchFamily="18" charset="0"/>
                                  </a:rPr>
                                  <m:t>2</m:t>
                                </m:r>
                                <m:r>
                                  <a:rPr lang="fr-BE" b="0" i="1" smtClean="0">
                                    <a:latin typeface="Cambria Math" panose="02040503050406030204" pitchFamily="18" charset="0"/>
                                    <a:ea typeface="Cambria Math" panose="02040503050406030204" pitchFamily="18" charset="0"/>
                                  </a:rPr>
                                  <m:t>𝜋</m:t>
                                </m:r>
                              </m:num>
                              <m:den>
                                <m:r>
                                  <a:rPr lang="fr-BE" b="0" i="1" smtClean="0">
                                    <a:latin typeface="Cambria Math" panose="02040503050406030204" pitchFamily="18" charset="0"/>
                                    <a:ea typeface="Cambria Math" panose="02040503050406030204" pitchFamily="18" charset="0"/>
                                  </a:rPr>
                                  <m:t>𝑛</m:t>
                                </m:r>
                              </m:den>
                            </m:f>
                            <m:r>
                              <a:rPr lang="fr-BE" b="0" i="1" smtClean="0">
                                <a:latin typeface="Cambria Math" panose="02040503050406030204" pitchFamily="18" charset="0"/>
                                <a:ea typeface="Cambria Math" panose="02040503050406030204" pitchFamily="18" charset="0"/>
                              </a:rPr>
                              <m:t>𝑘𝑡</m:t>
                            </m:r>
                          </m:e>
                        </m:func>
                        <m:r>
                          <a:rPr lang="fr-BE" b="0" i="1" smtClean="0">
                            <a:latin typeface="Cambria Math" panose="02040503050406030204" pitchFamily="18" charset="0"/>
                            <a:ea typeface="Cambria Math" panose="02040503050406030204" pitchFamily="18" charset="0"/>
                          </a:rPr>
                          <m:t>)</m:t>
                        </m:r>
                      </m:e>
                    </m:nary>
                  </m:oMath>
                </a14:m>
                <a:endParaRPr lang="en-GB" dirty="0"/>
              </a:p>
              <a:p>
                <a:pPr lvl="1"/>
                <a:endParaRPr lang="en-GB" i="1" dirty="0">
                  <a:latin typeface="Cambria Math" panose="02040503050406030204" pitchFamily="18" charset="0"/>
                </a:endParaRP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𝑝</m:t>
                        </m:r>
                      </m:e>
                      <m:sub>
                        <m:r>
                          <a:rPr lang="fr-BE" b="0" i="1" smtClean="0">
                            <a:latin typeface="Cambria Math" panose="02040503050406030204" pitchFamily="18" charset="0"/>
                          </a:rPr>
                          <m:t>𝑘</m:t>
                        </m:r>
                      </m:sub>
                    </m:sSub>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𝛼</m:t>
                    </m:r>
                    <m:sSup>
                      <m:sSupPr>
                        <m:ctrlPr>
                          <a:rPr lang="fr-BE" b="0" i="1" smtClean="0">
                            <a:latin typeface="Cambria Math" panose="02040503050406030204" pitchFamily="18" charset="0"/>
                            <a:ea typeface="Cambria Math" panose="02040503050406030204" pitchFamily="18" charset="0"/>
                          </a:rPr>
                        </m:ctrlPr>
                      </m:sSupPr>
                      <m:e>
                        <m:d>
                          <m:dPr>
                            <m:begChr m:val="|"/>
                            <m:endChr m:val="|"/>
                            <m:ctrlPr>
                              <a:rPr lang="fr-BE" b="0" i="1" smtClean="0">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rPr>
                                </m:ctrlPr>
                              </m:sSubPr>
                              <m:e>
                                <m:r>
                                  <a:rPr lang="fr-BE" b="0" i="1" smtClean="0">
                                    <a:latin typeface="Cambria Math" panose="02040503050406030204" pitchFamily="18" charset="0"/>
                                  </a:rPr>
                                  <m:t>𝑋</m:t>
                                </m:r>
                              </m:e>
                              <m:sub>
                                <m:r>
                                  <a:rPr lang="fr-BE" b="0" i="1" smtClean="0">
                                    <a:latin typeface="Cambria Math" panose="02040503050406030204" pitchFamily="18" charset="0"/>
                                  </a:rPr>
                                  <m:t>𝑘</m:t>
                                </m:r>
                              </m:sub>
                            </m:sSub>
                          </m:e>
                        </m:d>
                      </m:e>
                      <m:sup>
                        <m:r>
                          <a:rPr lang="fr-BE" b="0" i="1" smtClean="0">
                            <a:latin typeface="Cambria Math" panose="02040503050406030204" pitchFamily="18" charset="0"/>
                            <a:ea typeface="Cambria Math" panose="02040503050406030204" pitchFamily="18" charset="0"/>
                          </a:rPr>
                          <m:t>2</m:t>
                        </m:r>
                      </m:sup>
                    </m:sSup>
                  </m:oMath>
                </a14:m>
                <a:r>
                  <a:rPr lang="en-GB" dirty="0"/>
                  <a:t>, 	</a:t>
                </a:r>
                <a14:m>
                  <m:oMath xmlns:m="http://schemas.openxmlformats.org/officeDocument/2006/math">
                    <m:r>
                      <a:rPr lang="fr-BE" sz="1800" b="0" i="0" smtClean="0">
                        <a:latin typeface="Cambria Math" panose="02040503050406030204" pitchFamily="18" charset="0"/>
                        <a:ea typeface="Cambria Math" panose="02040503050406030204" pitchFamily="18" charset="0"/>
                      </a:rPr>
                      <m:t> </m:t>
                    </m:r>
                    <m:r>
                      <a:rPr lang="fr-BE" sz="1800" i="1" smtClean="0">
                        <a:latin typeface="Cambria Math" panose="02040503050406030204" pitchFamily="18" charset="0"/>
                        <a:ea typeface="Cambria Math" panose="02040503050406030204" pitchFamily="18" charset="0"/>
                      </a:rPr>
                      <m:t>𝑘</m:t>
                    </m:r>
                    <m:r>
                      <a:rPr lang="fr-BE" sz="1800" i="1" smtClean="0">
                        <a:latin typeface="Cambria Math" panose="02040503050406030204" pitchFamily="18" charset="0"/>
                        <a:ea typeface="Cambria Math" panose="02040503050406030204" pitchFamily="18" charset="0"/>
                      </a:rPr>
                      <m:t>=</m:t>
                    </m:r>
                    <m:r>
                      <a:rPr lang="fr-BE" sz="1800" b="0" i="1" smtClean="0">
                        <a:latin typeface="Cambria Math" panose="02040503050406030204" pitchFamily="18" charset="0"/>
                        <a:ea typeface="Cambria Math" panose="02040503050406030204" pitchFamily="18" charset="0"/>
                      </a:rPr>
                      <m:t>𝐹𝑜𝑢𝑟𝑖𝑒𝑟</m:t>
                    </m:r>
                    <m:r>
                      <a:rPr lang="fr-BE" sz="1800" b="0" i="1" smtClean="0">
                        <a:latin typeface="Cambria Math" panose="02040503050406030204" pitchFamily="18" charset="0"/>
                        <a:ea typeface="Cambria Math" panose="02040503050406030204" pitchFamily="18" charset="0"/>
                      </a:rPr>
                      <m:t> </m:t>
                    </m:r>
                    <m:r>
                      <a:rPr lang="fr-BE" sz="1800" b="0" i="1" smtClean="0">
                        <a:latin typeface="Cambria Math" panose="02040503050406030204" pitchFamily="18" charset="0"/>
                        <a:ea typeface="Cambria Math" panose="02040503050406030204" pitchFamily="18" charset="0"/>
                      </a:rPr>
                      <m:t>𝑓𝑟𝑒𝑞𝑢𝑒𝑛𝑐𝑖𝑒𝑠</m:t>
                    </m:r>
                    <m:r>
                      <a:rPr lang="fr-BE" sz="1800" b="0" i="1" smtClean="0">
                        <a:latin typeface="Cambria Math" panose="02040503050406030204" pitchFamily="18" charset="0"/>
                        <a:ea typeface="Cambria Math" panose="02040503050406030204" pitchFamily="18" charset="0"/>
                      </a:rPr>
                      <m:t>=</m:t>
                    </m:r>
                    <m:f>
                      <m:fPr>
                        <m:ctrlPr>
                          <a:rPr lang="fr-BE" sz="1800" i="1">
                            <a:latin typeface="Cambria Math" panose="02040503050406030204" pitchFamily="18" charset="0"/>
                            <a:ea typeface="Cambria Math" panose="02040503050406030204" pitchFamily="18" charset="0"/>
                          </a:rPr>
                        </m:ctrlPr>
                      </m:fPr>
                      <m:num>
                        <m:r>
                          <a:rPr lang="fr-BE" sz="1800" i="1">
                            <a:latin typeface="Cambria Math" panose="02040503050406030204" pitchFamily="18" charset="0"/>
                            <a:ea typeface="Cambria Math" panose="02040503050406030204" pitchFamily="18" charset="0"/>
                          </a:rPr>
                          <m:t>2</m:t>
                        </m:r>
                        <m:r>
                          <a:rPr lang="fr-BE" sz="1800" i="1">
                            <a:latin typeface="Cambria Math" panose="02040503050406030204" pitchFamily="18" charset="0"/>
                            <a:ea typeface="Cambria Math" panose="02040503050406030204" pitchFamily="18" charset="0"/>
                          </a:rPr>
                          <m:t>𝜋</m:t>
                        </m:r>
                      </m:num>
                      <m:den>
                        <m:r>
                          <a:rPr lang="fr-BE" sz="1800" i="1">
                            <a:latin typeface="Cambria Math" panose="02040503050406030204" pitchFamily="18" charset="0"/>
                            <a:ea typeface="Cambria Math" panose="02040503050406030204" pitchFamily="18" charset="0"/>
                          </a:rPr>
                          <m:t>𝑛</m:t>
                        </m:r>
                      </m:den>
                    </m:f>
                    <m:r>
                      <a:rPr lang="fr-BE" sz="1800" i="1">
                        <a:latin typeface="Cambria Math" panose="02040503050406030204" pitchFamily="18" charset="0"/>
                        <a:ea typeface="Cambria Math" panose="02040503050406030204" pitchFamily="18" charset="0"/>
                      </a:rPr>
                      <m:t>𝑗</m:t>
                    </m:r>
                    <m:r>
                      <a:rPr lang="fr-BE" sz="1800" i="1">
                        <a:latin typeface="Cambria Math" panose="02040503050406030204" pitchFamily="18" charset="0"/>
                        <a:ea typeface="Cambria Math" panose="02040503050406030204" pitchFamily="18" charset="0"/>
                      </a:rPr>
                      <m:t>, 0≤</m:t>
                    </m:r>
                    <m:r>
                      <a:rPr lang="fr-BE" sz="1800" i="1">
                        <a:latin typeface="Cambria Math" panose="02040503050406030204" pitchFamily="18" charset="0"/>
                        <a:ea typeface="Cambria Math" panose="02040503050406030204" pitchFamily="18" charset="0"/>
                      </a:rPr>
                      <m:t>𝑗</m:t>
                    </m:r>
                    <m:r>
                      <a:rPr lang="fr-BE" sz="1800" i="1">
                        <a:latin typeface="Cambria Math" panose="02040503050406030204" pitchFamily="18" charset="0"/>
                        <a:ea typeface="Cambria Math" panose="02040503050406030204" pitchFamily="18" charset="0"/>
                      </a:rPr>
                      <m:t>&lt;</m:t>
                    </m:r>
                    <m:r>
                      <a:rPr lang="fr-BE" sz="1800" i="1">
                        <a:latin typeface="Cambria Math" panose="02040503050406030204" pitchFamily="18" charset="0"/>
                        <a:ea typeface="Cambria Math" panose="02040503050406030204" pitchFamily="18" charset="0"/>
                      </a:rPr>
                      <m:t>𝑛</m:t>
                    </m:r>
                  </m:oMath>
                </a14:m>
                <a:endParaRPr lang="en-GB" sz="1800" dirty="0"/>
              </a:p>
              <a:p>
                <a:pPr lvl="1"/>
                <a:endParaRPr lang="en-GB" sz="1800" dirty="0"/>
              </a:p>
              <a:p>
                <a:pPr lvl="1"/>
                <a:r>
                  <a:rPr lang="en-GB" dirty="0"/>
                  <a:t>The periodogram gives the importance of each frequency in the series</a:t>
                </a:r>
              </a:p>
              <a:p>
                <a:pPr lvl="1"/>
                <a:endParaRPr lang="en-GB" dirty="0"/>
              </a:p>
            </p:txBody>
          </p:sp>
        </mc:Choice>
        <mc:Fallback xmlns="">
          <p:sp>
            <p:nvSpPr>
              <p:cNvPr id="3" name="Content Placeholder 2">
                <a:extLst>
                  <a:ext uri="{FF2B5EF4-FFF2-40B4-BE49-F238E27FC236}">
                    <a16:creationId xmlns:a16="http://schemas.microsoft.com/office/drawing/2014/main" id="{0D5DEFE7-7E41-4E13-88FE-5BC2E427D45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915943E7-94F6-4FF9-B373-2A7DC8A9FB85}"/>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998987FF-C064-426B-A5C1-86A84C84F71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39592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758-16F9-47BC-B0E5-95DBD0E06E1C}"/>
              </a:ext>
            </a:extLst>
          </p:cNvPr>
          <p:cNvSpPr>
            <a:spLocks noGrp="1"/>
          </p:cNvSpPr>
          <p:nvPr>
            <p:ph type="title"/>
          </p:nvPr>
        </p:nvSpPr>
        <p:spPr/>
        <p:txBody>
          <a:bodyPr/>
          <a:lstStyle/>
          <a:p>
            <a:r>
              <a:rPr lang="en-GB" dirty="0"/>
              <a:t>Stationarity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7AC310-7850-454C-AB59-FADCC6FD55FC}"/>
                  </a:ext>
                </a:extLst>
              </p:cNvPr>
              <p:cNvSpPr>
                <a:spLocks noGrp="1"/>
              </p:cNvSpPr>
              <p:nvPr>
                <p:ph idx="1"/>
              </p:nvPr>
            </p:nvSpPr>
            <p:spPr/>
            <p:txBody>
              <a:bodyPr>
                <a:normAutofit/>
              </a:bodyPr>
              <a:lstStyle/>
              <a:p>
                <a:pPr algn="l"/>
                <a:r>
                  <a:rPr lang="en-US" sz="2400" b="0" i="0" u="none" strike="noStrike" baseline="0" dirty="0">
                    <a:solidFill>
                      <a:srgbClr val="23373B"/>
                    </a:solidFill>
                    <a:latin typeface="F17"/>
                  </a:rPr>
                  <a:t>A series is said stationary at the second order, if its mean and variance do not depend on time and if the covariance between lagged series only depends on the difference between lags.</a:t>
                </a:r>
              </a:p>
              <a:p>
                <a:pPr algn="l"/>
                <a:r>
                  <a:rPr lang="en-GB" sz="2400" dirty="0"/>
                  <a:t>Many statistical tools/algorithms only apply on stationary time series</a:t>
                </a:r>
              </a:p>
              <a:p>
                <a:pPr algn="l"/>
                <a:endParaRPr lang="en-GB" sz="2400" dirty="0"/>
              </a:p>
              <a:p>
                <a:pPr algn="l"/>
                <a:r>
                  <a:rPr lang="en-GB" sz="2400" dirty="0"/>
                  <a:t>Most economic time series a non-stationary</a:t>
                </a:r>
              </a:p>
              <a:p>
                <a:pPr algn="l"/>
                <a:r>
                  <a:rPr lang="en-GB" sz="2400" dirty="0"/>
                  <a:t>(Simple) solutions</a:t>
                </a:r>
              </a:p>
              <a:p>
                <a:pPr lvl="1"/>
                <a:r>
                  <a:rPr lang="en-GB" sz="2000" dirty="0"/>
                  <a:t>Log-transformation</a:t>
                </a:r>
              </a:p>
              <a:p>
                <a:pPr lvl="1"/>
                <a:r>
                  <a:rPr lang="en-GB" sz="2000" dirty="0"/>
                  <a:t>Differencing </a:t>
                </a:r>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−1</m:t>
                        </m:r>
                      </m:sub>
                    </m:sSub>
                  </m:oMath>
                </a14:m>
                <a:endParaRPr lang="en-GB" sz="1600" dirty="0"/>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m:t>
                        </m:r>
                        <m:r>
                          <a:rPr lang="fr-BE" sz="1600" b="0" i="1" smtClean="0">
                            <a:latin typeface="Cambria Math" panose="02040503050406030204" pitchFamily="18" charset="0"/>
                          </a:rPr>
                          <m:t>𝑠</m:t>
                        </m:r>
                      </m:sub>
                    </m:sSub>
                  </m:oMath>
                </a14:m>
                <a:endParaRPr lang="en-GB" sz="1600" dirty="0"/>
              </a:p>
            </p:txBody>
          </p:sp>
        </mc:Choice>
        <mc:Fallback xmlns="">
          <p:sp>
            <p:nvSpPr>
              <p:cNvPr id="3" name="Content Placeholder 2">
                <a:extLst>
                  <a:ext uri="{FF2B5EF4-FFF2-40B4-BE49-F238E27FC236}">
                    <a16:creationId xmlns:a16="http://schemas.microsoft.com/office/drawing/2014/main" id="{F87AC310-7850-454C-AB59-FADCC6FD55FC}"/>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179E6E67-24C5-4117-AEA6-2B04B26FF8A8}"/>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37831EA0-1B43-4A10-BD55-ED9B42C3EB21}"/>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91047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ADCE-E55F-41E5-BF51-74F84110E5C8}"/>
              </a:ext>
            </a:extLst>
          </p:cNvPr>
          <p:cNvSpPr>
            <a:spLocks noGrp="1"/>
          </p:cNvSpPr>
          <p:nvPr>
            <p:ph type="title"/>
          </p:nvPr>
        </p:nvSpPr>
        <p:spPr/>
        <p:txBody>
          <a:bodyPr/>
          <a:lstStyle/>
          <a:p>
            <a:r>
              <a:rPr lang="en-GB" dirty="0"/>
              <a:t>Stationary series</a:t>
            </a:r>
          </a:p>
        </p:txBody>
      </p:sp>
      <p:pic>
        <p:nvPicPr>
          <p:cNvPr id="7" name="Content Placeholder 6">
            <a:extLst>
              <a:ext uri="{FF2B5EF4-FFF2-40B4-BE49-F238E27FC236}">
                <a16:creationId xmlns:a16="http://schemas.microsoft.com/office/drawing/2014/main" id="{FC4EAA75-22D5-44DD-9FB2-23400764B27F}"/>
              </a:ext>
            </a:extLst>
          </p:cNvPr>
          <p:cNvPicPr>
            <a:picLocks noGrp="1" noChangeAspect="1"/>
          </p:cNvPicPr>
          <p:nvPr>
            <p:ph idx="1"/>
          </p:nvPr>
        </p:nvPicPr>
        <p:blipFill>
          <a:blip r:embed="rId2"/>
          <a:stretch>
            <a:fillRect/>
          </a:stretch>
        </p:blipFill>
        <p:spPr>
          <a:xfrm>
            <a:off x="1421125" y="1825625"/>
            <a:ext cx="9349749" cy="4351338"/>
          </a:xfrm>
        </p:spPr>
      </p:pic>
      <p:sp>
        <p:nvSpPr>
          <p:cNvPr id="4" name="Date Placeholder 3">
            <a:extLst>
              <a:ext uri="{FF2B5EF4-FFF2-40B4-BE49-F238E27FC236}">
                <a16:creationId xmlns:a16="http://schemas.microsoft.com/office/drawing/2014/main" id="{EDD5B3D3-2F9A-46D0-B43E-3FEF00380B9D}"/>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CF760A3E-26C7-487E-AB90-5224597BB54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142573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B7A-58FB-4EC6-BEF8-563ABBDABC71}"/>
              </a:ext>
            </a:extLst>
          </p:cNvPr>
          <p:cNvSpPr>
            <a:spLocks noGrp="1"/>
          </p:cNvSpPr>
          <p:nvPr>
            <p:ph type="title"/>
          </p:nvPr>
        </p:nvSpPr>
        <p:spPr/>
        <p:txBody>
          <a:bodyPr/>
          <a:lstStyle/>
          <a:p>
            <a:r>
              <a:rPr lang="en-GB" dirty="0"/>
              <a:t>Stationary series in R</a:t>
            </a:r>
          </a:p>
        </p:txBody>
      </p:sp>
      <p:sp>
        <p:nvSpPr>
          <p:cNvPr id="4" name="Date Placeholder 3">
            <a:extLst>
              <a:ext uri="{FF2B5EF4-FFF2-40B4-BE49-F238E27FC236}">
                <a16:creationId xmlns:a16="http://schemas.microsoft.com/office/drawing/2014/main" id="{9EC6E781-BF93-44E4-9D73-ACA9CBF527B7}"/>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4F114F3D-D210-4AF1-8DB5-62B99927784C}"/>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11" name="Content Placeholder 10">
            <a:extLst>
              <a:ext uri="{FF2B5EF4-FFF2-40B4-BE49-F238E27FC236}">
                <a16:creationId xmlns:a16="http://schemas.microsoft.com/office/drawing/2014/main" id="{BBAA7276-A8BD-40AA-B0C9-6DE541BC7BCD}"/>
              </a:ext>
            </a:extLst>
          </p:cNvPr>
          <p:cNvPicPr>
            <a:picLocks noGrp="1" noChangeAspect="1"/>
          </p:cNvPicPr>
          <p:nvPr>
            <p:ph idx="1"/>
          </p:nvPr>
        </p:nvPicPr>
        <p:blipFill>
          <a:blip r:embed="rId2"/>
          <a:stretch>
            <a:fillRect/>
          </a:stretch>
        </p:blipFill>
        <p:spPr>
          <a:xfrm>
            <a:off x="838200" y="1452401"/>
            <a:ext cx="6640519" cy="4351338"/>
          </a:xfrm>
          <a:ln>
            <a:solidFill>
              <a:schemeClr val="tx1"/>
            </a:solidFill>
          </a:ln>
        </p:spPr>
      </p:pic>
      <p:pic>
        <p:nvPicPr>
          <p:cNvPr id="13" name="Picture 12">
            <a:extLst>
              <a:ext uri="{FF2B5EF4-FFF2-40B4-BE49-F238E27FC236}">
                <a16:creationId xmlns:a16="http://schemas.microsoft.com/office/drawing/2014/main" id="{4FA22243-F7CA-4EC7-9AF5-71523FA00934}"/>
              </a:ext>
            </a:extLst>
          </p:cNvPr>
          <p:cNvPicPr>
            <a:picLocks noChangeAspect="1"/>
          </p:cNvPicPr>
          <p:nvPr/>
        </p:nvPicPr>
        <p:blipFill>
          <a:blip r:embed="rId3"/>
          <a:stretch>
            <a:fillRect/>
          </a:stretch>
        </p:blipFill>
        <p:spPr>
          <a:xfrm>
            <a:off x="8059330" y="701923"/>
            <a:ext cx="2906396" cy="1854665"/>
          </a:xfrm>
          <a:prstGeom prst="rect">
            <a:avLst/>
          </a:prstGeom>
        </p:spPr>
      </p:pic>
      <p:pic>
        <p:nvPicPr>
          <p:cNvPr id="15" name="Picture 14">
            <a:extLst>
              <a:ext uri="{FF2B5EF4-FFF2-40B4-BE49-F238E27FC236}">
                <a16:creationId xmlns:a16="http://schemas.microsoft.com/office/drawing/2014/main" id="{0B58BF9C-10FA-430C-8185-8E13439DFDC2}"/>
              </a:ext>
            </a:extLst>
          </p:cNvPr>
          <p:cNvPicPr>
            <a:picLocks noChangeAspect="1"/>
          </p:cNvPicPr>
          <p:nvPr/>
        </p:nvPicPr>
        <p:blipFill>
          <a:blip r:embed="rId4"/>
          <a:stretch>
            <a:fillRect/>
          </a:stretch>
        </p:blipFill>
        <p:spPr>
          <a:xfrm>
            <a:off x="8059328" y="2556588"/>
            <a:ext cx="2906397" cy="1829954"/>
          </a:xfrm>
          <a:prstGeom prst="rect">
            <a:avLst/>
          </a:prstGeom>
        </p:spPr>
      </p:pic>
      <p:pic>
        <p:nvPicPr>
          <p:cNvPr id="17" name="Picture 16">
            <a:extLst>
              <a:ext uri="{FF2B5EF4-FFF2-40B4-BE49-F238E27FC236}">
                <a16:creationId xmlns:a16="http://schemas.microsoft.com/office/drawing/2014/main" id="{7AC463DC-D0FB-4178-8588-27067D2EE067}"/>
              </a:ext>
            </a:extLst>
          </p:cNvPr>
          <p:cNvPicPr>
            <a:picLocks noChangeAspect="1"/>
          </p:cNvPicPr>
          <p:nvPr/>
        </p:nvPicPr>
        <p:blipFill>
          <a:blip r:embed="rId5"/>
          <a:stretch>
            <a:fillRect/>
          </a:stretch>
        </p:blipFill>
        <p:spPr>
          <a:xfrm>
            <a:off x="8059328" y="4469594"/>
            <a:ext cx="2906398" cy="1780599"/>
          </a:xfrm>
          <a:prstGeom prst="rect">
            <a:avLst/>
          </a:prstGeom>
        </p:spPr>
      </p:pic>
    </p:spTree>
    <p:extLst>
      <p:ext uri="{BB962C8B-B14F-4D97-AF65-F5344CB8AC3E}">
        <p14:creationId xmlns:p14="http://schemas.microsoft.com/office/powerpoint/2010/main" val="198900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3395-9F96-48A2-99C3-26A18247C36B}"/>
              </a:ext>
            </a:extLst>
          </p:cNvPr>
          <p:cNvSpPr>
            <a:spLocks noGrp="1"/>
          </p:cNvSpPr>
          <p:nvPr>
            <p:ph type="title"/>
          </p:nvPr>
        </p:nvSpPr>
        <p:spPr/>
        <p:txBody>
          <a:bodyPr/>
          <a:lstStyle/>
          <a:p>
            <a:r>
              <a:rPr lang="en-GB" dirty="0"/>
              <a:t>Arima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0CBDC-549E-4102-8ADF-10FF41A00C00}"/>
                  </a:ext>
                </a:extLst>
              </p:cNvPr>
              <p:cNvSpPr>
                <a:spLocks noGrp="1"/>
              </p:cNvSpPr>
              <p:nvPr>
                <p:ph idx="1"/>
              </p:nvPr>
            </p:nvSpPr>
            <p:spPr/>
            <p:txBody>
              <a:bodyPr/>
              <a:lstStyle/>
              <a:p>
                <a:r>
                  <a:rPr lang="en-GB" dirty="0"/>
                  <a:t>Auto-projective Models: </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−2</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endParaRPr lang="en-GB" dirty="0"/>
              </a:p>
              <a:p>
                <a:r>
                  <a:rPr lang="en-GB" dirty="0"/>
                  <a:t>ARIMA models (Box-Jenkins)</a:t>
                </a:r>
              </a:p>
              <a:p>
                <a:pPr lvl="1"/>
                <a:r>
                  <a:rPr lang="en-GB" dirty="0"/>
                  <a:t>Good approximation of </a:t>
                </a:r>
                <a14:m>
                  <m:oMath xmlns:m="http://schemas.openxmlformats.org/officeDocument/2006/math">
                    <m:r>
                      <a:rPr lang="fr-BE" b="0" i="1" smtClean="0">
                        <a:latin typeface="Cambria Math" panose="02040503050406030204" pitchFamily="18" charset="0"/>
                      </a:rPr>
                      <m:t>𝑓</m:t>
                    </m:r>
                  </m:oMath>
                </a14:m>
                <a:endParaRPr lang="en-GB" dirty="0"/>
              </a:p>
              <a:p>
                <a:pPr lvl="1"/>
                <a:r>
                  <a:rPr lang="en-GB" dirty="0"/>
                  <a:t>Flexible, parsimonious</a:t>
                </a:r>
              </a:p>
            </p:txBody>
          </p:sp>
        </mc:Choice>
        <mc:Fallback xmlns="">
          <p:sp>
            <p:nvSpPr>
              <p:cNvPr id="3" name="Content Placeholder 2">
                <a:extLst>
                  <a:ext uri="{FF2B5EF4-FFF2-40B4-BE49-F238E27FC236}">
                    <a16:creationId xmlns:a16="http://schemas.microsoft.com/office/drawing/2014/main" id="{8960CBDC-549E-4102-8ADF-10FF41A00C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DBC4C6B0-4E3E-48C6-A0E2-EBC14157C67E}"/>
              </a:ext>
            </a:extLst>
          </p:cNvPr>
          <p:cNvSpPr>
            <a:spLocks noGrp="1"/>
          </p:cNvSpPr>
          <p:nvPr>
            <p:ph type="dt" sz="half" idx="10"/>
          </p:nvPr>
        </p:nvSpPr>
        <p:spPr/>
        <p:txBody>
          <a:bodyPr/>
          <a:lstStyle/>
          <a:p>
            <a:r>
              <a:rPr lang="fr-FR"/>
              <a:t>17-19/10/2023</a:t>
            </a:r>
            <a:endParaRPr lang="en-GB"/>
          </a:p>
        </p:txBody>
      </p:sp>
      <p:sp>
        <p:nvSpPr>
          <p:cNvPr id="5" name="Footer Placeholder 4">
            <a:extLst>
              <a:ext uri="{FF2B5EF4-FFF2-40B4-BE49-F238E27FC236}">
                <a16:creationId xmlns:a16="http://schemas.microsoft.com/office/drawing/2014/main" id="{295C6E60-040F-4CFC-A6C4-2DF67C91C21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28688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741</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F17</vt:lpstr>
      <vt:lpstr>Verdana</vt:lpstr>
      <vt:lpstr>Office Theme</vt:lpstr>
      <vt:lpstr>Time series Short tutorial</vt:lpstr>
      <vt:lpstr>Outline</vt:lpstr>
      <vt:lpstr>Time series</vt:lpstr>
      <vt:lpstr>Basic tools</vt:lpstr>
      <vt:lpstr>Basic tools (cont.)</vt:lpstr>
      <vt:lpstr>Stationarity</vt:lpstr>
      <vt:lpstr>Stationary series</vt:lpstr>
      <vt:lpstr>Stationary series in R</vt:lpstr>
      <vt:lpstr>Arima models</vt:lpstr>
      <vt:lpstr>Arima models (definitions)</vt:lpstr>
      <vt:lpstr>Arima models (definitions)</vt:lpstr>
      <vt:lpstr>Arima model properties</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Palate Jean</dc:creator>
  <cp:lastModifiedBy>Palate Jean</cp:lastModifiedBy>
  <cp:revision>16</cp:revision>
  <dcterms:created xsi:type="dcterms:W3CDTF">2021-10-11T07:08:35Z</dcterms:created>
  <dcterms:modified xsi:type="dcterms:W3CDTF">2023-10-11T16:05:33Z</dcterms:modified>
</cp:coreProperties>
</file>