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6" r:id="rId3"/>
    <p:sldId id="261" r:id="rId4"/>
    <p:sldId id="262" r:id="rId5"/>
    <p:sldId id="265" r:id="rId6"/>
    <p:sldId id="264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A1001021-A5AC-4AFA-93C3-6AFA33756B8E}"/>
    <pc:docChg chg="undo custSel addSld delSld modSld sldOrd">
      <pc:chgData name="Palate Jean" userId="e44b8056-0d57-42f7-acd1-ff6af1acf077" providerId="ADAL" clId="{A1001021-A5AC-4AFA-93C3-6AFA33756B8E}" dt="2021-10-11T13:25:04.589" v="1161" actId="47"/>
      <pc:docMkLst>
        <pc:docMk/>
      </pc:docMkLst>
      <pc:sldChg chg="del">
        <pc:chgData name="Palate Jean" userId="e44b8056-0d57-42f7-acd1-ff6af1acf077" providerId="ADAL" clId="{A1001021-A5AC-4AFA-93C3-6AFA33756B8E}" dt="2021-10-09T07:11:29.807" v="0" actId="47"/>
        <pc:sldMkLst>
          <pc:docMk/>
          <pc:sldMk cId="2640198428" sldId="256"/>
        </pc:sldMkLst>
      </pc:sldChg>
      <pc:sldChg chg="del">
        <pc:chgData name="Palate Jean" userId="e44b8056-0d57-42f7-acd1-ff6af1acf077" providerId="ADAL" clId="{A1001021-A5AC-4AFA-93C3-6AFA33756B8E}" dt="2021-10-09T07:12:15.889" v="38" actId="47"/>
        <pc:sldMkLst>
          <pc:docMk/>
          <pc:sldMk cId="2881826921" sldId="257"/>
        </pc:sldMkLst>
      </pc:sldChg>
      <pc:sldChg chg="addSp delSp modSp del mod">
        <pc:chgData name="Palate Jean" userId="e44b8056-0d57-42f7-acd1-ff6af1acf077" providerId="ADAL" clId="{A1001021-A5AC-4AFA-93C3-6AFA33756B8E}" dt="2021-10-11T13:25:04.589" v="1161" actId="47"/>
        <pc:sldMkLst>
          <pc:docMk/>
          <pc:sldMk cId="2542911407" sldId="258"/>
        </pc:sldMkLst>
        <pc:spChg chg="mod">
          <ac:chgData name="Palate Jean" userId="e44b8056-0d57-42f7-acd1-ff6af1acf077" providerId="ADAL" clId="{A1001021-A5AC-4AFA-93C3-6AFA33756B8E}" dt="2021-10-11T13:24:44.618" v="1133" actId="21"/>
          <ac:spMkLst>
            <pc:docMk/>
            <pc:sldMk cId="2542911407" sldId="258"/>
            <ac:spMk id="2" creationId="{6A099C9D-0881-4A48-83B0-6DCEDD234359}"/>
          </ac:spMkLst>
        </pc:spChg>
        <pc:spChg chg="mod">
          <ac:chgData name="Palate Jean" userId="e44b8056-0d57-42f7-acd1-ff6af1acf077" providerId="ADAL" clId="{A1001021-A5AC-4AFA-93C3-6AFA33756B8E}" dt="2021-10-09T07:11:56.812" v="37" actId="6549"/>
          <ac:spMkLst>
            <pc:docMk/>
            <pc:sldMk cId="2542911407" sldId="258"/>
            <ac:spMk id="3" creationId="{8C87859F-9895-463E-B9A8-F3ED8A9F6060}"/>
          </ac:spMkLst>
        </pc:spChg>
        <pc:spChg chg="add del mod">
          <ac:chgData name="Palate Jean" userId="e44b8056-0d57-42f7-acd1-ff6af1acf077" providerId="ADAL" clId="{A1001021-A5AC-4AFA-93C3-6AFA33756B8E}" dt="2021-10-11T06:11:07.433" v="1065"/>
          <ac:spMkLst>
            <pc:docMk/>
            <pc:sldMk cId="2542911407" sldId="258"/>
            <ac:spMk id="5" creationId="{D15C5571-8874-4CC2-9205-09B2F871F86B}"/>
          </ac:spMkLst>
        </pc:spChg>
      </pc:sldChg>
      <pc:sldChg chg="del">
        <pc:chgData name="Palate Jean" userId="e44b8056-0d57-42f7-acd1-ff6af1acf077" providerId="ADAL" clId="{A1001021-A5AC-4AFA-93C3-6AFA33756B8E}" dt="2021-10-09T07:12:18.189" v="39" actId="47"/>
        <pc:sldMkLst>
          <pc:docMk/>
          <pc:sldMk cId="182597794" sldId="259"/>
        </pc:sldMkLst>
      </pc:sldChg>
      <pc:sldChg chg="del">
        <pc:chgData name="Palate Jean" userId="e44b8056-0d57-42f7-acd1-ff6af1acf077" providerId="ADAL" clId="{A1001021-A5AC-4AFA-93C3-6AFA33756B8E}" dt="2021-10-09T07:12:20.209" v="40" actId="47"/>
        <pc:sldMkLst>
          <pc:docMk/>
          <pc:sldMk cId="2209287286" sldId="260"/>
        </pc:sldMkLst>
      </pc:sldChg>
      <pc:sldChg chg="modSp mod">
        <pc:chgData name="Palate Jean" userId="e44b8056-0d57-42f7-acd1-ff6af1acf077" providerId="ADAL" clId="{A1001021-A5AC-4AFA-93C3-6AFA33756B8E}" dt="2021-10-09T07:19:21.036" v="313" actId="6549"/>
        <pc:sldMkLst>
          <pc:docMk/>
          <pc:sldMk cId="1126014763" sldId="261"/>
        </pc:sldMkLst>
        <pc:spChg chg="mod">
          <ac:chgData name="Palate Jean" userId="e44b8056-0d57-42f7-acd1-ff6af1acf077" providerId="ADAL" clId="{A1001021-A5AC-4AFA-93C3-6AFA33756B8E}" dt="2021-10-09T07:19:21.036" v="313" actId="6549"/>
          <ac:spMkLst>
            <pc:docMk/>
            <pc:sldMk cId="1126014763" sldId="261"/>
            <ac:spMk id="3" creationId="{813AA1BC-9934-4D18-8790-06EDDD3BCCE1}"/>
          </ac:spMkLst>
        </pc:spChg>
      </pc:sldChg>
      <pc:sldChg chg="modSp mod">
        <pc:chgData name="Palate Jean" userId="e44b8056-0d57-42f7-acd1-ff6af1acf077" providerId="ADAL" clId="{A1001021-A5AC-4AFA-93C3-6AFA33756B8E}" dt="2021-10-11T06:13:11.151" v="1067" actId="113"/>
        <pc:sldMkLst>
          <pc:docMk/>
          <pc:sldMk cId="1407033681" sldId="262"/>
        </pc:sldMkLst>
        <pc:spChg chg="mod">
          <ac:chgData name="Palate Jean" userId="e44b8056-0d57-42f7-acd1-ff6af1acf077" providerId="ADAL" clId="{A1001021-A5AC-4AFA-93C3-6AFA33756B8E}" dt="2021-10-11T06:13:11.151" v="1067" actId="113"/>
          <ac:spMkLst>
            <pc:docMk/>
            <pc:sldMk cId="1407033681" sldId="262"/>
            <ac:spMk id="3" creationId="{FB569DA0-0DB1-45A4-AC62-9C6921E90336}"/>
          </ac:spMkLst>
        </pc:spChg>
      </pc:sldChg>
      <pc:sldChg chg="modSp mod">
        <pc:chgData name="Palate Jean" userId="e44b8056-0d57-42f7-acd1-ff6af1acf077" providerId="ADAL" clId="{A1001021-A5AC-4AFA-93C3-6AFA33756B8E}" dt="2021-10-09T07:58:36.793" v="724" actId="404"/>
        <pc:sldMkLst>
          <pc:docMk/>
          <pc:sldMk cId="3130613675" sldId="264"/>
        </pc:sldMkLst>
        <pc:spChg chg="mod">
          <ac:chgData name="Palate Jean" userId="e44b8056-0d57-42f7-acd1-ff6af1acf077" providerId="ADAL" clId="{A1001021-A5AC-4AFA-93C3-6AFA33756B8E}" dt="2021-10-09T07:58:36.793" v="724" actId="404"/>
          <ac:spMkLst>
            <pc:docMk/>
            <pc:sldMk cId="3130613675" sldId="264"/>
            <ac:spMk id="3" creationId="{813AA1BC-9934-4D18-8790-06EDDD3BCCE1}"/>
          </ac:spMkLst>
        </pc:spChg>
      </pc:sldChg>
      <pc:sldChg chg="modSp new del mod">
        <pc:chgData name="Palate Jean" userId="e44b8056-0d57-42f7-acd1-ff6af1acf077" providerId="ADAL" clId="{A1001021-A5AC-4AFA-93C3-6AFA33756B8E}" dt="2021-10-09T07:13:15.772" v="73" actId="47"/>
        <pc:sldMkLst>
          <pc:docMk/>
          <pc:sldMk cId="2056713957" sldId="265"/>
        </pc:sldMkLst>
        <pc:spChg chg="mod">
          <ac:chgData name="Palate Jean" userId="e44b8056-0d57-42f7-acd1-ff6af1acf077" providerId="ADAL" clId="{A1001021-A5AC-4AFA-93C3-6AFA33756B8E}" dt="2021-10-09T07:12:29.973" v="50" actId="20577"/>
          <ac:spMkLst>
            <pc:docMk/>
            <pc:sldMk cId="2056713957" sldId="265"/>
            <ac:spMk id="2" creationId="{60904CC1-6855-4283-989A-676B27FFE8A8}"/>
          </ac:spMkLst>
        </pc:spChg>
        <pc:spChg chg="mod">
          <ac:chgData name="Palate Jean" userId="e44b8056-0d57-42f7-acd1-ff6af1acf077" providerId="ADAL" clId="{A1001021-A5AC-4AFA-93C3-6AFA33756B8E}" dt="2021-10-09T07:12:55.437" v="55" actId="20577"/>
          <ac:spMkLst>
            <pc:docMk/>
            <pc:sldMk cId="2056713957" sldId="265"/>
            <ac:spMk id="3" creationId="{982C6848-FB86-4E94-8BE7-95F0232A39B3}"/>
          </ac:spMkLst>
        </pc:spChg>
      </pc:sldChg>
      <pc:sldChg chg="addSp modSp new mod ord">
        <pc:chgData name="Palate Jean" userId="e44b8056-0d57-42f7-acd1-ff6af1acf077" providerId="ADAL" clId="{A1001021-A5AC-4AFA-93C3-6AFA33756B8E}" dt="2021-10-09T07:50:52.079" v="594" actId="14100"/>
        <pc:sldMkLst>
          <pc:docMk/>
          <pc:sldMk cId="3568861996" sldId="265"/>
        </pc:sldMkLst>
        <pc:spChg chg="mod">
          <ac:chgData name="Palate Jean" userId="e44b8056-0d57-42f7-acd1-ff6af1acf077" providerId="ADAL" clId="{A1001021-A5AC-4AFA-93C3-6AFA33756B8E}" dt="2021-10-09T07:18:19.942" v="251" actId="20577"/>
          <ac:spMkLst>
            <pc:docMk/>
            <pc:sldMk cId="3568861996" sldId="265"/>
            <ac:spMk id="2" creationId="{BE44637A-6C2C-4FCA-B486-81CED963D3DC}"/>
          </ac:spMkLst>
        </pc:spChg>
        <pc:spChg chg="mod">
          <ac:chgData name="Palate Jean" userId="e44b8056-0d57-42f7-acd1-ff6af1acf077" providerId="ADAL" clId="{A1001021-A5AC-4AFA-93C3-6AFA33756B8E}" dt="2021-10-09T07:18:43.069" v="293" actId="20577"/>
          <ac:spMkLst>
            <pc:docMk/>
            <pc:sldMk cId="3568861996" sldId="265"/>
            <ac:spMk id="3" creationId="{B6301676-CDEE-4930-B5F1-7CF82E34B7BB}"/>
          </ac:spMkLst>
        </pc:spChg>
        <pc:spChg chg="add mod">
          <ac:chgData name="Palate Jean" userId="e44b8056-0d57-42f7-acd1-ff6af1acf077" providerId="ADAL" clId="{A1001021-A5AC-4AFA-93C3-6AFA33756B8E}" dt="2021-10-09T07:50:18.654" v="592" actId="1076"/>
          <ac:spMkLst>
            <pc:docMk/>
            <pc:sldMk cId="3568861996" sldId="265"/>
            <ac:spMk id="4" creationId="{DD682B3D-2A5A-484E-858A-5C7F3CD281E0}"/>
          </ac:spMkLst>
        </pc:spChg>
        <pc:spChg chg="add mod">
          <ac:chgData name="Palate Jean" userId="e44b8056-0d57-42f7-acd1-ff6af1acf077" providerId="ADAL" clId="{A1001021-A5AC-4AFA-93C3-6AFA33756B8E}" dt="2021-10-09T07:45:43.240" v="519" actId="1076"/>
          <ac:spMkLst>
            <pc:docMk/>
            <pc:sldMk cId="3568861996" sldId="265"/>
            <ac:spMk id="7" creationId="{C61BBD5B-03A3-4E24-93F4-6301A346EC1E}"/>
          </ac:spMkLst>
        </pc:spChg>
        <pc:spChg chg="add mod">
          <ac:chgData name="Palate Jean" userId="e44b8056-0d57-42f7-acd1-ff6af1acf077" providerId="ADAL" clId="{A1001021-A5AC-4AFA-93C3-6AFA33756B8E}" dt="2021-10-09T07:48:51.843" v="575" actId="1076"/>
          <ac:spMkLst>
            <pc:docMk/>
            <pc:sldMk cId="3568861996" sldId="265"/>
            <ac:spMk id="8" creationId="{70216384-328E-437D-9DD1-B77F551F9C4D}"/>
          </ac:spMkLst>
        </pc:spChg>
        <pc:spChg chg="add mod">
          <ac:chgData name="Palate Jean" userId="e44b8056-0d57-42f7-acd1-ff6af1acf077" providerId="ADAL" clId="{A1001021-A5AC-4AFA-93C3-6AFA33756B8E}" dt="2021-10-09T07:49:11.745" v="579" actId="1076"/>
          <ac:spMkLst>
            <pc:docMk/>
            <pc:sldMk cId="3568861996" sldId="265"/>
            <ac:spMk id="9" creationId="{85F0E858-A488-4850-A3BF-EE720F954EE2}"/>
          </ac:spMkLst>
        </pc:spChg>
        <pc:spChg chg="add mod">
          <ac:chgData name="Palate Jean" userId="e44b8056-0d57-42f7-acd1-ff6af1acf077" providerId="ADAL" clId="{A1001021-A5AC-4AFA-93C3-6AFA33756B8E}" dt="2021-10-09T07:47:50.560" v="566" actId="1076"/>
          <ac:spMkLst>
            <pc:docMk/>
            <pc:sldMk cId="3568861996" sldId="265"/>
            <ac:spMk id="12" creationId="{8BE049C9-BDCE-44A2-BAC8-1C9F4C487976}"/>
          </ac:spMkLst>
        </pc:spChg>
        <pc:spChg chg="add mod">
          <ac:chgData name="Palate Jean" userId="e44b8056-0d57-42f7-acd1-ff6af1acf077" providerId="ADAL" clId="{A1001021-A5AC-4AFA-93C3-6AFA33756B8E}" dt="2021-10-09T07:49:53.496" v="588" actId="1076"/>
          <ac:spMkLst>
            <pc:docMk/>
            <pc:sldMk cId="3568861996" sldId="265"/>
            <ac:spMk id="13" creationId="{2F981BB9-A6CC-42F3-915A-DB7578AD8AA8}"/>
          </ac:spMkLst>
        </pc:spChg>
        <pc:spChg chg="add mod">
          <ac:chgData name="Palate Jean" userId="e44b8056-0d57-42f7-acd1-ff6af1acf077" providerId="ADAL" clId="{A1001021-A5AC-4AFA-93C3-6AFA33756B8E}" dt="2021-10-09T07:48:49.272" v="574" actId="1076"/>
          <ac:spMkLst>
            <pc:docMk/>
            <pc:sldMk cId="3568861996" sldId="265"/>
            <ac:spMk id="22" creationId="{902013E2-47DF-499F-AE91-1D101655CD6B}"/>
          </ac:spMkLst>
        </pc:spChg>
        <pc:spChg chg="add mod">
          <ac:chgData name="Palate Jean" userId="e44b8056-0d57-42f7-acd1-ff6af1acf077" providerId="ADAL" clId="{A1001021-A5AC-4AFA-93C3-6AFA33756B8E}" dt="2021-10-09T07:46:48.055" v="560" actId="20577"/>
          <ac:spMkLst>
            <pc:docMk/>
            <pc:sldMk cId="3568861996" sldId="265"/>
            <ac:spMk id="28" creationId="{B6F6DE4D-5B76-4C98-B4E0-4E66CFE68ACE}"/>
          </ac:spMkLst>
        </pc:spChg>
        <pc:spChg chg="add mod">
          <ac:chgData name="Palate Jean" userId="e44b8056-0d57-42f7-acd1-ff6af1acf077" providerId="ADAL" clId="{A1001021-A5AC-4AFA-93C3-6AFA33756B8E}" dt="2021-10-09T07:49:45.879" v="587" actId="1076"/>
          <ac:spMkLst>
            <pc:docMk/>
            <pc:sldMk cId="3568861996" sldId="265"/>
            <ac:spMk id="58" creationId="{7A8C23A1-4686-4931-A727-5D4308DAC8EF}"/>
          </ac:spMkLst>
        </pc:spChg>
        <pc:cxnChg chg="add mod">
          <ac:chgData name="Palate Jean" userId="e44b8056-0d57-42f7-acd1-ff6af1acf077" providerId="ADAL" clId="{A1001021-A5AC-4AFA-93C3-6AFA33756B8E}" dt="2021-10-09T07:50:25.088" v="593" actId="14100"/>
          <ac:cxnSpMkLst>
            <pc:docMk/>
            <pc:sldMk cId="3568861996" sldId="265"/>
            <ac:cxnSpMk id="6" creationId="{844EF8B1-D5C7-437D-860F-9D48E5AC11CA}"/>
          </ac:cxnSpMkLst>
        </pc:cxnChg>
        <pc:cxnChg chg="add mod">
          <ac:chgData name="Palate Jean" userId="e44b8056-0d57-42f7-acd1-ff6af1acf077" providerId="ADAL" clId="{A1001021-A5AC-4AFA-93C3-6AFA33756B8E}" dt="2021-10-09T07:50:18.654" v="592" actId="1076"/>
          <ac:cxnSpMkLst>
            <pc:docMk/>
            <pc:sldMk cId="3568861996" sldId="265"/>
            <ac:cxnSpMk id="16" creationId="{483A151B-6F2F-47D7-A67D-253DD00C5825}"/>
          </ac:cxnSpMkLst>
        </pc:cxnChg>
        <pc:cxnChg chg="add mod">
          <ac:chgData name="Palate Jean" userId="e44b8056-0d57-42f7-acd1-ff6af1acf077" providerId="ADAL" clId="{A1001021-A5AC-4AFA-93C3-6AFA33756B8E}" dt="2021-10-09T07:49:53.496" v="588" actId="1076"/>
          <ac:cxnSpMkLst>
            <pc:docMk/>
            <pc:sldMk cId="3568861996" sldId="265"/>
            <ac:cxnSpMk id="24" creationId="{6E367EA6-9B8C-4744-8006-43B05090CE5E}"/>
          </ac:cxnSpMkLst>
        </pc:cxnChg>
        <pc:cxnChg chg="add mod">
          <ac:chgData name="Palate Jean" userId="e44b8056-0d57-42f7-acd1-ff6af1acf077" providerId="ADAL" clId="{A1001021-A5AC-4AFA-93C3-6AFA33756B8E}" dt="2021-10-09T07:50:52.079" v="594" actId="14100"/>
          <ac:cxnSpMkLst>
            <pc:docMk/>
            <pc:sldMk cId="3568861996" sldId="265"/>
            <ac:cxnSpMk id="38" creationId="{7575E3FB-5C3E-46D8-9E5F-38BA0A87C1C4}"/>
          </ac:cxnSpMkLst>
        </pc:cxnChg>
        <pc:cxnChg chg="add mod">
          <ac:chgData name="Palate Jean" userId="e44b8056-0d57-42f7-acd1-ff6af1acf077" providerId="ADAL" clId="{A1001021-A5AC-4AFA-93C3-6AFA33756B8E}" dt="2021-10-09T07:48:51.843" v="575" actId="1076"/>
          <ac:cxnSpMkLst>
            <pc:docMk/>
            <pc:sldMk cId="3568861996" sldId="265"/>
            <ac:cxnSpMk id="41" creationId="{527F8D03-2A84-4675-B006-B4E5336197DE}"/>
          </ac:cxnSpMkLst>
        </pc:cxnChg>
        <pc:cxnChg chg="add mod">
          <ac:chgData name="Palate Jean" userId="e44b8056-0d57-42f7-acd1-ff6af1acf077" providerId="ADAL" clId="{A1001021-A5AC-4AFA-93C3-6AFA33756B8E}" dt="2021-10-09T07:49:05.274" v="578" actId="14100"/>
          <ac:cxnSpMkLst>
            <pc:docMk/>
            <pc:sldMk cId="3568861996" sldId="265"/>
            <ac:cxnSpMk id="49" creationId="{31ABFAEE-614E-496D-99F9-7FB3F9FB17FA}"/>
          </ac:cxnSpMkLst>
        </pc:cxnChg>
        <pc:cxnChg chg="add mod">
          <ac:chgData name="Palate Jean" userId="e44b8056-0d57-42f7-acd1-ff6af1acf077" providerId="ADAL" clId="{A1001021-A5AC-4AFA-93C3-6AFA33756B8E}" dt="2021-10-09T07:49:33.108" v="585" actId="14100"/>
          <ac:cxnSpMkLst>
            <pc:docMk/>
            <pc:sldMk cId="3568861996" sldId="265"/>
            <ac:cxnSpMk id="52" creationId="{1A726151-6E75-4D72-AF8A-DE0BCFA07A7E}"/>
          </ac:cxnSpMkLst>
        </pc:cxnChg>
        <pc:cxnChg chg="add mod">
          <ac:chgData name="Palate Jean" userId="e44b8056-0d57-42f7-acd1-ff6af1acf077" providerId="ADAL" clId="{A1001021-A5AC-4AFA-93C3-6AFA33756B8E}" dt="2021-10-09T07:49:25.501" v="583" actId="14100"/>
          <ac:cxnSpMkLst>
            <pc:docMk/>
            <pc:sldMk cId="3568861996" sldId="265"/>
            <ac:cxnSpMk id="53" creationId="{D187B275-CFB9-4A2F-BE8C-353981683191}"/>
          </ac:cxnSpMkLst>
        </pc:cxnChg>
      </pc:sldChg>
      <pc:sldChg chg="addSp delSp modSp new mod">
        <pc:chgData name="Palate Jean" userId="e44b8056-0d57-42f7-acd1-ff6af1acf077" providerId="ADAL" clId="{A1001021-A5AC-4AFA-93C3-6AFA33756B8E}" dt="2021-10-09T08:03:23.719" v="770" actId="1440"/>
        <pc:sldMkLst>
          <pc:docMk/>
          <pc:sldMk cId="676579281" sldId="266"/>
        </pc:sldMkLst>
        <pc:spChg chg="mod">
          <ac:chgData name="Palate Jean" userId="e44b8056-0d57-42f7-acd1-ff6af1acf077" providerId="ADAL" clId="{A1001021-A5AC-4AFA-93C3-6AFA33756B8E}" dt="2021-10-09T08:01:24.651" v="760" actId="20577"/>
          <ac:spMkLst>
            <pc:docMk/>
            <pc:sldMk cId="676579281" sldId="266"/>
            <ac:spMk id="2" creationId="{8B5B0E1F-060B-4CF2-9303-92C425DE2711}"/>
          </ac:spMkLst>
        </pc:spChg>
        <pc:spChg chg="del">
          <ac:chgData name="Palate Jean" userId="e44b8056-0d57-42f7-acd1-ff6af1acf077" providerId="ADAL" clId="{A1001021-A5AC-4AFA-93C3-6AFA33756B8E}" dt="2021-10-09T08:01:27.107" v="761" actId="478"/>
          <ac:spMkLst>
            <pc:docMk/>
            <pc:sldMk cId="676579281" sldId="266"/>
            <ac:spMk id="3" creationId="{41C06D3F-8CCB-44E7-B7AE-C4E8B6C0DFDE}"/>
          </ac:spMkLst>
        </pc:spChg>
        <pc:picChg chg="add mod">
          <ac:chgData name="Palate Jean" userId="e44b8056-0d57-42f7-acd1-ff6af1acf077" providerId="ADAL" clId="{A1001021-A5AC-4AFA-93C3-6AFA33756B8E}" dt="2021-10-09T08:03:23.719" v="770" actId="1440"/>
          <ac:picMkLst>
            <pc:docMk/>
            <pc:sldMk cId="676579281" sldId="266"/>
            <ac:picMk id="4" creationId="{27055562-606C-453A-AC16-502361F15554}"/>
          </ac:picMkLst>
        </pc:picChg>
        <pc:picChg chg="add mod">
          <ac:chgData name="Palate Jean" userId="e44b8056-0d57-42f7-acd1-ff6af1acf077" providerId="ADAL" clId="{A1001021-A5AC-4AFA-93C3-6AFA33756B8E}" dt="2021-10-09T08:03:20.989" v="769" actId="1440"/>
          <ac:picMkLst>
            <pc:docMk/>
            <pc:sldMk cId="676579281" sldId="266"/>
            <ac:picMk id="6" creationId="{226E7DA4-EBC4-45FA-AF1F-D40DDD7CA2A4}"/>
          </ac:picMkLst>
        </pc:picChg>
      </pc:sldChg>
      <pc:sldChg chg="modSp new mod">
        <pc:chgData name="Palate Jean" userId="e44b8056-0d57-42f7-acd1-ff6af1acf077" providerId="ADAL" clId="{A1001021-A5AC-4AFA-93C3-6AFA33756B8E}" dt="2021-10-11T06:15:00.654" v="1099" actId="6549"/>
        <pc:sldMkLst>
          <pc:docMk/>
          <pc:sldMk cId="2470296876" sldId="267"/>
        </pc:sldMkLst>
        <pc:spChg chg="mod">
          <ac:chgData name="Palate Jean" userId="e44b8056-0d57-42f7-acd1-ff6af1acf077" providerId="ADAL" clId="{A1001021-A5AC-4AFA-93C3-6AFA33756B8E}" dt="2021-10-10T07:46:39.709" v="789" actId="20577"/>
          <ac:spMkLst>
            <pc:docMk/>
            <pc:sldMk cId="2470296876" sldId="267"/>
            <ac:spMk id="2" creationId="{AFA73330-1077-4FBD-A8DD-1B6BA4E5F2E0}"/>
          </ac:spMkLst>
        </pc:spChg>
        <pc:spChg chg="mod">
          <ac:chgData name="Palate Jean" userId="e44b8056-0d57-42f7-acd1-ff6af1acf077" providerId="ADAL" clId="{A1001021-A5AC-4AFA-93C3-6AFA33756B8E}" dt="2021-10-11T06:15:00.654" v="1099" actId="6549"/>
          <ac:spMkLst>
            <pc:docMk/>
            <pc:sldMk cId="2470296876" sldId="267"/>
            <ac:spMk id="3" creationId="{BC8A9E7B-8B1A-4288-B4E6-6F55C5BB2FE2}"/>
          </ac:spMkLst>
        </pc:spChg>
      </pc:sldChg>
      <pc:sldChg chg="addSp delSp modSp new mod">
        <pc:chgData name="Palate Jean" userId="e44b8056-0d57-42f7-acd1-ff6af1acf077" providerId="ADAL" clId="{A1001021-A5AC-4AFA-93C3-6AFA33756B8E}" dt="2021-10-11T11:45:00.818" v="1125" actId="1076"/>
        <pc:sldMkLst>
          <pc:docMk/>
          <pc:sldMk cId="1657496270" sldId="268"/>
        </pc:sldMkLst>
        <pc:spChg chg="mod">
          <ac:chgData name="Palate Jean" userId="e44b8056-0d57-42f7-acd1-ff6af1acf077" providerId="ADAL" clId="{A1001021-A5AC-4AFA-93C3-6AFA33756B8E}" dt="2021-10-11T09:58:37.330" v="1110" actId="20577"/>
          <ac:spMkLst>
            <pc:docMk/>
            <pc:sldMk cId="1657496270" sldId="268"/>
            <ac:spMk id="2" creationId="{85D8D258-5DF9-4AA3-A7D7-8980AF4331B1}"/>
          </ac:spMkLst>
        </pc:spChg>
        <pc:spChg chg="del mod">
          <ac:chgData name="Palate Jean" userId="e44b8056-0d57-42f7-acd1-ff6af1acf077" providerId="ADAL" clId="{A1001021-A5AC-4AFA-93C3-6AFA33756B8E}" dt="2021-10-11T10:00:24.823" v="1114" actId="22"/>
          <ac:spMkLst>
            <pc:docMk/>
            <pc:sldMk cId="1657496270" sldId="268"/>
            <ac:spMk id="3" creationId="{8B2FE036-6862-4EF3-91C7-C7B582ADB34F}"/>
          </ac:spMkLst>
        </pc:spChg>
        <pc:picChg chg="add mod ord">
          <ac:chgData name="Palate Jean" userId="e44b8056-0d57-42f7-acd1-ff6af1acf077" providerId="ADAL" clId="{A1001021-A5AC-4AFA-93C3-6AFA33756B8E}" dt="2021-10-11T10:00:38.413" v="1119" actId="208"/>
          <ac:picMkLst>
            <pc:docMk/>
            <pc:sldMk cId="1657496270" sldId="268"/>
            <ac:picMk id="7" creationId="{3DD2DF8C-A6DF-41FE-ADAF-FB946B42CA34}"/>
          </ac:picMkLst>
        </pc:picChg>
        <pc:picChg chg="add mod">
          <ac:chgData name="Palate Jean" userId="e44b8056-0d57-42f7-acd1-ff6af1acf077" providerId="ADAL" clId="{A1001021-A5AC-4AFA-93C3-6AFA33756B8E}" dt="2021-10-11T11:44:14.483" v="1122" actId="208"/>
          <ac:picMkLst>
            <pc:docMk/>
            <pc:sldMk cId="1657496270" sldId="268"/>
            <ac:picMk id="9" creationId="{B0B8BDFD-1444-4970-AD16-016D6C51F0F7}"/>
          </ac:picMkLst>
        </pc:picChg>
        <pc:picChg chg="add mod">
          <ac:chgData name="Palate Jean" userId="e44b8056-0d57-42f7-acd1-ff6af1acf077" providerId="ADAL" clId="{A1001021-A5AC-4AFA-93C3-6AFA33756B8E}" dt="2021-10-11T11:45:00.818" v="1125" actId="1076"/>
          <ac:picMkLst>
            <pc:docMk/>
            <pc:sldMk cId="1657496270" sldId="268"/>
            <ac:picMk id="11" creationId="{6F284801-968B-40A3-A24D-49A93C5D95C5}"/>
          </ac:picMkLst>
        </pc:picChg>
      </pc:sldChg>
      <pc:sldChg chg="modSp new mod ord">
        <pc:chgData name="Palate Jean" userId="e44b8056-0d57-42f7-acd1-ff6af1acf077" providerId="ADAL" clId="{A1001021-A5AC-4AFA-93C3-6AFA33756B8E}" dt="2021-10-11T13:25:00.195" v="1160" actId="20577"/>
        <pc:sldMkLst>
          <pc:docMk/>
          <pc:sldMk cId="64938640" sldId="269"/>
        </pc:sldMkLst>
        <pc:spChg chg="mod">
          <ac:chgData name="Palate Jean" userId="e44b8056-0d57-42f7-acd1-ff6af1acf077" providerId="ADAL" clId="{A1001021-A5AC-4AFA-93C3-6AFA33756B8E}" dt="2021-10-11T13:24:47.211" v="1134"/>
          <ac:spMkLst>
            <pc:docMk/>
            <pc:sldMk cId="64938640" sldId="269"/>
            <ac:spMk id="2" creationId="{A15D4EB1-4A00-4B4C-9547-4985561975DA}"/>
          </ac:spMkLst>
        </pc:spChg>
        <pc:spChg chg="mod">
          <ac:chgData name="Palate Jean" userId="e44b8056-0d57-42f7-acd1-ff6af1acf077" providerId="ADAL" clId="{A1001021-A5AC-4AFA-93C3-6AFA33756B8E}" dt="2021-10-11T13:24:52.748" v="1147" actId="20577"/>
          <ac:spMkLst>
            <pc:docMk/>
            <pc:sldMk cId="64938640" sldId="269"/>
            <ac:spMk id="3" creationId="{72C27AB5-D6D9-4A45-9ABF-EEA0F9599F8E}"/>
          </ac:spMkLst>
        </pc:spChg>
        <pc:spChg chg="mod">
          <ac:chgData name="Palate Jean" userId="e44b8056-0d57-42f7-acd1-ff6af1acf077" providerId="ADAL" clId="{A1001021-A5AC-4AFA-93C3-6AFA33756B8E}" dt="2021-10-11T13:25:00.195" v="1160" actId="20577"/>
          <ac:spMkLst>
            <pc:docMk/>
            <pc:sldMk cId="64938640" sldId="269"/>
            <ac:spMk id="4" creationId="{4F389F45-548F-45B1-9F4D-2190C506370E}"/>
          </ac:spMkLst>
        </pc:spChg>
      </pc:sldChg>
      <pc:sldChg chg="new del">
        <pc:chgData name="Palate Jean" userId="e44b8056-0d57-42f7-acd1-ff6af1acf077" providerId="ADAL" clId="{A1001021-A5AC-4AFA-93C3-6AFA33756B8E}" dt="2021-10-11T13:24:27.146" v="1129" actId="47"/>
        <pc:sldMkLst>
          <pc:docMk/>
          <pc:sldMk cId="2846000921" sldId="269"/>
        </pc:sldMkLst>
      </pc:sldChg>
      <pc:sldChg chg="new del">
        <pc:chgData name="Palate Jean" userId="e44b8056-0d57-42f7-acd1-ff6af1acf077" providerId="ADAL" clId="{A1001021-A5AC-4AFA-93C3-6AFA33756B8E}" dt="2021-10-11T13:24:05.355" v="1127" actId="47"/>
        <pc:sldMkLst>
          <pc:docMk/>
          <pc:sldMk cId="354049019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FBDA-F2A4-4B44-9954-4627E2F3B4D5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ABCA-7FC2-497F-87D3-C41D18021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A98-F6E8-43C0-8DEA-52F66A0C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7920C-2549-472E-B033-4498F00F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3141-64BC-4DF6-9536-6328E87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773C-4A22-4BCC-8B08-8CF2976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27BF-7AB3-4A81-A084-C7F11587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2BB-5CD7-44A4-BA4C-A029DC6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53FA0-8ECF-4702-9EA7-FCB82EBA6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0091-E92E-4AB0-AD0E-BAE8E1CD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D537-F670-4E36-8AB6-27BFC0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0EC9-3890-48FA-831F-44310E1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8DF-2F3C-4A19-ACDD-179FAFE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9C0-7E90-4BC1-8CEA-548A818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FA9E-1D75-43DE-BBD9-2703C68C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C4AA-D24E-4F61-81D9-CDD03B0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5C2D-CA12-4741-9335-CAB35E2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8D48-2F1E-466D-BA49-6C2E03E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1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178B-AB93-483F-9A4D-A9FADC4A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3CA3-80BB-4D4E-8AA5-2C6ED063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A482-31D2-46CB-8E87-2550425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DC90-9ED1-48EB-B3F1-CD29181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9B2E-67BB-4F6C-B11D-025AAA3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B82F-E4E9-499C-A3B0-E04168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AF5-E0C2-47E6-AB94-5E43118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7C7-776B-43C1-808E-05CD7A9F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3660-C619-4C12-8055-D9486A63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454B-64B8-4D5C-A120-D28F5A0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233-F774-4BF2-9AF0-4445F26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9C97-876C-4CFB-8B38-68AE2E11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B5C7-CD93-47EA-BE6B-80A759E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28B5-215E-40DC-9F95-8301DA06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3F8-D9BF-46F0-8812-491310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32A-0A92-4191-87BD-8F7E52C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662-1995-447C-B4A6-9F4A4106C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5D44-73E5-4F46-B10C-321FCEF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FCE3-8757-4B11-AFA0-7914CA5E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02B8-B239-4BB6-BDD0-89CD3FB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C08B-4977-4EDB-8248-EADBED6E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BD3-1266-4A65-9BD9-DE5B1DD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14F-B15C-4C21-B133-B8E7B0B4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3103-16CD-4D84-BDD8-C09951E1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9666-17AE-4188-8110-85ABDAD2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24B5-181C-4CDA-9323-17749383E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420FB-4CCD-446E-805F-8C5D061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A656-B8F5-4DDC-B7D2-C365F58B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B29E-CF1C-4220-96AC-AD31922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A5DD-4184-4E92-AAF8-EB9D01F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9508-008F-4158-B930-A177D1C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9506-1F91-4647-A764-7E1FBBE6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4CDB-CBC0-46F0-954E-15C2976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BC9D-39EE-4E11-B03A-D5961C2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2516-7CDB-4AE0-9772-58E2D40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A197-1B19-4A79-8F96-F1C48DA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D0C-D326-440F-A1E1-831631F9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D20B-D1D9-4991-B486-0645F37F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2473-C898-4065-B3D4-132815C3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B434-19C3-47EB-B9E6-DEBA11A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E44-401E-4ED2-80D5-88506C30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E105-60BB-4865-A527-ECE61AB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93A0-0362-4835-871A-DA0E701A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F394-EFA1-4951-B6A6-4930595A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7D1F-337D-4CFA-96E6-A8A106696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8C1-AC6E-4B18-8098-CD8128D5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CB7-061B-45E1-8454-60983302E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ECB9-9B3C-426C-83E6-F290771A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4EB1-4A00-4B4C-9547-4985561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and trading days tests in JD+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7AB5-D6D9-4A45-9ABF-EEA0F959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9F45-548F-45B1-9F4D-2190C506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5F5B-748C-4E04-943B-0164B06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93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0E1F-060B-4CF2-9303-92C425DE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55562-606C-453A-AC16-502361F155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34" y="1933673"/>
            <a:ext cx="5581650" cy="3438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E7DA4-EBC4-45FA-AF1F-D40DDD7C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75" y="1027905"/>
            <a:ext cx="4432627" cy="47104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01312-4157-49B2-A0C5-00D7D93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F939F-830F-4F6C-B116-5A6AA4A6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5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 parametric tests</a:t>
            </a:r>
          </a:p>
          <a:p>
            <a:pPr lvl="1"/>
            <a:r>
              <a:rPr lang="en-GB" dirty="0"/>
              <a:t>Friedman</a:t>
            </a:r>
          </a:p>
          <a:p>
            <a:pPr lvl="2"/>
            <a:r>
              <a:rPr lang="en-GB" dirty="0"/>
              <a:t>ANOVA-type. The test uses the rankings of the observations within each year. It does not require distributional assumptions. </a:t>
            </a:r>
          </a:p>
          <a:p>
            <a:pPr lvl="2"/>
            <a:r>
              <a:rPr lang="en-GB" dirty="0"/>
              <a:t>H0: all periods can be treated equally (= no seasonality), H1: series is seasonal</a:t>
            </a:r>
          </a:p>
          <a:p>
            <a:pPr lvl="2"/>
            <a:r>
              <a:rPr lang="en-GB" dirty="0"/>
              <a:t>P-value &lt; 0.01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dirty="0">
                <a:ea typeface="Cambria Math" panose="02040503050406030204" pitchFamily="18" charset="0"/>
                <a:cs typeface="Calibri Light" panose="020F0302020204030204" pitchFamily="34" charset="0"/>
              </a:rPr>
              <a:t>H0 is rejected</a:t>
            </a:r>
            <a:endParaRPr lang="en-GB" dirty="0">
              <a:cs typeface="Calibri Light" panose="020F0302020204030204" pitchFamily="34" charset="0"/>
            </a:endParaRPr>
          </a:p>
          <a:p>
            <a:pPr lvl="2"/>
            <a:r>
              <a:rPr lang="en-GB" dirty="0"/>
              <a:t>Applied on series without trend (for instance (log) differenced series) </a:t>
            </a:r>
          </a:p>
          <a:p>
            <a:pPr lvl="1"/>
            <a:r>
              <a:rPr lang="en-GB" dirty="0" err="1"/>
              <a:t>Kruskall</a:t>
            </a:r>
            <a:r>
              <a:rPr lang="en-GB" dirty="0"/>
              <a:t>-Wallis</a:t>
            </a:r>
          </a:p>
          <a:p>
            <a:pPr lvl="2"/>
            <a:r>
              <a:rPr lang="en-GB" dirty="0"/>
              <a:t>The test uses the rankings of all the observations. It does not require distributional assumptions.</a:t>
            </a:r>
          </a:p>
          <a:p>
            <a:pPr lvl="2"/>
            <a:r>
              <a:rPr lang="en-GB" dirty="0"/>
              <a:t>H0: All periods have the same mean(average ranking), H1: series is seasonal</a:t>
            </a:r>
          </a:p>
          <a:p>
            <a:pPr lvl="2"/>
            <a:r>
              <a:rPr lang="en-GB" dirty="0"/>
              <a:t>Applied on series without trend (could work on any series)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CEA11-D813-4CA7-9B77-3EC90E51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A223-A622-4DC0-9BE7-86C7A687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0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36B6-3FFC-4651-BC6A-C00A5C9E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9DA0-0DB1-45A4-AC62-9C6921E90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QS test</a:t>
                </a:r>
              </a:p>
              <a:p>
                <a:pPr lvl="1"/>
                <a:r>
                  <a:rPr lang="en-GB" dirty="0" err="1"/>
                  <a:t>Ljung</a:t>
                </a:r>
                <a:r>
                  <a:rPr lang="en-GB" dirty="0"/>
                  <a:t>-box on seasonal auto-correlations</a:t>
                </a:r>
              </a:p>
              <a:p>
                <a:pPr lvl="1"/>
                <a:r>
                  <a:rPr lang="en-GB" dirty="0"/>
                  <a:t>H0: No correlation (no seasonality), H1: seasonality</a:t>
                </a:r>
              </a:p>
              <a:p>
                <a:pPr lvl="1"/>
                <a:r>
                  <a:rPr lang="en-GB" dirty="0"/>
                  <a:t>Applied on (log) differenced series (no trend), corrected for mean effect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F test </a:t>
                </a:r>
                <a:r>
                  <a:rPr lang="en-GB" dirty="0"/>
                  <a:t>on seasonal dummies</a:t>
                </a:r>
              </a:p>
              <a:p>
                <a:pPr lvl="1"/>
                <a:r>
                  <a:rPr lang="en-GB" dirty="0"/>
                  <a:t>Regression test with seasonal dummies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 and different models</a:t>
                </a:r>
              </a:p>
              <a:p>
                <a:pPr lvl="2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 		(GUI)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(diagnostics)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		(diagnostics)</a:t>
                </a:r>
              </a:p>
              <a:p>
                <a:pPr lvl="1"/>
                <a:r>
                  <a:rPr lang="en-GB" dirty="0"/>
                  <a:t>H0: coefficients (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) are equal to 0, H1: coefficients jointly differ from 0</a:t>
                </a:r>
              </a:p>
              <a:p>
                <a:pPr lvl="1"/>
                <a:r>
                  <a:rPr lang="en-GB" dirty="0"/>
                  <a:t>Applied on (log) series. Should be applied on parts of the series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9DA0-0DB1-45A4-AC62-9C6921E90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7CC17-3DA5-4222-97F2-8F93ABA8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C881-573C-4FD5-BB19-FB7C968A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3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637A-6C2C-4FCA-B486-81CED963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1676-CDEE-4930-B5F1-7CF82E34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Combined seasonality test (X11-like)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D682B3D-2A5A-484E-858A-5C7F3CD281E0}"/>
                  </a:ext>
                </a:extLst>
              </p:cNvPr>
              <p:cNvSpPr/>
              <p:nvPr/>
            </p:nvSpPr>
            <p:spPr>
              <a:xfrm>
                <a:off x="8397536" y="1544530"/>
                <a:ext cx="2956264" cy="798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: Parametric ANOVA</a:t>
                </a:r>
              </a:p>
              <a:p>
                <a:pPr algn="ctr"/>
                <a:r>
                  <a:rPr lang="en-GB" dirty="0"/>
                  <a:t>(identical seasonal factors)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D682B3D-2A5A-484E-858A-5C7F3CD28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36" y="1544530"/>
                <a:ext cx="2956264" cy="798991"/>
              </a:xfrm>
              <a:prstGeom prst="roundRect">
                <a:avLst/>
              </a:prstGeom>
              <a:blipFill>
                <a:blip r:embed="rId2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44EF8B1-D5C7-437D-860F-9D48E5AC11C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126383" y="-20644"/>
            <a:ext cx="3385120" cy="8113451"/>
          </a:xfrm>
          <a:prstGeom prst="bentConnector3">
            <a:avLst>
              <a:gd name="adj1" fmla="val 11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1BBD5B-03A3-4E24-93F4-6301A346EC1E}"/>
              </a:ext>
            </a:extLst>
          </p:cNvPr>
          <p:cNvSpPr/>
          <p:nvPr/>
        </p:nvSpPr>
        <p:spPr>
          <a:xfrm>
            <a:off x="736846" y="5728641"/>
            <a:ext cx="2050742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identifiable seasonality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16384-328E-437D-9DD1-B77F551F9C4D}"/>
              </a:ext>
            </a:extLst>
          </p:cNvPr>
          <p:cNvSpPr/>
          <p:nvPr/>
        </p:nvSpPr>
        <p:spPr>
          <a:xfrm>
            <a:off x="4354685" y="5596231"/>
            <a:ext cx="1879106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Probably no identifiable seasonality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0E858-A488-4850-A3BF-EE720F954EE2}"/>
              </a:ext>
            </a:extLst>
          </p:cNvPr>
          <p:cNvSpPr/>
          <p:nvPr/>
        </p:nvSpPr>
        <p:spPr>
          <a:xfrm>
            <a:off x="9024067" y="5596231"/>
            <a:ext cx="1757779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Identifiable seasonality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049C9-BDCE-44A2-BAC8-1C9F4C487976}"/>
              </a:ext>
            </a:extLst>
          </p:cNvPr>
          <p:cNvSpPr txBox="1"/>
          <p:nvPr/>
        </p:nvSpPr>
        <p:spPr>
          <a:xfrm>
            <a:off x="1944211" y="2770394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P-value&lt;0.1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F981BB9-A6CC-42F3-915A-DB7578AD8AA8}"/>
                  </a:ext>
                </a:extLst>
              </p:cNvPr>
              <p:cNvSpPr/>
              <p:nvPr/>
            </p:nvSpPr>
            <p:spPr>
              <a:xfrm>
                <a:off x="6513993" y="3029504"/>
                <a:ext cx="2956264" cy="798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dirty="0"/>
                  <a:t>: Parametric ANOVA</a:t>
                </a:r>
              </a:p>
              <a:p>
                <a:pPr algn="ctr"/>
                <a:r>
                  <a:rPr lang="en-GB" dirty="0"/>
                  <a:t>(Years, seasonal factors) 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F981BB9-A6CC-42F3-915A-DB7578AD8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93" y="3029504"/>
                <a:ext cx="2956264" cy="798991"/>
              </a:xfrm>
              <a:prstGeom prst="roundRect">
                <a:avLst/>
              </a:prstGeom>
              <a:blipFill>
                <a:blip r:embed="rId3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3A151B-6F2F-47D7-A67D-253DD00C5825}"/>
              </a:ext>
            </a:extLst>
          </p:cNvPr>
          <p:cNvCxnSpPr>
            <a:cxnSpLocks/>
            <a:stCxn id="4" idx="2"/>
            <a:endCxn id="13" idx="3"/>
          </p:cNvCxnSpPr>
          <p:nvPr/>
        </p:nvCxnSpPr>
        <p:spPr>
          <a:xfrm rot="5400000">
            <a:off x="9130224" y="2683555"/>
            <a:ext cx="1085479" cy="405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2013E2-47DF-499F-AE91-1D101655CD6B}"/>
                  </a:ext>
                </a:extLst>
              </p:cNvPr>
              <p:cNvSpPr/>
              <p:nvPr/>
            </p:nvSpPr>
            <p:spPr>
              <a:xfrm>
                <a:off x="4075593" y="3858048"/>
                <a:ext cx="1105270" cy="72607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2013E2-47DF-499F-AE91-1D101655C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93" y="3858048"/>
                <a:ext cx="1105270" cy="726075"/>
              </a:xfrm>
              <a:prstGeom prst="ellipse">
                <a:avLst/>
              </a:prstGeom>
              <a:blipFill>
                <a:blip r:embed="rId4"/>
                <a:stretch>
                  <a:fillRect l="-2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E367EA6-9B8C-4744-8006-43B05090CE5E}"/>
              </a:ext>
            </a:extLst>
          </p:cNvPr>
          <p:cNvCxnSpPr>
            <a:cxnSpLocks/>
            <a:stCxn id="13" idx="1"/>
            <a:endCxn id="22" idx="0"/>
          </p:cNvCxnSpPr>
          <p:nvPr/>
        </p:nvCxnSpPr>
        <p:spPr>
          <a:xfrm rot="10800000" flipV="1">
            <a:off x="4628229" y="3429000"/>
            <a:ext cx="1885765" cy="429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F6DE4D-5B76-4C98-B4E0-4E66CFE68ACE}"/>
              </a:ext>
            </a:extLst>
          </p:cNvPr>
          <p:cNvSpPr/>
          <p:nvPr/>
        </p:nvSpPr>
        <p:spPr>
          <a:xfrm>
            <a:off x="6512882" y="4481328"/>
            <a:ext cx="2956264" cy="79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Kruskal-Wallis </a:t>
            </a:r>
          </a:p>
          <a:p>
            <a:pPr algn="ctr"/>
            <a:r>
              <a:rPr lang="en-GB" dirty="0"/>
              <a:t>(non parametric) 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575E3FB-5C3E-46D8-9E5F-38BA0A87C1C4}"/>
              </a:ext>
            </a:extLst>
          </p:cNvPr>
          <p:cNvCxnSpPr>
            <a:cxnSpLocks/>
            <a:stCxn id="22" idx="2"/>
            <a:endCxn id="7" idx="6"/>
          </p:cNvCxnSpPr>
          <p:nvPr/>
        </p:nvCxnSpPr>
        <p:spPr>
          <a:xfrm rot="10800000" flipV="1">
            <a:off x="2787589" y="4221085"/>
            <a:ext cx="1288005" cy="1955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27F8D03-2A84-4675-B006-B4E5336197DE}"/>
              </a:ext>
            </a:extLst>
          </p:cNvPr>
          <p:cNvCxnSpPr>
            <a:cxnSpLocks/>
            <a:stCxn id="22" idx="4"/>
            <a:endCxn id="8" idx="1"/>
          </p:cNvCxnSpPr>
          <p:nvPr/>
        </p:nvCxnSpPr>
        <p:spPr>
          <a:xfrm rot="16200000" flipH="1">
            <a:off x="4057342" y="5155009"/>
            <a:ext cx="1143418" cy="1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ABFAEE-614E-496D-99F9-7FB3F9FB17FA}"/>
              </a:ext>
            </a:extLst>
          </p:cNvPr>
          <p:cNvCxnSpPr>
            <a:cxnSpLocks/>
            <a:stCxn id="22" idx="6"/>
            <a:endCxn id="28" idx="0"/>
          </p:cNvCxnSpPr>
          <p:nvPr/>
        </p:nvCxnSpPr>
        <p:spPr>
          <a:xfrm>
            <a:off x="5180863" y="4221086"/>
            <a:ext cx="2810151" cy="26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A726151-6E75-4D72-AF8A-DE0BCFA07A7E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5294238" y="4880823"/>
            <a:ext cx="1218644" cy="715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87B275-CFB9-4A2F-BE8C-353981683191}"/>
              </a:ext>
            </a:extLst>
          </p:cNvPr>
          <p:cNvCxnSpPr>
            <a:cxnSpLocks/>
            <a:stCxn id="28" idx="2"/>
            <a:endCxn id="9" idx="2"/>
          </p:cNvCxnSpPr>
          <p:nvPr/>
        </p:nvCxnSpPr>
        <p:spPr>
          <a:xfrm rot="16200000" flipH="1">
            <a:off x="8125423" y="5145909"/>
            <a:ext cx="764234" cy="1033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8C23A1-4686-4931-A727-5D4308DAC8EF}"/>
              </a:ext>
            </a:extLst>
          </p:cNvPr>
          <p:cNvSpPr txBox="1"/>
          <p:nvPr/>
        </p:nvSpPr>
        <p:spPr>
          <a:xfrm>
            <a:off x="5202027" y="4520823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P-value&lt;0.1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4ED8-86F6-4CED-842B-4D05DB3C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15ECB18-7C3C-41F0-A2BC-8D104D1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6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Spectral diagnostics</a:t>
            </a:r>
          </a:p>
          <a:p>
            <a:pPr lvl="1"/>
            <a:r>
              <a:rPr lang="en-GB" dirty="0"/>
              <a:t>Spectral peaks (X13-like)</a:t>
            </a: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spectrum of a long auto-regressive model that fits the series (see X13 documentation)</a:t>
            </a:r>
            <a:endParaRPr lang="en-GB" dirty="0"/>
          </a:p>
          <a:p>
            <a:pPr lvl="1"/>
            <a:r>
              <a:rPr lang="en-GB" dirty="0"/>
              <a:t>Periodogram</a:t>
            </a: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on the periodogram (Fourier transformation) of the series at the Fourier frequencies.</a:t>
            </a:r>
          </a:p>
          <a:p>
            <a:pPr lvl="3">
              <a:lnSpc>
                <a:spcPct val="100000"/>
              </a:lnSpc>
              <a:spcAft>
                <a:spcPts val="1000"/>
              </a:spcAft>
            </a:pPr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periodogram on or around the seasonal frequencies</a:t>
            </a:r>
          </a:p>
          <a:p>
            <a:pPr lvl="3">
              <a:lnSpc>
                <a:spcPct val="100000"/>
              </a:lnSpc>
              <a:spcAft>
                <a:spcPts val="1000"/>
              </a:spcAft>
            </a:pPr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values of the periodogram on or around the seasonal frequencies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Strictly speaking, only valid against the hypothesis that the (transformed) series is a white noise. As the spectral peaks, they don’t perform well for short series.</a:t>
            </a:r>
            <a:endParaRPr lang="fr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E2FE-52E4-4E9E-9231-A5B5CB86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314E6-E27F-436D-BAC4-45909866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3330-1077-4FBD-A8DD-1B6BA4E5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Trading days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A9E7B-8B1A-4288-B4E6-6F55C5BB2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 test </a:t>
                </a:r>
                <a:r>
                  <a:rPr lang="en-GB" dirty="0"/>
                  <a:t>on default trading days variables (contrasts)</a:t>
                </a:r>
              </a:p>
              <a:p>
                <a:pPr lvl="1"/>
                <a:r>
                  <a:rPr lang="en-GB" dirty="0"/>
                  <a:t>Regression test with trading days contrasts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 and different models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(2.2.x)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		(2.2.x)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	(3.0)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𝑇𝐷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		(3.0)</a:t>
                </a:r>
              </a:p>
              <a:p>
                <a:pPr lvl="2"/>
                <a:r>
                  <a:rPr lang="en-GB" dirty="0"/>
                  <a:t>More generally: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𝑎𝑟𝑖𝑚𝑎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H0: coefficients (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) are equal to 0, H1: coefficients jointly differ from 0</a:t>
                </a:r>
              </a:p>
              <a:p>
                <a:pPr lvl="1"/>
                <a:r>
                  <a:rPr lang="en-GB" dirty="0"/>
                  <a:t>Applied on (log) series. Should be applied on parts of the series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A9E7B-8B1A-4288-B4E6-6F55C5BB2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D6E21-A376-42D4-BDE6-56E3934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B2DA-839E-4D05-8ED7-0F84CF9D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9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D258-5DF9-4AA3-A7D7-8980AF43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in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0280-672D-43BE-9A4E-0FA0981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C27E-E94D-4E4B-BC85-C0FB652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1CBD5-257C-394E-2253-09418FFD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6" y="2096955"/>
            <a:ext cx="4409331" cy="3267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49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12C-4204-0C99-33A2-7EB181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Trading </a:t>
            </a:r>
            <a:r>
              <a:rPr lang="fr-BE" dirty="0" err="1"/>
              <a:t>days</a:t>
            </a:r>
            <a:r>
              <a:rPr lang="fr-BE" dirty="0"/>
              <a:t> tests in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C9CD-84A3-2AF8-6726-1E1BB5BD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B21F-C80E-2986-0A8B-EC53A35F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06191-102B-95BD-3EA1-660E0C6B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8" y="1569510"/>
            <a:ext cx="6240214" cy="3715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1FF77-CC37-4C05-1343-03767076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72" y="292962"/>
            <a:ext cx="5038829" cy="291611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EB992-20EB-D64B-B04A-A55CEAD5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71" y="3281236"/>
            <a:ext cx="5038830" cy="29161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376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709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Verdana</vt:lpstr>
      <vt:lpstr>Office Theme</vt:lpstr>
      <vt:lpstr>Seasonality and trading days tests in JD+</vt:lpstr>
      <vt:lpstr>Overview</vt:lpstr>
      <vt:lpstr>Seasonality tests</vt:lpstr>
      <vt:lpstr>Seasonality tests (cont.)</vt:lpstr>
      <vt:lpstr>Seasonality tests (cont.)</vt:lpstr>
      <vt:lpstr>Seasonality tests (cont.)</vt:lpstr>
      <vt:lpstr>Trading days tests</vt:lpstr>
      <vt:lpstr>Seasonality tests in R</vt:lpstr>
      <vt:lpstr>Trading days tests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Palate Jean</dc:creator>
  <cp:lastModifiedBy>Palate Jean</cp:lastModifiedBy>
  <cp:revision>21</cp:revision>
  <dcterms:created xsi:type="dcterms:W3CDTF">2019-09-02T14:25:08Z</dcterms:created>
  <dcterms:modified xsi:type="dcterms:W3CDTF">2023-10-11T16:06:09Z</dcterms:modified>
</cp:coreProperties>
</file>