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70" r:id="rId7"/>
    <p:sldId id="258" r:id="rId8"/>
    <p:sldId id="257" r:id="rId9"/>
    <p:sldId id="262" r:id="rId10"/>
    <p:sldId id="272" r:id="rId11"/>
    <p:sldId id="269" r:id="rId12"/>
    <p:sldId id="267" r:id="rId13"/>
    <p:sldId id="268" r:id="rId14"/>
    <p:sldId id="26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016E31D6-55BB-44B1-B9F6-1CBCBDBB0FCA}"/>
    <pc:docChg chg="undo custSel addSld delSld modSld sldOrd">
      <pc:chgData name="Palate Jean" userId="e44b8056-0d57-42f7-acd1-ff6af1acf077" providerId="ADAL" clId="{016E31D6-55BB-44B1-B9F6-1CBCBDBB0FCA}" dt="2021-02-10T08:55:26.191" v="1489" actId="207"/>
      <pc:docMkLst>
        <pc:docMk/>
      </pc:docMkLst>
      <pc:sldChg chg="modSp mod">
        <pc:chgData name="Palate Jean" userId="e44b8056-0d57-42f7-acd1-ff6af1acf077" providerId="ADAL" clId="{016E31D6-55BB-44B1-B9F6-1CBCBDBB0FCA}" dt="2021-02-10T08:42:51.947" v="1129" actId="20577"/>
        <pc:sldMkLst>
          <pc:docMk/>
          <pc:sldMk cId="1569308697" sldId="257"/>
        </pc:sldMkLst>
        <pc:spChg chg="mod">
          <ac:chgData name="Palate Jean" userId="e44b8056-0d57-42f7-acd1-ff6af1acf077" providerId="ADAL" clId="{016E31D6-55BB-44B1-B9F6-1CBCBDBB0FCA}" dt="2021-02-10T08:42:51.947" v="1129" actId="20577"/>
          <ac:spMkLst>
            <pc:docMk/>
            <pc:sldMk cId="1569308697" sldId="257"/>
            <ac:spMk id="2" creationId="{982209E1-03B2-4D9A-B9F8-5F9D2E505AC6}"/>
          </ac:spMkLst>
        </pc:spChg>
        <pc:spChg chg="mod">
          <ac:chgData name="Palate Jean" userId="e44b8056-0d57-42f7-acd1-ff6af1acf077" providerId="ADAL" clId="{016E31D6-55BB-44B1-B9F6-1CBCBDBB0FCA}" dt="2021-02-10T08:02:29.258" v="470" actId="20577"/>
          <ac:spMkLst>
            <pc:docMk/>
            <pc:sldMk cId="1569308697" sldId="257"/>
            <ac:spMk id="3" creationId="{949C2041-AD88-4EF1-B08C-E73F5478D029}"/>
          </ac:spMkLst>
        </pc:spChg>
      </pc:sldChg>
      <pc:sldChg chg="modSp mod ord">
        <pc:chgData name="Palate Jean" userId="e44b8056-0d57-42f7-acd1-ff6af1acf077" providerId="ADAL" clId="{016E31D6-55BB-44B1-B9F6-1CBCBDBB0FCA}" dt="2021-02-10T08:03:35.835" v="482"/>
        <pc:sldMkLst>
          <pc:docMk/>
          <pc:sldMk cId="4170433872" sldId="258"/>
        </pc:sldMkLst>
        <pc:spChg chg="mod">
          <ac:chgData name="Palate Jean" userId="e44b8056-0d57-42f7-acd1-ff6af1acf077" providerId="ADAL" clId="{016E31D6-55BB-44B1-B9F6-1CBCBDBB0FCA}" dt="2021-02-10T07:14:45.376" v="15" actId="20577"/>
          <ac:spMkLst>
            <pc:docMk/>
            <pc:sldMk cId="4170433872" sldId="258"/>
            <ac:spMk id="2" creationId="{B6C90A8E-B916-4312-8DB1-B46213C4C203}"/>
          </ac:spMkLst>
        </pc:spChg>
        <pc:spChg chg="mod">
          <ac:chgData name="Palate Jean" userId="e44b8056-0d57-42f7-acd1-ff6af1acf077" providerId="ADAL" clId="{016E31D6-55BB-44B1-B9F6-1CBCBDBB0FCA}" dt="2021-02-10T07:11:39.611" v="7" actId="20577"/>
          <ac:spMkLst>
            <pc:docMk/>
            <pc:sldMk cId="4170433872" sldId="258"/>
            <ac:spMk id="14" creationId="{83761CDA-AF82-45C9-9D91-10885FF4AEE6}"/>
          </ac:spMkLst>
        </pc:spChg>
        <pc:spChg chg="mod">
          <ac:chgData name="Palate Jean" userId="e44b8056-0d57-42f7-acd1-ff6af1acf077" providerId="ADAL" clId="{016E31D6-55BB-44B1-B9F6-1CBCBDBB0FCA}" dt="2021-02-10T07:13:13.682" v="11" actId="6549"/>
          <ac:spMkLst>
            <pc:docMk/>
            <pc:sldMk cId="4170433872" sldId="258"/>
            <ac:spMk id="24" creationId="{F2AF28F8-61CE-49A0-8DF3-183CAF7C942D}"/>
          </ac:spMkLst>
        </pc:spChg>
        <pc:spChg chg="mod">
          <ac:chgData name="Palate Jean" userId="e44b8056-0d57-42f7-acd1-ff6af1acf077" providerId="ADAL" clId="{016E31D6-55BB-44B1-B9F6-1CBCBDBB0FCA}" dt="2021-02-10T07:13:23.529" v="14" actId="20577"/>
          <ac:spMkLst>
            <pc:docMk/>
            <pc:sldMk cId="4170433872" sldId="258"/>
            <ac:spMk id="25" creationId="{655C1D2C-2056-4E5F-93F9-BA23F3F78F63}"/>
          </ac:spMkLst>
        </pc:spChg>
        <pc:spChg chg="mod">
          <ac:chgData name="Palate Jean" userId="e44b8056-0d57-42f7-acd1-ff6af1acf077" providerId="ADAL" clId="{016E31D6-55BB-44B1-B9F6-1CBCBDBB0FCA}" dt="2021-02-10T07:12:28.511" v="8" actId="20577"/>
          <ac:spMkLst>
            <pc:docMk/>
            <pc:sldMk cId="4170433872" sldId="258"/>
            <ac:spMk id="27" creationId="{062DB724-7EB3-448D-BCC3-DED450646174}"/>
          </ac:spMkLst>
        </pc:spChg>
      </pc:sldChg>
      <pc:sldChg chg="del">
        <pc:chgData name="Palate Jean" userId="e44b8056-0d57-42f7-acd1-ff6af1acf077" providerId="ADAL" clId="{016E31D6-55BB-44B1-B9F6-1CBCBDBB0FCA}" dt="2021-02-10T08:05:16.548" v="496" actId="47"/>
        <pc:sldMkLst>
          <pc:docMk/>
          <pc:sldMk cId="3129589287" sldId="259"/>
        </pc:sldMkLst>
      </pc:sldChg>
      <pc:sldChg chg="del">
        <pc:chgData name="Palate Jean" userId="e44b8056-0d57-42f7-acd1-ff6af1acf077" providerId="ADAL" clId="{016E31D6-55BB-44B1-B9F6-1CBCBDBB0FCA}" dt="2021-02-10T08:05:20.593" v="497" actId="47"/>
        <pc:sldMkLst>
          <pc:docMk/>
          <pc:sldMk cId="1472085484" sldId="260"/>
        </pc:sldMkLst>
      </pc:sldChg>
      <pc:sldChg chg="del">
        <pc:chgData name="Palate Jean" userId="e44b8056-0d57-42f7-acd1-ff6af1acf077" providerId="ADAL" clId="{016E31D6-55BB-44B1-B9F6-1CBCBDBB0FCA}" dt="2021-02-10T08:05:22.464" v="499" actId="47"/>
        <pc:sldMkLst>
          <pc:docMk/>
          <pc:sldMk cId="755912374" sldId="261"/>
        </pc:sldMkLst>
      </pc:sldChg>
      <pc:sldChg chg="modSp mod">
        <pc:chgData name="Palate Jean" userId="e44b8056-0d57-42f7-acd1-ff6af1acf077" providerId="ADAL" clId="{016E31D6-55BB-44B1-B9F6-1CBCBDBB0FCA}" dt="2021-02-10T08:42:57.743" v="1133" actId="20577"/>
        <pc:sldMkLst>
          <pc:docMk/>
          <pc:sldMk cId="2191499740" sldId="262"/>
        </pc:sldMkLst>
        <pc:spChg chg="mod">
          <ac:chgData name="Palate Jean" userId="e44b8056-0d57-42f7-acd1-ff6af1acf077" providerId="ADAL" clId="{016E31D6-55BB-44B1-B9F6-1CBCBDBB0FCA}" dt="2021-02-10T08:42:57.743" v="1133" actId="20577"/>
          <ac:spMkLst>
            <pc:docMk/>
            <pc:sldMk cId="2191499740" sldId="262"/>
            <ac:spMk id="2" creationId="{982209E1-03B2-4D9A-B9F8-5F9D2E505AC6}"/>
          </ac:spMkLst>
        </pc:spChg>
        <pc:spChg chg="mod">
          <ac:chgData name="Palate Jean" userId="e44b8056-0d57-42f7-acd1-ff6af1acf077" providerId="ADAL" clId="{016E31D6-55BB-44B1-B9F6-1CBCBDBB0FCA}" dt="2021-02-10T08:03:17.379" v="480" actId="20578"/>
          <ac:spMkLst>
            <pc:docMk/>
            <pc:sldMk cId="2191499740" sldId="262"/>
            <ac:spMk id="3" creationId="{949C2041-AD88-4EF1-B08C-E73F5478D029}"/>
          </ac:spMkLst>
        </pc:spChg>
      </pc:sldChg>
      <pc:sldChg chg="del">
        <pc:chgData name="Palate Jean" userId="e44b8056-0d57-42f7-acd1-ff6af1acf077" providerId="ADAL" clId="{016E31D6-55BB-44B1-B9F6-1CBCBDBB0FCA}" dt="2021-02-10T08:05:21.650" v="498" actId="47"/>
        <pc:sldMkLst>
          <pc:docMk/>
          <pc:sldMk cId="4176446162" sldId="263"/>
        </pc:sldMkLst>
      </pc:sldChg>
      <pc:sldChg chg="del">
        <pc:chgData name="Palate Jean" userId="e44b8056-0d57-42f7-acd1-ff6af1acf077" providerId="ADAL" clId="{016E31D6-55BB-44B1-B9F6-1CBCBDBB0FCA}" dt="2021-02-10T08:05:23.203" v="500" actId="47"/>
        <pc:sldMkLst>
          <pc:docMk/>
          <pc:sldMk cId="1023589072" sldId="264"/>
        </pc:sldMkLst>
      </pc:sldChg>
      <pc:sldChg chg="modSp mod ord">
        <pc:chgData name="Palate Jean" userId="e44b8056-0d57-42f7-acd1-ff6af1acf077" providerId="ADAL" clId="{016E31D6-55BB-44B1-B9F6-1CBCBDBB0FCA}" dt="2021-02-10T08:41:32.614" v="1122" actId="20578"/>
        <pc:sldMkLst>
          <pc:docMk/>
          <pc:sldMk cId="1769100803" sldId="265"/>
        </pc:sldMkLst>
        <pc:spChg chg="mod">
          <ac:chgData name="Palate Jean" userId="e44b8056-0d57-42f7-acd1-ff6af1acf077" providerId="ADAL" clId="{016E31D6-55BB-44B1-B9F6-1CBCBDBB0FCA}" dt="2021-02-10T08:41:32.614" v="1122" actId="20578"/>
          <ac:spMkLst>
            <pc:docMk/>
            <pc:sldMk cId="1769100803" sldId="265"/>
            <ac:spMk id="3" creationId="{D35F3F1F-7641-4F64-934C-F46D68B1B6E8}"/>
          </ac:spMkLst>
        </pc:spChg>
      </pc:sldChg>
      <pc:sldChg chg="modSp mod">
        <pc:chgData name="Palate Jean" userId="e44b8056-0d57-42f7-acd1-ff6af1acf077" providerId="ADAL" clId="{016E31D6-55BB-44B1-B9F6-1CBCBDBB0FCA}" dt="2021-02-10T08:55:26.191" v="1489" actId="207"/>
        <pc:sldMkLst>
          <pc:docMk/>
          <pc:sldMk cId="985405597" sldId="266"/>
        </pc:sldMkLst>
        <pc:spChg chg="mod">
          <ac:chgData name="Palate Jean" userId="e44b8056-0d57-42f7-acd1-ff6af1acf077" providerId="ADAL" clId="{016E31D6-55BB-44B1-B9F6-1CBCBDBB0FCA}" dt="2021-02-10T08:44:29.743" v="1172" actId="20577"/>
          <ac:spMkLst>
            <pc:docMk/>
            <pc:sldMk cId="985405597" sldId="266"/>
            <ac:spMk id="2" creationId="{DAE9B23D-8CFE-4193-BD90-54E7A5225F61}"/>
          </ac:spMkLst>
        </pc:spChg>
        <pc:spChg chg="mod">
          <ac:chgData name="Palate Jean" userId="e44b8056-0d57-42f7-acd1-ff6af1acf077" providerId="ADAL" clId="{016E31D6-55BB-44B1-B9F6-1CBCBDBB0FCA}" dt="2021-02-10T08:55:26.191" v="1489" actId="207"/>
          <ac:spMkLst>
            <pc:docMk/>
            <pc:sldMk cId="985405597" sldId="266"/>
            <ac:spMk id="3" creationId="{22C0D2F7-AB40-4D0B-BC1E-8C2D6E667D97}"/>
          </ac:spMkLst>
        </pc:spChg>
      </pc:sldChg>
      <pc:sldChg chg="modSp mod">
        <pc:chgData name="Palate Jean" userId="e44b8056-0d57-42f7-acd1-ff6af1acf077" providerId="ADAL" clId="{016E31D6-55BB-44B1-B9F6-1CBCBDBB0FCA}" dt="2021-02-10T08:43:26.934" v="1143" actId="20577"/>
        <pc:sldMkLst>
          <pc:docMk/>
          <pc:sldMk cId="2253427733" sldId="267"/>
        </pc:sldMkLst>
        <pc:spChg chg="mod">
          <ac:chgData name="Palate Jean" userId="e44b8056-0d57-42f7-acd1-ff6af1acf077" providerId="ADAL" clId="{016E31D6-55BB-44B1-B9F6-1CBCBDBB0FCA}" dt="2021-02-10T08:43:26.934" v="1143" actId="20577"/>
          <ac:spMkLst>
            <pc:docMk/>
            <pc:sldMk cId="2253427733" sldId="267"/>
            <ac:spMk id="2" creationId="{845B2BFA-BBB0-49CA-9F96-A98368E89B71}"/>
          </ac:spMkLst>
        </pc:spChg>
      </pc:sldChg>
      <pc:sldChg chg="modSp mod">
        <pc:chgData name="Palate Jean" userId="e44b8056-0d57-42f7-acd1-ff6af1acf077" providerId="ADAL" clId="{016E31D6-55BB-44B1-B9F6-1CBCBDBB0FCA}" dt="2021-02-10T08:43:40.672" v="1147" actId="20577"/>
        <pc:sldMkLst>
          <pc:docMk/>
          <pc:sldMk cId="3308922952" sldId="268"/>
        </pc:sldMkLst>
        <pc:spChg chg="mod">
          <ac:chgData name="Palate Jean" userId="e44b8056-0d57-42f7-acd1-ff6af1acf077" providerId="ADAL" clId="{016E31D6-55BB-44B1-B9F6-1CBCBDBB0FCA}" dt="2021-02-10T08:43:40.672" v="1147" actId="20577"/>
          <ac:spMkLst>
            <pc:docMk/>
            <pc:sldMk cId="3308922952" sldId="268"/>
            <ac:spMk id="2" creationId="{F511F1ED-C2BB-4F6C-9A1D-54D4DB32F04B}"/>
          </ac:spMkLst>
        </pc:spChg>
      </pc:sldChg>
      <pc:sldChg chg="modSp mod ord">
        <pc:chgData name="Palate Jean" userId="e44b8056-0d57-42f7-acd1-ff6af1acf077" providerId="ADAL" clId="{016E31D6-55BB-44B1-B9F6-1CBCBDBB0FCA}" dt="2021-02-10T08:43:19.902" v="1140" actId="20577"/>
        <pc:sldMkLst>
          <pc:docMk/>
          <pc:sldMk cId="478484619" sldId="269"/>
        </pc:sldMkLst>
        <pc:spChg chg="mod">
          <ac:chgData name="Palate Jean" userId="e44b8056-0d57-42f7-acd1-ff6af1acf077" providerId="ADAL" clId="{016E31D6-55BB-44B1-B9F6-1CBCBDBB0FCA}" dt="2021-02-10T08:43:19.902" v="1140" actId="20577"/>
          <ac:spMkLst>
            <pc:docMk/>
            <pc:sldMk cId="478484619" sldId="269"/>
            <ac:spMk id="2" creationId="{A25BC021-BC59-47F9-89DE-7ABAEB44F19C}"/>
          </ac:spMkLst>
        </pc:spChg>
        <pc:spChg chg="mod">
          <ac:chgData name="Palate Jean" userId="e44b8056-0d57-42f7-acd1-ff6af1acf077" providerId="ADAL" clId="{016E31D6-55BB-44B1-B9F6-1CBCBDBB0FCA}" dt="2021-02-10T08:26:41.719" v="899" actId="12"/>
          <ac:spMkLst>
            <pc:docMk/>
            <pc:sldMk cId="478484619" sldId="269"/>
            <ac:spMk id="3" creationId="{C7D74D07-55E0-4FFB-84BD-AC986058C2C1}"/>
          </ac:spMkLst>
        </pc:spChg>
      </pc:sldChg>
      <pc:sldChg chg="addSp delSp modSp add mod ord">
        <pc:chgData name="Palate Jean" userId="e44b8056-0d57-42f7-acd1-ff6af1acf077" providerId="ADAL" clId="{016E31D6-55BB-44B1-B9F6-1CBCBDBB0FCA}" dt="2021-02-10T08:42:34.310" v="1125" actId="20577"/>
        <pc:sldMkLst>
          <pc:docMk/>
          <pc:sldMk cId="3562255236" sldId="270"/>
        </pc:sldMkLst>
        <pc:spChg chg="mod">
          <ac:chgData name="Palate Jean" userId="e44b8056-0d57-42f7-acd1-ff6af1acf077" providerId="ADAL" clId="{016E31D6-55BB-44B1-B9F6-1CBCBDBB0FCA}" dt="2021-02-10T08:42:34.310" v="1125" actId="20577"/>
          <ac:spMkLst>
            <pc:docMk/>
            <pc:sldMk cId="3562255236" sldId="270"/>
            <ac:spMk id="2" creationId="{B6C90A8E-B916-4312-8DB1-B46213C4C203}"/>
          </ac:spMkLst>
        </pc:spChg>
        <pc:spChg chg="del mod">
          <ac:chgData name="Palate Jean" userId="e44b8056-0d57-42f7-acd1-ff6af1acf077" providerId="ADAL" clId="{016E31D6-55BB-44B1-B9F6-1CBCBDBB0FCA}" dt="2021-02-10T07:16:51.580" v="47" actId="478"/>
          <ac:spMkLst>
            <pc:docMk/>
            <pc:sldMk cId="3562255236" sldId="270"/>
            <ac:spMk id="13" creationId="{F62DE945-1431-4209-AAF3-85B4193E6A99}"/>
          </ac:spMkLst>
        </pc:spChg>
        <pc:spChg chg="del">
          <ac:chgData name="Palate Jean" userId="e44b8056-0d57-42f7-acd1-ff6af1acf077" providerId="ADAL" clId="{016E31D6-55BB-44B1-B9F6-1CBCBDBB0FCA}" dt="2021-02-10T07:16:57.334" v="48" actId="478"/>
          <ac:spMkLst>
            <pc:docMk/>
            <pc:sldMk cId="3562255236" sldId="270"/>
            <ac:spMk id="14" creationId="{83761CDA-AF82-45C9-9D91-10885FF4AEE6}"/>
          </ac:spMkLst>
        </pc:spChg>
        <pc:spChg chg="del">
          <ac:chgData name="Palate Jean" userId="e44b8056-0d57-42f7-acd1-ff6af1acf077" providerId="ADAL" clId="{016E31D6-55BB-44B1-B9F6-1CBCBDBB0FCA}" dt="2021-02-10T07:16:57.334" v="48" actId="478"/>
          <ac:spMkLst>
            <pc:docMk/>
            <pc:sldMk cId="3562255236" sldId="270"/>
            <ac:spMk id="15" creationId="{576C0B25-06BA-485F-AAB9-4624C7F6F26F}"/>
          </ac:spMkLst>
        </pc:spChg>
        <pc:spChg chg="add del mod">
          <ac:chgData name="Palate Jean" userId="e44b8056-0d57-42f7-acd1-ff6af1acf077" providerId="ADAL" clId="{016E31D6-55BB-44B1-B9F6-1CBCBDBB0FCA}" dt="2021-02-10T07:21:44.336" v="86" actId="478"/>
          <ac:spMkLst>
            <pc:docMk/>
            <pc:sldMk cId="3562255236" sldId="270"/>
            <ac:spMk id="23" creationId="{2CF7A9FD-EBA9-4AD5-AF95-774956902079}"/>
          </ac:spMkLst>
        </pc:spChg>
        <pc:spChg chg="del mod">
          <ac:chgData name="Palate Jean" userId="e44b8056-0d57-42f7-acd1-ff6af1acf077" providerId="ADAL" clId="{016E31D6-55BB-44B1-B9F6-1CBCBDBB0FCA}" dt="2021-02-10T07:17:09.743" v="51" actId="478"/>
          <ac:spMkLst>
            <pc:docMk/>
            <pc:sldMk cId="3562255236" sldId="270"/>
            <ac:spMk id="24" creationId="{F2AF28F8-61CE-49A0-8DF3-183CAF7C942D}"/>
          </ac:spMkLst>
        </pc:spChg>
        <pc:spChg chg="del">
          <ac:chgData name="Palate Jean" userId="e44b8056-0d57-42f7-acd1-ff6af1acf077" providerId="ADAL" clId="{016E31D6-55BB-44B1-B9F6-1CBCBDBB0FCA}" dt="2021-02-10T07:17:09.743" v="51" actId="478"/>
          <ac:spMkLst>
            <pc:docMk/>
            <pc:sldMk cId="3562255236" sldId="270"/>
            <ac:spMk id="25" creationId="{655C1D2C-2056-4E5F-93F9-BA23F3F78F63}"/>
          </ac:spMkLst>
        </pc:spChg>
        <pc:spChg chg="del">
          <ac:chgData name="Palate Jean" userId="e44b8056-0d57-42f7-acd1-ff6af1acf077" providerId="ADAL" clId="{016E31D6-55BB-44B1-B9F6-1CBCBDBB0FCA}" dt="2021-02-10T07:17:02.150" v="49" actId="478"/>
          <ac:spMkLst>
            <pc:docMk/>
            <pc:sldMk cId="3562255236" sldId="270"/>
            <ac:spMk id="26" creationId="{F18E85FF-464E-4439-94BD-13B23D773C49}"/>
          </ac:spMkLst>
        </pc:spChg>
        <pc:spChg chg="del">
          <ac:chgData name="Palate Jean" userId="e44b8056-0d57-42f7-acd1-ff6af1acf077" providerId="ADAL" clId="{016E31D6-55BB-44B1-B9F6-1CBCBDBB0FCA}" dt="2021-02-10T07:17:02.150" v="49" actId="478"/>
          <ac:spMkLst>
            <pc:docMk/>
            <pc:sldMk cId="3562255236" sldId="270"/>
            <ac:spMk id="27" creationId="{062DB724-7EB3-448D-BCC3-DED450646174}"/>
          </ac:spMkLst>
        </pc:spChg>
        <pc:spChg chg="del">
          <ac:chgData name="Palate Jean" userId="e44b8056-0d57-42f7-acd1-ff6af1acf077" providerId="ADAL" clId="{016E31D6-55BB-44B1-B9F6-1CBCBDBB0FCA}" dt="2021-02-10T07:17:02.150" v="49" actId="478"/>
          <ac:spMkLst>
            <pc:docMk/>
            <pc:sldMk cId="3562255236" sldId="270"/>
            <ac:spMk id="28" creationId="{DF20DF1D-438C-420F-8484-BF7A6540E5D5}"/>
          </ac:spMkLst>
        </pc:spChg>
        <pc:spChg chg="del">
          <ac:chgData name="Palate Jean" userId="e44b8056-0d57-42f7-acd1-ff6af1acf077" providerId="ADAL" clId="{016E31D6-55BB-44B1-B9F6-1CBCBDBB0FCA}" dt="2021-02-10T07:17:02.150" v="49" actId="478"/>
          <ac:spMkLst>
            <pc:docMk/>
            <pc:sldMk cId="3562255236" sldId="270"/>
            <ac:spMk id="29" creationId="{EA3C7FC9-A1AB-4F56-B696-00CB82642618}"/>
          </ac:spMkLst>
        </pc:spChg>
        <pc:spChg chg="del">
          <ac:chgData name="Palate Jean" userId="e44b8056-0d57-42f7-acd1-ff6af1acf077" providerId="ADAL" clId="{016E31D6-55BB-44B1-B9F6-1CBCBDBB0FCA}" dt="2021-02-10T07:17:02.150" v="49" actId="478"/>
          <ac:spMkLst>
            <pc:docMk/>
            <pc:sldMk cId="3562255236" sldId="270"/>
            <ac:spMk id="30" creationId="{34C7959E-9DE1-409C-9778-E7678C119D9E}"/>
          </ac:spMkLst>
        </pc:spChg>
        <pc:spChg chg="mod">
          <ac:chgData name="Palate Jean" userId="e44b8056-0d57-42f7-acd1-ff6af1acf077" providerId="ADAL" clId="{016E31D6-55BB-44B1-B9F6-1CBCBDBB0FCA}" dt="2021-02-10T08:04:18.418" v="495" actId="20577"/>
          <ac:spMkLst>
            <pc:docMk/>
            <pc:sldMk cId="3562255236" sldId="270"/>
            <ac:spMk id="31" creationId="{05620A45-9BD3-4838-A8FF-491433CC4D13}"/>
          </ac:spMkLst>
        </pc:spChg>
        <pc:spChg chg="add mod">
          <ac:chgData name="Palate Jean" userId="e44b8056-0d57-42f7-acd1-ff6af1acf077" providerId="ADAL" clId="{016E31D6-55BB-44B1-B9F6-1CBCBDBB0FCA}" dt="2021-02-10T07:54:45.889" v="362" actId="1076"/>
          <ac:spMkLst>
            <pc:docMk/>
            <pc:sldMk cId="3562255236" sldId="270"/>
            <ac:spMk id="32" creationId="{D4397124-82D8-474C-8C80-93FE6C344D6E}"/>
          </ac:spMkLst>
        </pc:spChg>
        <pc:spChg chg="add mod topLvl">
          <ac:chgData name="Palate Jean" userId="e44b8056-0d57-42f7-acd1-ff6af1acf077" providerId="ADAL" clId="{016E31D6-55BB-44B1-B9F6-1CBCBDBB0FCA}" dt="2021-02-10T07:51:49.122" v="317" actId="164"/>
          <ac:spMkLst>
            <pc:docMk/>
            <pc:sldMk cId="3562255236" sldId="270"/>
            <ac:spMk id="33" creationId="{D51FF786-FDE0-4ED1-9D29-DA85F3F3829F}"/>
          </ac:spMkLst>
        </pc:spChg>
        <pc:spChg chg="add mod topLvl">
          <ac:chgData name="Palate Jean" userId="e44b8056-0d57-42f7-acd1-ff6af1acf077" providerId="ADAL" clId="{016E31D6-55BB-44B1-B9F6-1CBCBDBB0FCA}" dt="2021-02-10T07:51:49.122" v="317" actId="164"/>
          <ac:spMkLst>
            <pc:docMk/>
            <pc:sldMk cId="3562255236" sldId="270"/>
            <ac:spMk id="34" creationId="{C1B73BC5-99E1-4406-AC1C-A7A325CE4DCC}"/>
          </ac:spMkLst>
        </pc:spChg>
        <pc:spChg chg="add mod topLvl">
          <ac:chgData name="Palate Jean" userId="e44b8056-0d57-42f7-acd1-ff6af1acf077" providerId="ADAL" clId="{016E31D6-55BB-44B1-B9F6-1CBCBDBB0FCA}" dt="2021-02-10T07:51:49.122" v="317" actId="164"/>
          <ac:spMkLst>
            <pc:docMk/>
            <pc:sldMk cId="3562255236" sldId="270"/>
            <ac:spMk id="35" creationId="{EF7AA2A3-82EB-4D2D-A43D-7DD96F4BE633}"/>
          </ac:spMkLst>
        </pc:spChg>
        <pc:spChg chg="add mod">
          <ac:chgData name="Palate Jean" userId="e44b8056-0d57-42f7-acd1-ff6af1acf077" providerId="ADAL" clId="{016E31D6-55BB-44B1-B9F6-1CBCBDBB0FCA}" dt="2021-02-10T08:00:24.242" v="453" actId="14100"/>
          <ac:spMkLst>
            <pc:docMk/>
            <pc:sldMk cId="3562255236" sldId="270"/>
            <ac:spMk id="36" creationId="{21902EDD-EFCB-49E7-B4A1-CDCFD9709474}"/>
          </ac:spMkLst>
        </pc:spChg>
        <pc:spChg chg="add mod">
          <ac:chgData name="Palate Jean" userId="e44b8056-0d57-42f7-acd1-ff6af1acf077" providerId="ADAL" clId="{016E31D6-55BB-44B1-B9F6-1CBCBDBB0FCA}" dt="2021-02-10T07:59:32.864" v="442" actId="208"/>
          <ac:spMkLst>
            <pc:docMk/>
            <pc:sldMk cId="3562255236" sldId="270"/>
            <ac:spMk id="65" creationId="{A1F4FC84-88F2-4705-85F0-BD6138EFA3E4}"/>
          </ac:spMkLst>
        </pc:spChg>
        <pc:spChg chg="add del mod">
          <ac:chgData name="Palate Jean" userId="e44b8056-0d57-42f7-acd1-ff6af1acf077" providerId="ADAL" clId="{016E31D6-55BB-44B1-B9F6-1CBCBDBB0FCA}" dt="2021-02-10T07:48:46.117" v="254" actId="478"/>
          <ac:spMkLst>
            <pc:docMk/>
            <pc:sldMk cId="3562255236" sldId="270"/>
            <ac:spMk id="70" creationId="{BC04EE2E-694F-42B0-A544-D836C1EE01C4}"/>
          </ac:spMkLst>
        </pc:spChg>
        <pc:spChg chg="add del mod">
          <ac:chgData name="Palate Jean" userId="e44b8056-0d57-42f7-acd1-ff6af1acf077" providerId="ADAL" clId="{016E31D6-55BB-44B1-B9F6-1CBCBDBB0FCA}" dt="2021-02-10T07:48:46.117" v="254" actId="478"/>
          <ac:spMkLst>
            <pc:docMk/>
            <pc:sldMk cId="3562255236" sldId="270"/>
            <ac:spMk id="71" creationId="{E37FEACC-C328-4BCD-8B28-1E43C34514F6}"/>
          </ac:spMkLst>
        </pc:spChg>
        <pc:spChg chg="add del mod">
          <ac:chgData name="Palate Jean" userId="e44b8056-0d57-42f7-acd1-ff6af1acf077" providerId="ADAL" clId="{016E31D6-55BB-44B1-B9F6-1CBCBDBB0FCA}" dt="2021-02-10T07:48:46.117" v="254" actId="478"/>
          <ac:spMkLst>
            <pc:docMk/>
            <pc:sldMk cId="3562255236" sldId="270"/>
            <ac:spMk id="72" creationId="{9F98612F-BBDE-43D6-9D14-C6963A8FF689}"/>
          </ac:spMkLst>
        </pc:spChg>
        <pc:spChg chg="add mod">
          <ac:chgData name="Palate Jean" userId="e44b8056-0d57-42f7-acd1-ff6af1acf077" providerId="ADAL" clId="{016E31D6-55BB-44B1-B9F6-1CBCBDBB0FCA}" dt="2021-02-10T07:51:49.122" v="317" actId="164"/>
          <ac:spMkLst>
            <pc:docMk/>
            <pc:sldMk cId="3562255236" sldId="270"/>
            <ac:spMk id="73" creationId="{D62173E1-79B3-4336-A8BD-711E68AF521F}"/>
          </ac:spMkLst>
        </pc:spChg>
        <pc:spChg chg="add mod">
          <ac:chgData name="Palate Jean" userId="e44b8056-0d57-42f7-acd1-ff6af1acf077" providerId="ADAL" clId="{016E31D6-55BB-44B1-B9F6-1CBCBDBB0FCA}" dt="2021-02-10T07:51:49.122" v="317" actId="164"/>
          <ac:spMkLst>
            <pc:docMk/>
            <pc:sldMk cId="3562255236" sldId="270"/>
            <ac:spMk id="74" creationId="{D5B3132C-2C4D-452E-B4ED-3CB9FFFFD5F7}"/>
          </ac:spMkLst>
        </pc:spChg>
        <pc:spChg chg="add mod">
          <ac:chgData name="Palate Jean" userId="e44b8056-0d57-42f7-acd1-ff6af1acf077" providerId="ADAL" clId="{016E31D6-55BB-44B1-B9F6-1CBCBDBB0FCA}" dt="2021-02-10T07:59:23.698" v="441" actId="208"/>
          <ac:spMkLst>
            <pc:docMk/>
            <pc:sldMk cId="3562255236" sldId="270"/>
            <ac:spMk id="107" creationId="{EFAE84AF-D133-4178-B567-FDED23C40C3C}"/>
          </ac:spMkLst>
        </pc:spChg>
        <pc:spChg chg="add mod">
          <ac:chgData name="Palate Jean" userId="e44b8056-0d57-42f7-acd1-ff6af1acf077" providerId="ADAL" clId="{016E31D6-55BB-44B1-B9F6-1CBCBDBB0FCA}" dt="2021-02-10T07:59:14.719" v="440" actId="208"/>
          <ac:spMkLst>
            <pc:docMk/>
            <pc:sldMk cId="3562255236" sldId="270"/>
            <ac:spMk id="108" creationId="{5EDC04BC-EF00-4216-B711-236454313DA7}"/>
          </ac:spMkLst>
        </pc:spChg>
        <pc:spChg chg="add mod">
          <ac:chgData name="Palate Jean" userId="e44b8056-0d57-42f7-acd1-ff6af1acf077" providerId="ADAL" clId="{016E31D6-55BB-44B1-B9F6-1CBCBDBB0FCA}" dt="2021-02-10T08:00:05.439" v="449" actId="208"/>
          <ac:spMkLst>
            <pc:docMk/>
            <pc:sldMk cId="3562255236" sldId="270"/>
            <ac:spMk id="122" creationId="{F4F5C7B0-2B7B-458A-A764-A1E900D7E06A}"/>
          </ac:spMkLst>
        </pc:spChg>
        <pc:spChg chg="add mod">
          <ac:chgData name="Palate Jean" userId="e44b8056-0d57-42f7-acd1-ff6af1acf077" providerId="ADAL" clId="{016E31D6-55BB-44B1-B9F6-1CBCBDBB0FCA}" dt="2021-02-10T07:59:58.708" v="448" actId="208"/>
          <ac:spMkLst>
            <pc:docMk/>
            <pc:sldMk cId="3562255236" sldId="270"/>
            <ac:spMk id="123" creationId="{923836D3-FE31-4258-BF8D-D27D70EBEACF}"/>
          </ac:spMkLst>
        </pc:spChg>
        <pc:grpChg chg="add del mod">
          <ac:chgData name="Palate Jean" userId="e44b8056-0d57-42f7-acd1-ff6af1acf077" providerId="ADAL" clId="{016E31D6-55BB-44B1-B9F6-1CBCBDBB0FCA}" dt="2021-02-10T07:48:33.295" v="252" actId="165"/>
          <ac:grpSpMkLst>
            <pc:docMk/>
            <pc:sldMk cId="3562255236" sldId="270"/>
            <ac:grpSpMk id="12" creationId="{88C68677-66D1-4F67-A854-8894FA5FC4D5}"/>
          </ac:grpSpMkLst>
        </pc:grpChg>
        <pc:grpChg chg="add mod">
          <ac:chgData name="Palate Jean" userId="e44b8056-0d57-42f7-acd1-ff6af1acf077" providerId="ADAL" clId="{016E31D6-55BB-44B1-B9F6-1CBCBDBB0FCA}" dt="2021-02-10T07:54:45.889" v="362" actId="1076"/>
          <ac:grpSpMkLst>
            <pc:docMk/>
            <pc:sldMk cId="3562255236" sldId="270"/>
            <ac:grpSpMk id="106" creationId="{A0B93FEE-F049-46FC-B05A-3C65DE917CE9}"/>
          </ac:grpSpMkLst>
        </pc:grpChg>
        <pc:graphicFrameChg chg="del">
          <ac:chgData name="Palate Jean" userId="e44b8056-0d57-42f7-acd1-ff6af1acf077" providerId="ADAL" clId="{016E31D6-55BB-44B1-B9F6-1CBCBDBB0FCA}" dt="2021-02-10T07:17:02.150" v="49" actId="478"/>
          <ac:graphicFrameMkLst>
            <pc:docMk/>
            <pc:sldMk cId="3562255236" sldId="270"/>
            <ac:graphicFrameMk id="3" creationId="{A616B1D4-9336-4946-A8A1-76A4EB337A56}"/>
          </ac:graphicFrameMkLst>
        </pc:graphicFrameChg>
        <pc:graphicFrameChg chg="del">
          <ac:chgData name="Palate Jean" userId="e44b8056-0d57-42f7-acd1-ff6af1acf077" providerId="ADAL" clId="{016E31D6-55BB-44B1-B9F6-1CBCBDBB0FCA}" dt="2021-02-10T07:17:09.743" v="51" actId="478"/>
          <ac:graphicFrameMkLst>
            <pc:docMk/>
            <pc:sldMk cId="3562255236" sldId="270"/>
            <ac:graphicFrameMk id="4" creationId="{2D0CE83E-5602-4496-B446-2507B87A6622}"/>
          </ac:graphicFrameMkLst>
        </pc:graphicFrameChg>
        <pc:graphicFrameChg chg="del">
          <ac:chgData name="Palate Jean" userId="e44b8056-0d57-42f7-acd1-ff6af1acf077" providerId="ADAL" clId="{016E31D6-55BB-44B1-B9F6-1CBCBDBB0FCA}" dt="2021-02-10T07:17:02.150" v="49" actId="478"/>
          <ac:graphicFrameMkLst>
            <pc:docMk/>
            <pc:sldMk cId="3562255236" sldId="270"/>
            <ac:graphicFrameMk id="5" creationId="{7D6BBC7E-922B-4764-915F-AE7345966FBD}"/>
          </ac:graphicFrameMkLst>
        </pc:graphicFrameChg>
        <pc:graphicFrameChg chg="del">
          <ac:chgData name="Palate Jean" userId="e44b8056-0d57-42f7-acd1-ff6af1acf077" providerId="ADAL" clId="{016E31D6-55BB-44B1-B9F6-1CBCBDBB0FCA}" dt="2021-02-10T07:17:02.150" v="49" actId="478"/>
          <ac:graphicFrameMkLst>
            <pc:docMk/>
            <pc:sldMk cId="3562255236" sldId="270"/>
            <ac:graphicFrameMk id="6" creationId="{60803C8D-CAAD-400B-92D7-9A6763197F1A}"/>
          </ac:graphicFrameMkLst>
        </pc:graphicFrameChg>
        <pc:graphicFrameChg chg="del">
          <ac:chgData name="Palate Jean" userId="e44b8056-0d57-42f7-acd1-ff6af1acf077" providerId="ADAL" clId="{016E31D6-55BB-44B1-B9F6-1CBCBDBB0FCA}" dt="2021-02-10T07:17:02.150" v="49" actId="478"/>
          <ac:graphicFrameMkLst>
            <pc:docMk/>
            <pc:sldMk cId="3562255236" sldId="270"/>
            <ac:graphicFrameMk id="7" creationId="{65923928-A1FF-42B8-9614-08F30138F2BF}"/>
          </ac:graphicFrameMkLst>
        </pc:graphicFrameChg>
        <pc:graphicFrameChg chg="del">
          <ac:chgData name="Palate Jean" userId="e44b8056-0d57-42f7-acd1-ff6af1acf077" providerId="ADAL" clId="{016E31D6-55BB-44B1-B9F6-1CBCBDBB0FCA}" dt="2021-02-10T07:16:57.334" v="48" actId="478"/>
          <ac:graphicFrameMkLst>
            <pc:docMk/>
            <pc:sldMk cId="3562255236" sldId="270"/>
            <ac:graphicFrameMk id="8" creationId="{A9B19FCA-BCBB-42D3-8997-C18E131A74CD}"/>
          </ac:graphicFrameMkLst>
        </pc:graphicFrameChg>
        <pc:picChg chg="add del mod">
          <ac:chgData name="Palate Jean" userId="e44b8056-0d57-42f7-acd1-ff6af1acf077" providerId="ADAL" clId="{016E31D6-55BB-44B1-B9F6-1CBCBDBB0FCA}" dt="2021-02-10T07:24:42.229" v="122" actId="478"/>
          <ac:picMkLst>
            <pc:docMk/>
            <pc:sldMk cId="3562255236" sldId="270"/>
            <ac:picMk id="10" creationId="{D6779F93-AE7F-472E-B03F-F7DB5E593483}"/>
          </ac:picMkLst>
        </pc:picChg>
        <pc:picChg chg="add del mod">
          <ac:chgData name="Palate Jean" userId="e44b8056-0d57-42f7-acd1-ff6af1acf077" providerId="ADAL" clId="{016E31D6-55BB-44B1-B9F6-1CBCBDBB0FCA}" dt="2021-02-10T07:25:01.923" v="125" actId="478"/>
          <ac:picMkLst>
            <pc:docMk/>
            <pc:sldMk cId="3562255236" sldId="270"/>
            <ac:picMk id="11" creationId="{2B318511-B3F7-4B2F-A4AA-6EEED65A9220}"/>
          </ac:picMkLst>
        </pc:picChg>
        <pc:cxnChg chg="del mod">
          <ac:chgData name="Palate Jean" userId="e44b8056-0d57-42f7-acd1-ff6af1acf077" providerId="ADAL" clId="{016E31D6-55BB-44B1-B9F6-1CBCBDBB0FCA}" dt="2021-02-10T07:16:57.334" v="48" actId="478"/>
          <ac:cxnSpMkLst>
            <pc:docMk/>
            <pc:sldMk cId="3562255236" sldId="270"/>
            <ac:cxnSpMk id="17" creationId="{83DCFF99-DB6D-4769-ADCA-1A3B36EC1661}"/>
          </ac:cxnSpMkLst>
        </pc:cxnChg>
        <pc:cxnChg chg="add del mod">
          <ac:chgData name="Palate Jean" userId="e44b8056-0d57-42f7-acd1-ff6af1acf077" providerId="ADAL" clId="{016E31D6-55BB-44B1-B9F6-1CBCBDBB0FCA}" dt="2021-02-10T07:30:35.155" v="190" actId="478"/>
          <ac:cxnSpMkLst>
            <pc:docMk/>
            <pc:sldMk cId="3562255236" sldId="270"/>
            <ac:cxnSpMk id="18" creationId="{65C3AE17-C3AE-432F-8519-0625075ABDB4}"/>
          </ac:cxnSpMkLst>
        </pc:cxnChg>
        <pc:cxnChg chg="del mod">
          <ac:chgData name="Palate Jean" userId="e44b8056-0d57-42f7-acd1-ff6af1acf077" providerId="ADAL" clId="{016E31D6-55BB-44B1-B9F6-1CBCBDBB0FCA}" dt="2021-02-10T07:16:57.334" v="48" actId="478"/>
          <ac:cxnSpMkLst>
            <pc:docMk/>
            <pc:sldMk cId="3562255236" sldId="270"/>
            <ac:cxnSpMk id="19" creationId="{7C2D6937-1E5A-4AD4-B6F0-964DCBC2D604}"/>
          </ac:cxnSpMkLst>
        </pc:cxnChg>
        <pc:cxnChg chg="add mod">
          <ac:chgData name="Palate Jean" userId="e44b8056-0d57-42f7-acd1-ff6af1acf077" providerId="ADAL" clId="{016E31D6-55BB-44B1-B9F6-1CBCBDBB0FCA}" dt="2021-02-10T07:54:45.889" v="362" actId="1076"/>
          <ac:cxnSpMkLst>
            <pc:docMk/>
            <pc:sldMk cId="3562255236" sldId="270"/>
            <ac:cxnSpMk id="22" creationId="{354EB12C-675A-4391-8FE4-BB78A04E622A}"/>
          </ac:cxnSpMkLst>
        </pc:cxnChg>
        <pc:cxnChg chg="add mod">
          <ac:chgData name="Palate Jean" userId="e44b8056-0d57-42f7-acd1-ff6af1acf077" providerId="ADAL" clId="{016E31D6-55BB-44B1-B9F6-1CBCBDBB0FCA}" dt="2021-02-10T07:54:45.889" v="362" actId="1076"/>
          <ac:cxnSpMkLst>
            <pc:docMk/>
            <pc:sldMk cId="3562255236" sldId="270"/>
            <ac:cxnSpMk id="37" creationId="{013050ED-763D-4C3B-AB77-EBBCD71E67A3}"/>
          </ac:cxnSpMkLst>
        </pc:cxnChg>
        <pc:cxnChg chg="add mod">
          <ac:chgData name="Palate Jean" userId="e44b8056-0d57-42f7-acd1-ff6af1acf077" providerId="ADAL" clId="{016E31D6-55BB-44B1-B9F6-1CBCBDBB0FCA}" dt="2021-02-10T07:54:45.889" v="362" actId="1076"/>
          <ac:cxnSpMkLst>
            <pc:docMk/>
            <pc:sldMk cId="3562255236" sldId="270"/>
            <ac:cxnSpMk id="40" creationId="{28124CB5-3AC6-4E16-96C1-D85BD0A86C08}"/>
          </ac:cxnSpMkLst>
        </pc:cxnChg>
        <pc:cxnChg chg="add mod">
          <ac:chgData name="Palate Jean" userId="e44b8056-0d57-42f7-acd1-ff6af1acf077" providerId="ADAL" clId="{016E31D6-55BB-44B1-B9F6-1CBCBDBB0FCA}" dt="2021-02-10T07:54:45.889" v="362" actId="1076"/>
          <ac:cxnSpMkLst>
            <pc:docMk/>
            <pc:sldMk cId="3562255236" sldId="270"/>
            <ac:cxnSpMk id="41" creationId="{6F46BDFC-5120-49C0-A39D-9646199F279D}"/>
          </ac:cxnSpMkLst>
        </pc:cxnChg>
        <pc:cxnChg chg="add mod">
          <ac:chgData name="Palate Jean" userId="e44b8056-0d57-42f7-acd1-ff6af1acf077" providerId="ADAL" clId="{016E31D6-55BB-44B1-B9F6-1CBCBDBB0FCA}" dt="2021-02-10T08:00:24.242" v="453" actId="14100"/>
          <ac:cxnSpMkLst>
            <pc:docMk/>
            <pc:sldMk cId="3562255236" sldId="270"/>
            <ac:cxnSpMk id="61" creationId="{17BBD04F-6B5C-42CD-8C91-1E12CDE8885E}"/>
          </ac:cxnSpMkLst>
        </pc:cxnChg>
        <pc:cxnChg chg="add mod">
          <ac:chgData name="Palate Jean" userId="e44b8056-0d57-42f7-acd1-ff6af1acf077" providerId="ADAL" clId="{016E31D6-55BB-44B1-B9F6-1CBCBDBB0FCA}" dt="2021-02-10T07:54:45.889" v="362" actId="1076"/>
          <ac:cxnSpMkLst>
            <pc:docMk/>
            <pc:sldMk cId="3562255236" sldId="270"/>
            <ac:cxnSpMk id="66" creationId="{9C22F385-9202-4147-9236-04F3E718B527}"/>
          </ac:cxnSpMkLst>
        </pc:cxnChg>
        <pc:cxnChg chg="add mod">
          <ac:chgData name="Palate Jean" userId="e44b8056-0d57-42f7-acd1-ff6af1acf077" providerId="ADAL" clId="{016E31D6-55BB-44B1-B9F6-1CBCBDBB0FCA}" dt="2021-02-10T07:54:45.889" v="362" actId="1076"/>
          <ac:cxnSpMkLst>
            <pc:docMk/>
            <pc:sldMk cId="3562255236" sldId="270"/>
            <ac:cxnSpMk id="90" creationId="{0B0CC3E2-0FFC-4731-8820-351AE7678A14}"/>
          </ac:cxnSpMkLst>
        </pc:cxnChg>
        <pc:cxnChg chg="add mod">
          <ac:chgData name="Palate Jean" userId="e44b8056-0d57-42f7-acd1-ff6af1acf077" providerId="ADAL" clId="{016E31D6-55BB-44B1-B9F6-1CBCBDBB0FCA}" dt="2021-02-10T08:00:24.242" v="453" actId="14100"/>
          <ac:cxnSpMkLst>
            <pc:docMk/>
            <pc:sldMk cId="3562255236" sldId="270"/>
            <ac:cxnSpMk id="91" creationId="{428FB0E8-5606-489A-8CE7-808110D6FC55}"/>
          </ac:cxnSpMkLst>
        </pc:cxnChg>
        <pc:cxnChg chg="add mod">
          <ac:chgData name="Palate Jean" userId="e44b8056-0d57-42f7-acd1-ff6af1acf077" providerId="ADAL" clId="{016E31D6-55BB-44B1-B9F6-1CBCBDBB0FCA}" dt="2021-02-10T07:54:45.889" v="362" actId="1076"/>
          <ac:cxnSpMkLst>
            <pc:docMk/>
            <pc:sldMk cId="3562255236" sldId="270"/>
            <ac:cxnSpMk id="103" creationId="{CDFBBD5B-3BBD-493D-B653-37EAC43251CF}"/>
          </ac:cxnSpMkLst>
        </pc:cxnChg>
        <pc:cxnChg chg="add mod">
          <ac:chgData name="Palate Jean" userId="e44b8056-0d57-42f7-acd1-ff6af1acf077" providerId="ADAL" clId="{016E31D6-55BB-44B1-B9F6-1CBCBDBB0FCA}" dt="2021-02-10T07:54:45.889" v="362" actId="1076"/>
          <ac:cxnSpMkLst>
            <pc:docMk/>
            <pc:sldMk cId="3562255236" sldId="270"/>
            <ac:cxnSpMk id="109" creationId="{4ACAA833-94AF-44AE-AAD9-452FCE7EE347}"/>
          </ac:cxnSpMkLst>
        </pc:cxnChg>
        <pc:cxnChg chg="add mod">
          <ac:chgData name="Palate Jean" userId="e44b8056-0d57-42f7-acd1-ff6af1acf077" providerId="ADAL" clId="{016E31D6-55BB-44B1-B9F6-1CBCBDBB0FCA}" dt="2021-02-10T07:54:45.889" v="362" actId="1076"/>
          <ac:cxnSpMkLst>
            <pc:docMk/>
            <pc:sldMk cId="3562255236" sldId="270"/>
            <ac:cxnSpMk id="113" creationId="{C8034FEF-F4C3-44B0-BBCC-80C2EBF9E042}"/>
          </ac:cxnSpMkLst>
        </pc:cxnChg>
        <pc:cxnChg chg="add mod">
          <ac:chgData name="Palate Jean" userId="e44b8056-0d57-42f7-acd1-ff6af1acf077" providerId="ADAL" clId="{016E31D6-55BB-44B1-B9F6-1CBCBDBB0FCA}" dt="2021-02-10T07:57:00.728" v="418" actId="14100"/>
          <ac:cxnSpMkLst>
            <pc:docMk/>
            <pc:sldMk cId="3562255236" sldId="270"/>
            <ac:cxnSpMk id="126" creationId="{9D8D302A-901A-4DD2-AB57-BBF40D9A7058}"/>
          </ac:cxnSpMkLst>
        </pc:cxnChg>
        <pc:cxnChg chg="add mod">
          <ac:chgData name="Palate Jean" userId="e44b8056-0d57-42f7-acd1-ff6af1acf077" providerId="ADAL" clId="{016E31D6-55BB-44B1-B9F6-1CBCBDBB0FCA}" dt="2021-02-10T07:57:22.673" v="423" actId="14100"/>
          <ac:cxnSpMkLst>
            <pc:docMk/>
            <pc:sldMk cId="3562255236" sldId="270"/>
            <ac:cxnSpMk id="129" creationId="{D9CD9462-8945-4A50-8798-EA3F53E4A2D2}"/>
          </ac:cxnSpMkLst>
        </pc:cxnChg>
      </pc:sldChg>
      <pc:sldChg chg="addSp delSp modSp new del mod">
        <pc:chgData name="Palate Jean" userId="e44b8056-0d57-42f7-acd1-ff6af1acf077" providerId="ADAL" clId="{016E31D6-55BB-44B1-B9F6-1CBCBDBB0FCA}" dt="2021-02-10T08:17:25.096" v="722" actId="47"/>
        <pc:sldMkLst>
          <pc:docMk/>
          <pc:sldMk cId="84652695" sldId="271"/>
        </pc:sldMkLst>
        <pc:spChg chg="mod">
          <ac:chgData name="Palate Jean" userId="e44b8056-0d57-42f7-acd1-ff6af1acf077" providerId="ADAL" clId="{016E31D6-55BB-44B1-B9F6-1CBCBDBB0FCA}" dt="2021-02-10T08:09:10.642" v="574" actId="21"/>
          <ac:spMkLst>
            <pc:docMk/>
            <pc:sldMk cId="84652695" sldId="271"/>
            <ac:spMk id="2" creationId="{563EF663-412C-41C9-AD8D-B419A8C3FED8}"/>
          </ac:spMkLst>
        </pc:spChg>
        <pc:spChg chg="del">
          <ac:chgData name="Palate Jean" userId="e44b8056-0d57-42f7-acd1-ff6af1acf077" providerId="ADAL" clId="{016E31D6-55BB-44B1-B9F6-1CBCBDBB0FCA}" dt="2021-02-10T08:06:53.896" v="502"/>
          <ac:spMkLst>
            <pc:docMk/>
            <pc:sldMk cId="84652695" sldId="271"/>
            <ac:spMk id="3" creationId="{B4B87051-2DA9-4E94-A773-D2F8FDCF2E75}"/>
          </ac:spMkLst>
        </pc:spChg>
        <pc:spChg chg="add mod">
          <ac:chgData name="Palate Jean" userId="e44b8056-0d57-42f7-acd1-ff6af1acf077" providerId="ADAL" clId="{016E31D6-55BB-44B1-B9F6-1CBCBDBB0FCA}" dt="2021-02-10T08:09:20.131" v="576" actId="21"/>
          <ac:spMkLst>
            <pc:docMk/>
            <pc:sldMk cId="84652695" sldId="271"/>
            <ac:spMk id="6" creationId="{BA929F3B-EAB2-4F67-B185-6104C20154AA}"/>
          </ac:spMkLst>
        </pc:spChg>
        <pc:picChg chg="add del mod">
          <ac:chgData name="Palate Jean" userId="e44b8056-0d57-42f7-acd1-ff6af1acf077" providerId="ADAL" clId="{016E31D6-55BB-44B1-B9F6-1CBCBDBB0FCA}" dt="2021-02-10T08:09:20.131" v="576" actId="21"/>
          <ac:picMkLst>
            <pc:docMk/>
            <pc:sldMk cId="84652695" sldId="271"/>
            <ac:picMk id="4" creationId="{CCE9BDB1-F45F-4A9C-9E56-DCF8EB87F462}"/>
          </ac:picMkLst>
        </pc:picChg>
      </pc:sldChg>
      <pc:sldChg chg="addSp delSp modSp new mod">
        <pc:chgData name="Palate Jean" userId="e44b8056-0d57-42f7-acd1-ff6af1acf077" providerId="ADAL" clId="{016E31D6-55BB-44B1-B9F6-1CBCBDBB0FCA}" dt="2021-02-10T08:43:13.144" v="1137" actId="20577"/>
        <pc:sldMkLst>
          <pc:docMk/>
          <pc:sldMk cId="2041149003" sldId="272"/>
        </pc:sldMkLst>
        <pc:spChg chg="mod">
          <ac:chgData name="Palate Jean" userId="e44b8056-0d57-42f7-acd1-ff6af1acf077" providerId="ADAL" clId="{016E31D6-55BB-44B1-B9F6-1CBCBDBB0FCA}" dt="2021-02-10T08:43:13.144" v="1137" actId="20577"/>
          <ac:spMkLst>
            <pc:docMk/>
            <pc:sldMk cId="2041149003" sldId="272"/>
            <ac:spMk id="2" creationId="{C58A4F22-D24A-4A57-9313-ECA4B6DC69E0}"/>
          </ac:spMkLst>
        </pc:spChg>
        <pc:spChg chg="add del">
          <ac:chgData name="Palate Jean" userId="e44b8056-0d57-42f7-acd1-ff6af1acf077" providerId="ADAL" clId="{016E31D6-55BB-44B1-B9F6-1CBCBDBB0FCA}" dt="2021-02-10T08:09:39.439" v="579"/>
          <ac:spMkLst>
            <pc:docMk/>
            <pc:sldMk cId="2041149003" sldId="272"/>
            <ac:spMk id="3" creationId="{9168619A-D794-4BF5-956B-FD88112CB934}"/>
          </ac:spMkLst>
        </pc:spChg>
        <pc:spChg chg="add mod">
          <ac:chgData name="Palate Jean" userId="e44b8056-0d57-42f7-acd1-ff6af1acf077" providerId="ADAL" clId="{016E31D6-55BB-44B1-B9F6-1CBCBDBB0FCA}" dt="2021-02-10T08:16:16.584" v="721" actId="20577"/>
          <ac:spMkLst>
            <pc:docMk/>
            <pc:sldMk cId="2041149003" sldId="272"/>
            <ac:spMk id="7" creationId="{2DAE1370-CA0F-4A5D-9A0C-ECBCCABD7B30}"/>
          </ac:spMkLst>
        </pc:spChg>
        <pc:picChg chg="add del mod">
          <ac:chgData name="Palate Jean" userId="e44b8056-0d57-42f7-acd1-ff6af1acf077" providerId="ADAL" clId="{016E31D6-55BB-44B1-B9F6-1CBCBDBB0FCA}" dt="2021-02-10T08:09:30.108" v="578"/>
          <ac:picMkLst>
            <pc:docMk/>
            <pc:sldMk cId="2041149003" sldId="272"/>
            <ac:picMk id="4" creationId="{9E081AF1-5128-4B25-8EF3-4544FC70720E}"/>
          </ac:picMkLst>
        </pc:picChg>
        <pc:picChg chg="add del mod">
          <ac:chgData name="Palate Jean" userId="e44b8056-0d57-42f7-acd1-ff6af1acf077" providerId="ADAL" clId="{016E31D6-55BB-44B1-B9F6-1CBCBDBB0FCA}" dt="2021-02-10T08:09:43.183" v="580" actId="478"/>
          <ac:picMkLst>
            <pc:docMk/>
            <pc:sldMk cId="2041149003" sldId="272"/>
            <ac:picMk id="5" creationId="{063DDAF8-4AFE-4A3B-88FD-1A147E2E6257}"/>
          </ac:picMkLst>
        </pc:picChg>
        <pc:picChg chg="add mod">
          <ac:chgData name="Palate Jean" userId="e44b8056-0d57-42f7-acd1-ff6af1acf077" providerId="ADAL" clId="{016E31D6-55BB-44B1-B9F6-1CBCBDBB0FCA}" dt="2021-02-10T08:10:32.815" v="606" actId="1440"/>
          <ac:picMkLst>
            <pc:docMk/>
            <pc:sldMk cId="2041149003" sldId="272"/>
            <ac:picMk id="8" creationId="{387DBB69-BFD6-4917-9D80-B045D986E93F}"/>
          </ac:picMkLst>
        </pc:picChg>
      </pc:sldChg>
    </pc:docChg>
  </pc:docChgLst>
  <pc:docChgLst>
    <pc:chgData name="Palate Jean" userId="e44b8056-0d57-42f7-acd1-ff6af1acf077" providerId="ADAL" clId="{7E17B0CF-4B1B-4DC7-A8AB-AFAAB6E312ED}"/>
    <pc:docChg chg="modSld">
      <pc:chgData name="Palate Jean" userId="e44b8056-0d57-42f7-acd1-ff6af1acf077" providerId="ADAL" clId="{7E17B0CF-4B1B-4DC7-A8AB-AFAAB6E312ED}" dt="2021-07-08T08:39:48.797" v="1" actId="14100"/>
      <pc:docMkLst>
        <pc:docMk/>
      </pc:docMkLst>
      <pc:sldChg chg="modSp mod">
        <pc:chgData name="Palate Jean" userId="e44b8056-0d57-42f7-acd1-ff6af1acf077" providerId="ADAL" clId="{7E17B0CF-4B1B-4DC7-A8AB-AFAAB6E312ED}" dt="2021-07-08T08:39:48.797" v="1" actId="14100"/>
        <pc:sldMkLst>
          <pc:docMk/>
          <pc:sldMk cId="3562255236" sldId="270"/>
        </pc:sldMkLst>
        <pc:spChg chg="mod">
          <ac:chgData name="Palate Jean" userId="e44b8056-0d57-42f7-acd1-ff6af1acf077" providerId="ADAL" clId="{7E17B0CF-4B1B-4DC7-A8AB-AFAAB6E312ED}" dt="2021-07-08T08:39:48.797" v="1" actId="14100"/>
          <ac:spMkLst>
            <pc:docMk/>
            <pc:sldMk cId="3562255236" sldId="270"/>
            <ac:spMk id="36" creationId="{21902EDD-EFCB-49E7-B4A1-CDCFD9709474}"/>
          </ac:spMkLst>
        </pc:spChg>
        <pc:cxnChg chg="mod">
          <ac:chgData name="Palate Jean" userId="e44b8056-0d57-42f7-acd1-ff6af1acf077" providerId="ADAL" clId="{7E17B0CF-4B1B-4DC7-A8AB-AFAAB6E312ED}" dt="2021-07-08T08:39:48.797" v="1" actId="14100"/>
          <ac:cxnSpMkLst>
            <pc:docMk/>
            <pc:sldMk cId="3562255236" sldId="270"/>
            <ac:cxnSpMk id="61" creationId="{17BBD04F-6B5C-42CD-8C91-1E12CDE8885E}"/>
          </ac:cxnSpMkLst>
        </pc:cxnChg>
        <pc:cxnChg chg="mod">
          <ac:chgData name="Palate Jean" userId="e44b8056-0d57-42f7-acd1-ff6af1acf077" providerId="ADAL" clId="{7E17B0CF-4B1B-4DC7-A8AB-AFAAB6E312ED}" dt="2021-07-08T08:39:48.797" v="1" actId="14100"/>
          <ac:cxnSpMkLst>
            <pc:docMk/>
            <pc:sldMk cId="3562255236" sldId="270"/>
            <ac:cxnSpMk id="91" creationId="{428FB0E8-5606-489A-8CE7-808110D6FC55}"/>
          </ac:cxnSpMkLst>
        </pc:cxnChg>
      </pc:sldChg>
    </pc:docChg>
  </pc:docChgLst>
  <pc:docChgLst>
    <pc:chgData name="Palate Jean" userId="e44b8056-0d57-42f7-acd1-ff6af1acf077" providerId="ADAL" clId="{2ABA28FB-1FC1-4EC5-95E9-038A835A8438}"/>
    <pc:docChg chg="undo custSel modSld">
      <pc:chgData name="Palate Jean" userId="e44b8056-0d57-42f7-acd1-ff6af1acf077" providerId="ADAL" clId="{2ABA28FB-1FC1-4EC5-95E9-038A835A8438}" dt="2020-11-15T17:23:01.240" v="255" actId="27918"/>
      <pc:docMkLst>
        <pc:docMk/>
      </pc:docMkLst>
      <pc:sldChg chg="modSp mod">
        <pc:chgData name="Palate Jean" userId="e44b8056-0d57-42f7-acd1-ff6af1acf077" providerId="ADAL" clId="{2ABA28FB-1FC1-4EC5-95E9-038A835A8438}" dt="2020-11-15T17:16:21.302" v="187" actId="207"/>
        <pc:sldMkLst>
          <pc:docMk/>
          <pc:sldMk cId="4170433872" sldId="258"/>
        </pc:sldMkLst>
        <pc:spChg chg="mod">
          <ac:chgData name="Palate Jean" userId="e44b8056-0d57-42f7-acd1-ff6af1acf077" providerId="ADAL" clId="{2ABA28FB-1FC1-4EC5-95E9-038A835A8438}" dt="2020-11-15T17:16:21.302" v="187" actId="207"/>
          <ac:spMkLst>
            <pc:docMk/>
            <pc:sldMk cId="4170433872" sldId="258"/>
            <ac:spMk id="25" creationId="{655C1D2C-2056-4E5F-93F9-BA23F3F78F63}"/>
          </ac:spMkLst>
        </pc:spChg>
      </pc:sldChg>
      <pc:sldChg chg="addSp delSp modSp mod">
        <pc:chgData name="Palate Jean" userId="e44b8056-0d57-42f7-acd1-ff6af1acf077" providerId="ADAL" clId="{2ABA28FB-1FC1-4EC5-95E9-038A835A8438}" dt="2020-11-15T17:16:08.258" v="186" actId="207"/>
        <pc:sldMkLst>
          <pc:docMk/>
          <pc:sldMk cId="3129589287" sldId="259"/>
        </pc:sldMkLst>
        <pc:spChg chg="mod">
          <ac:chgData name="Palate Jean" userId="e44b8056-0d57-42f7-acd1-ff6af1acf077" providerId="ADAL" clId="{2ABA28FB-1FC1-4EC5-95E9-038A835A8438}" dt="2020-11-15T16:58:06.642" v="32" actId="1076"/>
          <ac:spMkLst>
            <pc:docMk/>
            <pc:sldMk cId="3129589287" sldId="259"/>
            <ac:spMk id="10" creationId="{C085C4F1-AB24-4327-8F1D-6A01F5984DB5}"/>
          </ac:spMkLst>
        </pc:spChg>
        <pc:spChg chg="mod">
          <ac:chgData name="Palate Jean" userId="e44b8056-0d57-42f7-acd1-ff6af1acf077" providerId="ADAL" clId="{2ABA28FB-1FC1-4EC5-95E9-038A835A8438}" dt="2020-11-15T16:58:23.248" v="45" actId="1076"/>
          <ac:spMkLst>
            <pc:docMk/>
            <pc:sldMk cId="3129589287" sldId="259"/>
            <ac:spMk id="11" creationId="{6D3FA926-D8F9-4BB8-B728-DBB301E693ED}"/>
          </ac:spMkLst>
        </pc:spChg>
        <pc:spChg chg="mod">
          <ac:chgData name="Palate Jean" userId="e44b8056-0d57-42f7-acd1-ff6af1acf077" providerId="ADAL" clId="{2ABA28FB-1FC1-4EC5-95E9-038A835A8438}" dt="2020-11-15T16:56:11.050" v="5" actId="6549"/>
          <ac:spMkLst>
            <pc:docMk/>
            <pc:sldMk cId="3129589287" sldId="259"/>
            <ac:spMk id="16" creationId="{876C99AF-8582-460F-AA9F-7514BACD7BB8}"/>
          </ac:spMkLst>
        </pc:spChg>
        <pc:spChg chg="add mod">
          <ac:chgData name="Palate Jean" userId="e44b8056-0d57-42f7-acd1-ff6af1acf077" providerId="ADAL" clId="{2ABA28FB-1FC1-4EC5-95E9-038A835A8438}" dt="2020-11-15T17:15:39.498" v="184" actId="207"/>
          <ac:spMkLst>
            <pc:docMk/>
            <pc:sldMk cId="3129589287" sldId="259"/>
            <ac:spMk id="18" creationId="{F3357999-64C4-4129-989A-38742900A6DC}"/>
          </ac:spMkLst>
        </pc:spChg>
        <pc:spChg chg="add mod">
          <ac:chgData name="Palate Jean" userId="e44b8056-0d57-42f7-acd1-ff6af1acf077" providerId="ADAL" clId="{2ABA28FB-1FC1-4EC5-95E9-038A835A8438}" dt="2020-11-15T17:16:03.862" v="185" actId="207"/>
          <ac:spMkLst>
            <pc:docMk/>
            <pc:sldMk cId="3129589287" sldId="259"/>
            <ac:spMk id="20" creationId="{BEC4894B-9621-4BE0-A01D-0226280B8A24}"/>
          </ac:spMkLst>
        </pc:spChg>
        <pc:spChg chg="add del">
          <ac:chgData name="Palate Jean" userId="e44b8056-0d57-42f7-acd1-ff6af1acf077" providerId="ADAL" clId="{2ABA28FB-1FC1-4EC5-95E9-038A835A8438}" dt="2020-11-15T16:58:40.847" v="48" actId="478"/>
          <ac:spMkLst>
            <pc:docMk/>
            <pc:sldMk cId="3129589287" sldId="259"/>
            <ac:spMk id="23" creationId="{AB791C5B-8CD1-4349-A57A-92D09263CF41}"/>
          </ac:spMkLst>
        </pc:spChg>
        <pc:spChg chg="mod">
          <ac:chgData name="Palate Jean" userId="e44b8056-0d57-42f7-acd1-ff6af1acf077" providerId="ADAL" clId="{2ABA28FB-1FC1-4EC5-95E9-038A835A8438}" dt="2020-11-15T16:58:57.265" v="53" actId="1076"/>
          <ac:spMkLst>
            <pc:docMk/>
            <pc:sldMk cId="3129589287" sldId="259"/>
            <ac:spMk id="24" creationId="{F2AF28F8-61CE-49A0-8DF3-183CAF7C942D}"/>
          </ac:spMkLst>
        </pc:spChg>
        <pc:spChg chg="add mod">
          <ac:chgData name="Palate Jean" userId="e44b8056-0d57-42f7-acd1-ff6af1acf077" providerId="ADAL" clId="{2ABA28FB-1FC1-4EC5-95E9-038A835A8438}" dt="2020-11-15T17:16:08.258" v="186" actId="207"/>
          <ac:spMkLst>
            <pc:docMk/>
            <pc:sldMk cId="3129589287" sldId="259"/>
            <ac:spMk id="25" creationId="{C83EF22B-4DCF-4009-AD28-11C19F9DEA0C}"/>
          </ac:spMkLst>
        </pc:spChg>
        <pc:spChg chg="mod">
          <ac:chgData name="Palate Jean" userId="e44b8056-0d57-42f7-acd1-ff6af1acf077" providerId="ADAL" clId="{2ABA28FB-1FC1-4EC5-95E9-038A835A8438}" dt="2020-11-15T16:56:17.792" v="6" actId="6549"/>
          <ac:spMkLst>
            <pc:docMk/>
            <pc:sldMk cId="3129589287" sldId="259"/>
            <ac:spMk id="39" creationId="{7D0A37D4-09CC-4955-AA56-41BCEB1FAC89}"/>
          </ac:spMkLst>
        </pc:spChg>
        <pc:graphicFrameChg chg="add mod">
          <ac:chgData name="Palate Jean" userId="e44b8056-0d57-42f7-acd1-ff6af1acf077" providerId="ADAL" clId="{2ABA28FB-1FC1-4EC5-95E9-038A835A8438}" dt="2020-11-15T17:00:13.902" v="60" actId="1076"/>
          <ac:graphicFrameMkLst>
            <pc:docMk/>
            <pc:sldMk cId="3129589287" sldId="259"/>
            <ac:graphicFrameMk id="26" creationId="{EDBD4575-9ED6-4022-91CB-B3A0F2110674}"/>
          </ac:graphicFrameMkLst>
        </pc:graphicFrameChg>
        <pc:graphicFrameChg chg="add mod">
          <ac:chgData name="Palate Jean" userId="e44b8056-0d57-42f7-acd1-ff6af1acf077" providerId="ADAL" clId="{2ABA28FB-1FC1-4EC5-95E9-038A835A8438}" dt="2020-11-15T17:00:09.038" v="58" actId="1076"/>
          <ac:graphicFrameMkLst>
            <pc:docMk/>
            <pc:sldMk cId="3129589287" sldId="259"/>
            <ac:graphicFrameMk id="27" creationId="{97086C75-DEE5-4706-B78F-63EFECBC388E}"/>
          </ac:graphicFrameMkLst>
        </pc:graphicFrameChg>
        <pc:graphicFrameChg chg="add mod">
          <ac:chgData name="Palate Jean" userId="e44b8056-0d57-42f7-acd1-ff6af1acf077" providerId="ADAL" clId="{2ABA28FB-1FC1-4EC5-95E9-038A835A8438}" dt="2020-11-15T17:00:34.502" v="63" actId="1076"/>
          <ac:graphicFrameMkLst>
            <pc:docMk/>
            <pc:sldMk cId="3129589287" sldId="259"/>
            <ac:graphicFrameMk id="28" creationId="{EEC47DBB-49F6-4734-96F0-1F23F61017BC}"/>
          </ac:graphicFrameMkLst>
        </pc:graphicFrameChg>
        <pc:graphicFrameChg chg="add mod">
          <ac:chgData name="Palate Jean" userId="e44b8056-0d57-42f7-acd1-ff6af1acf077" providerId="ADAL" clId="{2ABA28FB-1FC1-4EC5-95E9-038A835A8438}" dt="2020-11-15T17:00:45.520" v="65" actId="1076"/>
          <ac:graphicFrameMkLst>
            <pc:docMk/>
            <pc:sldMk cId="3129589287" sldId="259"/>
            <ac:graphicFrameMk id="30" creationId="{3B260481-016D-49F7-8521-AD14607864D8}"/>
          </ac:graphicFrameMkLst>
        </pc:graphicFrameChg>
        <pc:graphicFrameChg chg="add mod">
          <ac:chgData name="Palate Jean" userId="e44b8056-0d57-42f7-acd1-ff6af1acf077" providerId="ADAL" clId="{2ABA28FB-1FC1-4EC5-95E9-038A835A8438}" dt="2020-11-15T17:01:28.991" v="72" actId="1076"/>
          <ac:graphicFrameMkLst>
            <pc:docMk/>
            <pc:sldMk cId="3129589287" sldId="259"/>
            <ac:graphicFrameMk id="31" creationId="{D912C65D-F8CB-468D-90AA-5D8820A074E5}"/>
          </ac:graphicFrameMkLst>
        </pc:graphicFrameChg>
        <pc:graphicFrameChg chg="add mod">
          <ac:chgData name="Palate Jean" userId="e44b8056-0d57-42f7-acd1-ff6af1acf077" providerId="ADAL" clId="{2ABA28FB-1FC1-4EC5-95E9-038A835A8438}" dt="2020-11-15T17:01:21.038" v="70" actId="1076"/>
          <ac:graphicFrameMkLst>
            <pc:docMk/>
            <pc:sldMk cId="3129589287" sldId="259"/>
            <ac:graphicFrameMk id="32" creationId="{C14FC724-665A-4679-A863-82244619D3C2}"/>
          </ac:graphicFrameMkLst>
        </pc:graphicFrameChg>
        <pc:graphicFrameChg chg="add mod">
          <ac:chgData name="Palate Jean" userId="e44b8056-0d57-42f7-acd1-ff6af1acf077" providerId="ADAL" clId="{2ABA28FB-1FC1-4EC5-95E9-038A835A8438}" dt="2020-11-15T17:01:12.329" v="69" actId="1076"/>
          <ac:graphicFrameMkLst>
            <pc:docMk/>
            <pc:sldMk cId="3129589287" sldId="259"/>
            <ac:graphicFrameMk id="33" creationId="{56ED3281-2325-4057-98CB-BA54A61A8D00}"/>
          </ac:graphicFrameMkLst>
        </pc:graphicFrameChg>
        <pc:graphicFrameChg chg="add mod">
          <ac:chgData name="Palate Jean" userId="e44b8056-0d57-42f7-acd1-ff6af1acf077" providerId="ADAL" clId="{2ABA28FB-1FC1-4EC5-95E9-038A835A8438}" dt="2020-11-15T17:02:20.040" v="84" actId="1076"/>
          <ac:graphicFrameMkLst>
            <pc:docMk/>
            <pc:sldMk cId="3129589287" sldId="259"/>
            <ac:graphicFrameMk id="34" creationId="{805562DE-55CE-474A-9115-D125372CB1C0}"/>
          </ac:graphicFrameMkLst>
        </pc:graphicFrameChg>
        <pc:graphicFrameChg chg="add mod">
          <ac:chgData name="Palate Jean" userId="e44b8056-0d57-42f7-acd1-ff6af1acf077" providerId="ADAL" clId="{2ABA28FB-1FC1-4EC5-95E9-038A835A8438}" dt="2020-11-15T17:02:08.953" v="82" actId="1076"/>
          <ac:graphicFrameMkLst>
            <pc:docMk/>
            <pc:sldMk cId="3129589287" sldId="259"/>
            <ac:graphicFrameMk id="35" creationId="{F73B2688-9C7C-462D-8570-6E5E0463A648}"/>
          </ac:graphicFrameMkLst>
        </pc:graphicFrameChg>
        <pc:graphicFrameChg chg="add mod">
          <ac:chgData name="Palate Jean" userId="e44b8056-0d57-42f7-acd1-ff6af1acf077" providerId="ADAL" clId="{2ABA28FB-1FC1-4EC5-95E9-038A835A8438}" dt="2020-11-15T17:02:03.269" v="81" actId="1076"/>
          <ac:graphicFrameMkLst>
            <pc:docMk/>
            <pc:sldMk cId="3129589287" sldId="259"/>
            <ac:graphicFrameMk id="36" creationId="{F19485F1-2C48-4686-9ED1-93D16E379220}"/>
          </ac:graphicFrameMkLst>
        </pc:graphicFrameChg>
        <pc:graphicFrameChg chg="add mod">
          <ac:chgData name="Palate Jean" userId="e44b8056-0d57-42f7-acd1-ff6af1acf077" providerId="ADAL" clId="{2ABA28FB-1FC1-4EC5-95E9-038A835A8438}" dt="2020-11-15T17:01:57.389" v="80" actId="1076"/>
          <ac:graphicFrameMkLst>
            <pc:docMk/>
            <pc:sldMk cId="3129589287" sldId="259"/>
            <ac:graphicFrameMk id="37" creationId="{42A439B0-6691-429C-A9CF-B003658AEF9E}"/>
          </ac:graphicFrameMkLst>
        </pc:graphicFrameChg>
        <pc:graphicFrameChg chg="add mod">
          <ac:chgData name="Palate Jean" userId="e44b8056-0d57-42f7-acd1-ff6af1acf077" providerId="ADAL" clId="{2ABA28FB-1FC1-4EC5-95E9-038A835A8438}" dt="2020-11-15T17:01:42.444" v="78" actId="1076"/>
          <ac:graphicFrameMkLst>
            <pc:docMk/>
            <pc:sldMk cId="3129589287" sldId="259"/>
            <ac:graphicFrameMk id="38" creationId="{539C9F90-E6BF-4B6C-AEF6-C3E6BDC6004E}"/>
          </ac:graphicFrameMkLst>
        </pc:graphicFrameChg>
        <pc:picChg chg="add del mod">
          <ac:chgData name="Palate Jean" userId="e44b8056-0d57-42f7-acd1-ff6af1acf077" providerId="ADAL" clId="{2ABA28FB-1FC1-4EC5-95E9-038A835A8438}" dt="2020-11-15T16:57:07.684" v="14" actId="478"/>
          <ac:picMkLst>
            <pc:docMk/>
            <pc:sldMk cId="3129589287" sldId="259"/>
            <ac:picMk id="3" creationId="{FD07C767-E7C3-4BF0-A2BB-F111D5FAC184}"/>
          </ac:picMkLst>
        </pc:picChg>
        <pc:cxnChg chg="mod">
          <ac:chgData name="Palate Jean" userId="e44b8056-0d57-42f7-acd1-ff6af1acf077" providerId="ADAL" clId="{2ABA28FB-1FC1-4EC5-95E9-038A835A8438}" dt="2020-11-15T17:13:08.142" v="169" actId="14100"/>
          <ac:cxnSpMkLst>
            <pc:docMk/>
            <pc:sldMk cId="3129589287" sldId="259"/>
            <ac:cxnSpMk id="19" creationId="{7C2D6937-1E5A-4AD4-B6F0-964DCBC2D604}"/>
          </ac:cxnSpMkLst>
        </pc:cxnChg>
        <pc:cxnChg chg="mod">
          <ac:chgData name="Palate Jean" userId="e44b8056-0d57-42f7-acd1-ff6af1acf077" providerId="ADAL" clId="{2ABA28FB-1FC1-4EC5-95E9-038A835A8438}" dt="2020-11-15T17:13:17.806" v="171" actId="14100"/>
          <ac:cxnSpMkLst>
            <pc:docMk/>
            <pc:sldMk cId="3129589287" sldId="259"/>
            <ac:cxnSpMk id="44" creationId="{78DD7BDE-4804-4B00-8B27-A602F1BCE12E}"/>
          </ac:cxnSpMkLst>
        </pc:cxnChg>
      </pc:sldChg>
      <pc:sldChg chg="addSp modSp mod">
        <pc:chgData name="Palate Jean" userId="e44b8056-0d57-42f7-acd1-ff6af1acf077" providerId="ADAL" clId="{2ABA28FB-1FC1-4EC5-95E9-038A835A8438}" dt="2020-11-15T17:21:46.814" v="240" actId="27918"/>
        <pc:sldMkLst>
          <pc:docMk/>
          <pc:sldMk cId="1472085484" sldId="260"/>
        </pc:sldMkLst>
        <pc:graphicFrameChg chg="add mod">
          <ac:chgData name="Palate Jean" userId="e44b8056-0d57-42f7-acd1-ff6af1acf077" providerId="ADAL" clId="{2ABA28FB-1FC1-4EC5-95E9-038A835A8438}" dt="2020-11-15T17:02:40.740" v="86" actId="1076"/>
          <ac:graphicFrameMkLst>
            <pc:docMk/>
            <pc:sldMk cId="1472085484" sldId="260"/>
            <ac:graphicFrameMk id="12" creationId="{23937F94-5F39-4AF8-B197-A79278BB30C7}"/>
          </ac:graphicFrameMkLst>
        </pc:graphicFrameChg>
        <pc:graphicFrameChg chg="add mod">
          <ac:chgData name="Palate Jean" userId="e44b8056-0d57-42f7-acd1-ff6af1acf077" providerId="ADAL" clId="{2ABA28FB-1FC1-4EC5-95E9-038A835A8438}" dt="2020-11-15T17:02:57.599" v="88" actId="1076"/>
          <ac:graphicFrameMkLst>
            <pc:docMk/>
            <pc:sldMk cId="1472085484" sldId="260"/>
            <ac:graphicFrameMk id="13" creationId="{1A842723-06F5-4357-B582-FC8881164D9E}"/>
          </ac:graphicFrameMkLst>
        </pc:graphicFrameChg>
        <pc:graphicFrameChg chg="add mod">
          <ac:chgData name="Palate Jean" userId="e44b8056-0d57-42f7-acd1-ff6af1acf077" providerId="ADAL" clId="{2ABA28FB-1FC1-4EC5-95E9-038A835A8438}" dt="2020-11-15T17:03:09.555" v="90" actId="1076"/>
          <ac:graphicFrameMkLst>
            <pc:docMk/>
            <pc:sldMk cId="1472085484" sldId="260"/>
            <ac:graphicFrameMk id="14" creationId="{D91A0905-F6B4-46BC-B456-E13AC13B04DC}"/>
          </ac:graphicFrameMkLst>
        </pc:graphicFrameChg>
        <pc:graphicFrameChg chg="add mod">
          <ac:chgData name="Palate Jean" userId="e44b8056-0d57-42f7-acd1-ff6af1acf077" providerId="ADAL" clId="{2ABA28FB-1FC1-4EC5-95E9-038A835A8438}" dt="2020-11-15T17:03:30.310" v="94" actId="1076"/>
          <ac:graphicFrameMkLst>
            <pc:docMk/>
            <pc:sldMk cId="1472085484" sldId="260"/>
            <ac:graphicFrameMk id="18" creationId="{4754C60B-72EF-4341-B131-116547262167}"/>
          </ac:graphicFrameMkLst>
        </pc:graphicFrameChg>
      </pc:sldChg>
      <pc:sldChg chg="addSp modSp mod">
        <pc:chgData name="Palate Jean" userId="e44b8056-0d57-42f7-acd1-ff6af1acf077" providerId="ADAL" clId="{2ABA28FB-1FC1-4EC5-95E9-038A835A8438}" dt="2020-11-15T17:23:01.240" v="255" actId="27918"/>
        <pc:sldMkLst>
          <pc:docMk/>
          <pc:sldMk cId="755912374" sldId="261"/>
        </pc:sldMkLst>
        <pc:graphicFrameChg chg="add">
          <ac:chgData name="Palate Jean" userId="e44b8056-0d57-42f7-acd1-ff6af1acf077" providerId="ADAL" clId="{2ABA28FB-1FC1-4EC5-95E9-038A835A8438}" dt="2020-11-15T17:05:41.389" v="110"/>
          <ac:graphicFrameMkLst>
            <pc:docMk/>
            <pc:sldMk cId="755912374" sldId="261"/>
            <ac:graphicFrameMk id="11" creationId="{B1EF341F-3FEB-461C-BC02-329C0A6FD6B4}"/>
          </ac:graphicFrameMkLst>
        </pc:graphicFrameChg>
        <pc:graphicFrameChg chg="add mod">
          <ac:chgData name="Palate Jean" userId="e44b8056-0d57-42f7-acd1-ff6af1acf077" providerId="ADAL" clId="{2ABA28FB-1FC1-4EC5-95E9-038A835A8438}" dt="2020-11-15T17:05:51.470" v="112" actId="1076"/>
          <ac:graphicFrameMkLst>
            <pc:docMk/>
            <pc:sldMk cId="755912374" sldId="261"/>
            <ac:graphicFrameMk id="12" creationId="{28CF1D06-F2CA-4CFC-BA76-4171379D5606}"/>
          </ac:graphicFrameMkLst>
        </pc:graphicFrameChg>
        <pc:graphicFrameChg chg="add mod">
          <ac:chgData name="Palate Jean" userId="e44b8056-0d57-42f7-acd1-ff6af1acf077" providerId="ADAL" clId="{2ABA28FB-1FC1-4EC5-95E9-038A835A8438}" dt="2020-11-15T17:06:05.101" v="114" actId="1076"/>
          <ac:graphicFrameMkLst>
            <pc:docMk/>
            <pc:sldMk cId="755912374" sldId="261"/>
            <ac:graphicFrameMk id="13" creationId="{79E533A7-BDC8-47B8-A06D-C4CEA15DBCC5}"/>
          </ac:graphicFrameMkLst>
        </pc:graphicFrameChg>
        <pc:graphicFrameChg chg="add mod">
          <ac:chgData name="Palate Jean" userId="e44b8056-0d57-42f7-acd1-ff6af1acf077" providerId="ADAL" clId="{2ABA28FB-1FC1-4EC5-95E9-038A835A8438}" dt="2020-11-15T17:06:15.838" v="118" actId="1076"/>
          <ac:graphicFrameMkLst>
            <pc:docMk/>
            <pc:sldMk cId="755912374" sldId="261"/>
            <ac:graphicFrameMk id="14" creationId="{9287F997-28AC-4DB9-9C66-39B60209E54E}"/>
          </ac:graphicFrameMkLst>
        </pc:graphicFrameChg>
        <pc:graphicFrameChg chg="add mod">
          <ac:chgData name="Palate Jean" userId="e44b8056-0d57-42f7-acd1-ff6af1acf077" providerId="ADAL" clId="{2ABA28FB-1FC1-4EC5-95E9-038A835A8438}" dt="2020-11-15T17:06:43.469" v="122" actId="1076"/>
          <ac:graphicFrameMkLst>
            <pc:docMk/>
            <pc:sldMk cId="755912374" sldId="261"/>
            <ac:graphicFrameMk id="18" creationId="{6B9A2DFA-7B6F-49D2-BE73-DB6CA5FD104D}"/>
          </ac:graphicFrameMkLst>
        </pc:graphicFrameChg>
        <pc:graphicFrameChg chg="add mod">
          <ac:chgData name="Palate Jean" userId="e44b8056-0d57-42f7-acd1-ff6af1acf077" providerId="ADAL" clId="{2ABA28FB-1FC1-4EC5-95E9-038A835A8438}" dt="2020-11-15T17:06:51.958" v="124" actId="1076"/>
          <ac:graphicFrameMkLst>
            <pc:docMk/>
            <pc:sldMk cId="755912374" sldId="261"/>
            <ac:graphicFrameMk id="19" creationId="{C773B3B2-A62C-422E-AAE4-3577C94F1A68}"/>
          </ac:graphicFrameMkLst>
        </pc:graphicFrameChg>
      </pc:sldChg>
      <pc:sldChg chg="addSp modSp mod">
        <pc:chgData name="Palate Jean" userId="e44b8056-0d57-42f7-acd1-ff6af1acf077" providerId="ADAL" clId="{2ABA28FB-1FC1-4EC5-95E9-038A835A8438}" dt="2020-11-15T17:20:25.247" v="228" actId="27918"/>
        <pc:sldMkLst>
          <pc:docMk/>
          <pc:sldMk cId="4176446162" sldId="263"/>
        </pc:sldMkLst>
        <pc:spChg chg="add mod">
          <ac:chgData name="Palate Jean" userId="e44b8056-0d57-42f7-acd1-ff6af1acf077" providerId="ADAL" clId="{2ABA28FB-1FC1-4EC5-95E9-038A835A8438}" dt="2020-11-15T17:09:11.909" v="146" actId="20577"/>
          <ac:spMkLst>
            <pc:docMk/>
            <pc:sldMk cId="4176446162" sldId="263"/>
            <ac:spMk id="20" creationId="{822996DB-0A8D-44AB-8FDF-1CE5D362CE66}"/>
          </ac:spMkLst>
        </pc:spChg>
        <pc:spChg chg="add mod">
          <ac:chgData name="Palate Jean" userId="e44b8056-0d57-42f7-acd1-ff6af1acf077" providerId="ADAL" clId="{2ABA28FB-1FC1-4EC5-95E9-038A835A8438}" dt="2020-11-15T17:09:28.476" v="166" actId="20577"/>
          <ac:spMkLst>
            <pc:docMk/>
            <pc:sldMk cId="4176446162" sldId="263"/>
            <ac:spMk id="21" creationId="{34C9797B-CA76-47D2-9C4F-242FB5C81220}"/>
          </ac:spMkLst>
        </pc:spChg>
        <pc:spChg chg="add mod">
          <ac:chgData name="Palate Jean" userId="e44b8056-0d57-42f7-acd1-ff6af1acf077" providerId="ADAL" clId="{2ABA28FB-1FC1-4EC5-95E9-038A835A8438}" dt="2020-11-15T17:09:19.806" v="156" actId="20577"/>
          <ac:spMkLst>
            <pc:docMk/>
            <pc:sldMk cId="4176446162" sldId="263"/>
            <ac:spMk id="22" creationId="{D84ED21C-15FB-4428-9CD1-7A2B046518A8}"/>
          </ac:spMkLst>
        </pc:spChg>
        <pc:graphicFrameChg chg="add">
          <ac:chgData name="Palate Jean" userId="e44b8056-0d57-42f7-acd1-ff6af1acf077" providerId="ADAL" clId="{2ABA28FB-1FC1-4EC5-95E9-038A835A8438}" dt="2020-11-15T17:03:36.574" v="95"/>
          <ac:graphicFrameMkLst>
            <pc:docMk/>
            <pc:sldMk cId="4176446162" sldId="263"/>
            <ac:graphicFrameMk id="11" creationId="{6CE396C7-4FF8-45A0-A55F-6B06E4CF459E}"/>
          </ac:graphicFrameMkLst>
        </pc:graphicFrameChg>
        <pc:graphicFrameChg chg="add mod">
          <ac:chgData name="Palate Jean" userId="e44b8056-0d57-42f7-acd1-ff6af1acf077" providerId="ADAL" clId="{2ABA28FB-1FC1-4EC5-95E9-038A835A8438}" dt="2020-11-15T17:03:48.405" v="98" actId="1076"/>
          <ac:graphicFrameMkLst>
            <pc:docMk/>
            <pc:sldMk cId="4176446162" sldId="263"/>
            <ac:graphicFrameMk id="12" creationId="{28338FB2-EC72-4882-B9BB-4D337FE01725}"/>
          </ac:graphicFrameMkLst>
        </pc:graphicFrameChg>
        <pc:graphicFrameChg chg="add mod">
          <ac:chgData name="Palate Jean" userId="e44b8056-0d57-42f7-acd1-ff6af1acf077" providerId="ADAL" clId="{2ABA28FB-1FC1-4EC5-95E9-038A835A8438}" dt="2020-11-15T17:04:20.813" v="100" actId="1076"/>
          <ac:graphicFrameMkLst>
            <pc:docMk/>
            <pc:sldMk cId="4176446162" sldId="263"/>
            <ac:graphicFrameMk id="13" creationId="{3E52D7B2-07AA-4A6F-A135-F85F904E7AC9}"/>
          </ac:graphicFrameMkLst>
        </pc:graphicFrameChg>
        <pc:graphicFrameChg chg="add mod">
          <ac:chgData name="Palate Jean" userId="e44b8056-0d57-42f7-acd1-ff6af1acf077" providerId="ADAL" clId="{2ABA28FB-1FC1-4EC5-95E9-038A835A8438}" dt="2020-11-15T17:04:29.953" v="102" actId="1076"/>
          <ac:graphicFrameMkLst>
            <pc:docMk/>
            <pc:sldMk cId="4176446162" sldId="263"/>
            <ac:graphicFrameMk id="14" creationId="{C106180F-04DA-42EA-9BC5-9E2C1B6D04FF}"/>
          </ac:graphicFrameMkLst>
        </pc:graphicFrameChg>
        <pc:graphicFrameChg chg="add mod">
          <ac:chgData name="Palate Jean" userId="e44b8056-0d57-42f7-acd1-ff6af1acf077" providerId="ADAL" clId="{2ABA28FB-1FC1-4EC5-95E9-038A835A8438}" dt="2020-11-15T17:05:01.571" v="107" actId="1076"/>
          <ac:graphicFrameMkLst>
            <pc:docMk/>
            <pc:sldMk cId="4176446162" sldId="263"/>
            <ac:graphicFrameMk id="18" creationId="{23D8B5D5-D363-42DA-9C23-3731EF5B0B4B}"/>
          </ac:graphicFrameMkLst>
        </pc:graphicFrameChg>
        <pc:graphicFrameChg chg="add mod">
          <ac:chgData name="Palate Jean" userId="e44b8056-0d57-42f7-acd1-ff6af1acf077" providerId="ADAL" clId="{2ABA28FB-1FC1-4EC5-95E9-038A835A8438}" dt="2020-11-15T17:04:54.170" v="106" actId="1076"/>
          <ac:graphicFrameMkLst>
            <pc:docMk/>
            <pc:sldMk cId="4176446162" sldId="263"/>
            <ac:graphicFrameMk id="19" creationId="{19584F58-925F-4296-9121-5D20E9DDFBE6}"/>
          </ac:graphicFrameMkLst>
        </pc:graphicFrameChg>
        <pc:graphicFrameChg chg="add mod">
          <ac:chgData name="Palate Jean" userId="e44b8056-0d57-42f7-acd1-ff6af1acf077" providerId="ADAL" clId="{2ABA28FB-1FC1-4EC5-95E9-038A835A8438}" dt="2020-11-15T17:05:19.870" v="109" actId="1076"/>
          <ac:graphicFrameMkLst>
            <pc:docMk/>
            <pc:sldMk cId="4176446162" sldId="263"/>
            <ac:graphicFrameMk id="23" creationId="{9A06BBDD-30F4-43A8-8A1D-B859F30DEC23}"/>
          </ac:graphicFrameMkLst>
        </pc:graphicFrameChg>
        <pc:graphicFrameChg chg="add mod">
          <ac:chgData name="Palate Jean" userId="e44b8056-0d57-42f7-acd1-ff6af1acf077" providerId="ADAL" clId="{2ABA28FB-1FC1-4EC5-95E9-038A835A8438}" dt="2020-11-15T17:05:19.870" v="109" actId="1076"/>
          <ac:graphicFrameMkLst>
            <pc:docMk/>
            <pc:sldMk cId="4176446162" sldId="263"/>
            <ac:graphicFrameMk id="24" creationId="{26A3ACD5-921E-43C5-B64B-116D8492B634}"/>
          </ac:graphicFrameMkLst>
        </pc:graphicFrameChg>
        <pc:graphicFrameChg chg="add mod">
          <ac:chgData name="Palate Jean" userId="e44b8056-0d57-42f7-acd1-ff6af1acf077" providerId="ADAL" clId="{2ABA28FB-1FC1-4EC5-95E9-038A835A8438}" dt="2020-11-15T17:05:19.870" v="109" actId="1076"/>
          <ac:graphicFrameMkLst>
            <pc:docMk/>
            <pc:sldMk cId="4176446162" sldId="263"/>
            <ac:graphicFrameMk id="25" creationId="{C0CFF949-A02B-42FF-956C-7FAD7657F923}"/>
          </ac:graphicFrameMkLst>
        </pc:graphicFrameChg>
      </pc:sldChg>
      <pc:sldChg chg="addSp modSp">
        <pc:chgData name="Palate Jean" userId="e44b8056-0d57-42f7-acd1-ff6af1acf077" providerId="ADAL" clId="{2ABA28FB-1FC1-4EC5-95E9-038A835A8438}" dt="2020-11-15T17:07:56.956" v="136" actId="1076"/>
        <pc:sldMkLst>
          <pc:docMk/>
          <pc:sldMk cId="1023589072" sldId="264"/>
        </pc:sldMkLst>
        <pc:graphicFrameChg chg="add mod">
          <ac:chgData name="Palate Jean" userId="e44b8056-0d57-42f7-acd1-ff6af1acf077" providerId="ADAL" clId="{2ABA28FB-1FC1-4EC5-95E9-038A835A8438}" dt="2020-11-15T17:07:04.873" v="126" actId="1076"/>
          <ac:graphicFrameMkLst>
            <pc:docMk/>
            <pc:sldMk cId="1023589072" sldId="264"/>
            <ac:graphicFrameMk id="11" creationId="{268AA159-3A4F-4B38-88E5-F0508756FFDD}"/>
          </ac:graphicFrameMkLst>
        </pc:graphicFrameChg>
        <pc:graphicFrameChg chg="add mod">
          <ac:chgData name="Palate Jean" userId="e44b8056-0d57-42f7-acd1-ff6af1acf077" providerId="ADAL" clId="{2ABA28FB-1FC1-4EC5-95E9-038A835A8438}" dt="2020-11-15T17:07:18.625" v="128" actId="1076"/>
          <ac:graphicFrameMkLst>
            <pc:docMk/>
            <pc:sldMk cId="1023589072" sldId="264"/>
            <ac:graphicFrameMk id="12" creationId="{BEE66717-8A9F-4806-9BE8-6CCA8E648015}"/>
          </ac:graphicFrameMkLst>
        </pc:graphicFrameChg>
        <pc:graphicFrameChg chg="add mod">
          <ac:chgData name="Palate Jean" userId="e44b8056-0d57-42f7-acd1-ff6af1acf077" providerId="ADAL" clId="{2ABA28FB-1FC1-4EC5-95E9-038A835A8438}" dt="2020-11-15T17:07:27.884" v="130" actId="1076"/>
          <ac:graphicFrameMkLst>
            <pc:docMk/>
            <pc:sldMk cId="1023589072" sldId="264"/>
            <ac:graphicFrameMk id="13" creationId="{2335A4C9-F91C-4950-9D65-B3F4908D298F}"/>
          </ac:graphicFrameMkLst>
        </pc:graphicFrameChg>
        <pc:graphicFrameChg chg="add mod">
          <ac:chgData name="Palate Jean" userId="e44b8056-0d57-42f7-acd1-ff6af1acf077" providerId="ADAL" clId="{2ABA28FB-1FC1-4EC5-95E9-038A835A8438}" dt="2020-11-15T17:07:36.988" v="132" actId="1076"/>
          <ac:graphicFrameMkLst>
            <pc:docMk/>
            <pc:sldMk cId="1023589072" sldId="264"/>
            <ac:graphicFrameMk id="14" creationId="{AA4EEB22-8C32-4267-AEF3-E0116ADA90DA}"/>
          </ac:graphicFrameMkLst>
        </pc:graphicFrameChg>
        <pc:graphicFrameChg chg="add mod">
          <ac:chgData name="Palate Jean" userId="e44b8056-0d57-42f7-acd1-ff6af1acf077" providerId="ADAL" clId="{2ABA28FB-1FC1-4EC5-95E9-038A835A8438}" dt="2020-11-15T17:07:48.064" v="134" actId="1076"/>
          <ac:graphicFrameMkLst>
            <pc:docMk/>
            <pc:sldMk cId="1023589072" sldId="264"/>
            <ac:graphicFrameMk id="18" creationId="{BC7C02B7-E4BA-444D-838C-72F9AE1A266F}"/>
          </ac:graphicFrameMkLst>
        </pc:graphicFrameChg>
        <pc:graphicFrameChg chg="add mod">
          <ac:chgData name="Palate Jean" userId="e44b8056-0d57-42f7-acd1-ff6af1acf077" providerId="ADAL" clId="{2ABA28FB-1FC1-4EC5-95E9-038A835A8438}" dt="2020-11-15T17:07:56.956" v="136" actId="1076"/>
          <ac:graphicFrameMkLst>
            <pc:docMk/>
            <pc:sldMk cId="1023589072" sldId="264"/>
            <ac:graphicFrameMk id="19" creationId="{527E2D95-0F46-40E9-A1B5-6D3EDFB553D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5.5096807792288038E-2"/>
          <c:w val="1"/>
          <c:h val="0.90658316525658733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9B-42F9-9A82-627CA2C079B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49B-42F9-9A82-627CA2C079B9}"/>
              </c:ext>
            </c:extLst>
          </c:dPt>
          <c:cat>
            <c:numRef>
              <c:f>Feuil1!$A$2:$A$3</c:f>
              <c:numCache>
                <c:formatCode>General</c:formatCode>
                <c:ptCount val="2"/>
              </c:numCache>
            </c:numRef>
          </c:cat>
          <c:val>
            <c:numRef>
              <c:f>Feuil1!$B$2:$B$3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9B-42F9-9A82-627CA2C079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5.5096807792288038E-2"/>
          <c:w val="1"/>
          <c:h val="0.90658316525658733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30-467B-B244-3E67ABF85220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30-467B-B244-3E67ABF85220}"/>
              </c:ext>
            </c:extLst>
          </c:dPt>
          <c:cat>
            <c:numRef>
              <c:f>Feuil1!$A$2:$A$3</c:f>
              <c:numCache>
                <c:formatCode>General</c:formatCode>
                <c:ptCount val="2"/>
              </c:numCache>
            </c:numRef>
          </c:cat>
          <c:val>
            <c:numRef>
              <c:f>Feuil1!$B$2:$B$3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30-467B-B244-3E67ABF852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5.5096807792288038E-2"/>
          <c:w val="1"/>
          <c:h val="0.90658316525658733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C9-498C-B76B-01B7F501BE81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C9-498C-B76B-01B7F501BE81}"/>
              </c:ext>
            </c:extLst>
          </c:dPt>
          <c:cat>
            <c:numRef>
              <c:f>Feuil1!$A$2:$A$3</c:f>
              <c:numCache>
                <c:formatCode>General</c:formatCode>
                <c:ptCount val="2"/>
              </c:numCache>
            </c:numRef>
          </c:cat>
          <c:val>
            <c:numRef>
              <c:f>Feuil1!$B$2:$B$3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2C9-498C-B76B-01B7F501BE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5.5096807792288038E-2"/>
          <c:w val="1"/>
          <c:h val="0.90658316525658733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49-4122-BBC6-1AB452CE98DC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49-4122-BBC6-1AB452CE98DC}"/>
              </c:ext>
            </c:extLst>
          </c:dPt>
          <c:cat>
            <c:numRef>
              <c:f>Feuil1!$A$2:$A$3</c:f>
              <c:numCache>
                <c:formatCode>General</c:formatCode>
                <c:ptCount val="2"/>
              </c:numCache>
            </c:numRef>
          </c:cat>
          <c:val>
            <c:numRef>
              <c:f>Feuil1!$B$2:$B$3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49-4122-BBC6-1AB452CE98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5.5096807792288038E-2"/>
          <c:w val="1"/>
          <c:h val="0.90658316525658733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7D-42D7-B9F1-CA97E0054575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7D-42D7-B9F1-CA97E0054575}"/>
              </c:ext>
            </c:extLst>
          </c:dPt>
          <c:cat>
            <c:numRef>
              <c:f>Feuil1!$A$2:$A$3</c:f>
              <c:numCache>
                <c:formatCode>General</c:formatCode>
                <c:ptCount val="2"/>
              </c:numCache>
            </c:numRef>
          </c:cat>
          <c:val>
            <c:numRef>
              <c:f>Feuil1!$B$2:$B$3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7D-42D7-B9F1-CA97E00545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5.5096807792288038E-2"/>
          <c:w val="1"/>
          <c:h val="0.90658316525658733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35C-4725-BF63-9F8393CEDDAA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35C-4725-BF63-9F8393CEDDAA}"/>
              </c:ext>
            </c:extLst>
          </c:dPt>
          <c:cat>
            <c:numRef>
              <c:f>Feuil1!$A$2:$A$3</c:f>
              <c:numCache>
                <c:formatCode>General</c:formatCode>
                <c:ptCount val="2"/>
              </c:numCache>
            </c:numRef>
          </c:cat>
          <c:val>
            <c:numRef>
              <c:f>Feuil1!$B$2:$B$3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5C-4725-BF63-9F8393CEDD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04A9-31C3-45FF-BEF7-2FB942B56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4201C-F1E1-4739-A86E-68363B1B9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52617-D8AB-4A53-8169-60C4D0CB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BB31-D4FB-4B60-A5DD-F26C5460FB43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6A9A7-F253-4A24-96D5-28323A14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0178C-A71C-4844-BEA2-D2BE3973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91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A23B-4A62-4732-A14D-8BCB3E4E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6E635-0611-42A1-A28C-B2548F3F1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902CF-8F72-4B73-94E9-E8B19C61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BB31-D4FB-4B60-A5DD-F26C5460FB43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25ABD-3F64-4F2D-82A1-5BFB59FC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B0CBE-1AC3-4FDA-BA9E-3C52FEFF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35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CE401-DBA6-4C5F-97BB-246AB51C9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171F7-35FF-47D5-AD66-B70A09757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76146-0A2C-4825-95FA-6CE1C91B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BB31-D4FB-4B60-A5DD-F26C5460FB43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91C4B-25F7-4DC0-9513-95ADACF6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130C-09C7-4DC2-BCFE-9B7EA61F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01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7BE6-600A-4A7C-A619-76DC1A69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AE61-9716-4AAE-9726-DF0654DE2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F09E0-4639-40DC-9856-B2416151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BB31-D4FB-4B60-A5DD-F26C5460FB43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AA9DA-9E24-4B8C-AED7-0544C9B7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EE3C-76F1-4A83-96F6-263EF24B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62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8F03-A9A4-4BA3-A498-0590C7EE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55D1A-10A6-4D05-9B44-CD4024373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D4ADD-BC2E-4E2F-BCF5-1163B463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BB31-D4FB-4B60-A5DD-F26C5460FB43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54804-6FF2-4A82-B8F8-D931FB00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1FFE3-4EAD-4219-8176-3C21F6F4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02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6A27-DFE4-4BF2-A7C7-19E96C23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1658-18FE-4A53-A76E-4C488B53D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7534A-6B6A-4447-A66D-A5DAA887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68AF0-8778-47E7-ACA9-FA8C7476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BB31-D4FB-4B60-A5DD-F26C5460FB43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5D738-D504-4511-8DA4-4F37FCAA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B386B-7371-46CC-8166-F1A2B275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09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C077-05C1-4424-86AC-0F0C1482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DB1DD-2151-4630-AC8A-9A33865E3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86B63-0EA4-4304-B856-98E83F667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E02B9-9D29-468B-BA26-0AC2599AF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219B0-4BA8-42F6-894C-44D31C8E7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F369D-8490-46FB-B957-5822F1CF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BB31-D4FB-4B60-A5DD-F26C5460FB43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B8ED8-C3BD-494A-84DA-A51898C8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CD0B2-D44D-4801-BF38-06922C6A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5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13BB-9212-40BC-A92B-3685FA4D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2723C-94D6-4AF2-81D9-584238E8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BB31-D4FB-4B60-A5DD-F26C5460FB43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E086A-3CCB-47B7-A70F-C77BF494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F23CF-68BD-4093-9D11-FD6DB907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86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4C0AB-452C-483F-9041-3437C7E9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BB31-D4FB-4B60-A5DD-F26C5460FB43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51463-A580-4CC6-909B-6B26E901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D76A5-4B7E-45A3-9555-7CC26355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41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CD9E-6A00-4F16-9555-5F50E3ACC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52E17-D88D-4649-BFFF-82FCF07EB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E79E2-ABE3-4A6E-9687-DEBB941CD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E6BEC-ABB6-420C-8935-6A13E2CC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BB31-D4FB-4B60-A5DD-F26C5460FB43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A00D3-0D2B-40CD-B3DF-2FF147FC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5640A-DE53-4058-985B-70A92C42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85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CE25-0BC7-4DE4-AC8C-C4ED848C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27FD5-E929-4CB5-AF7F-B776AC0A4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3FC24-99AE-4C8E-A3F9-13882C83F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2F911-2401-4C10-8EAF-479B6953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BB31-D4FB-4B60-A5DD-F26C5460FB43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2422B-E4DA-4840-A609-CB093583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2F5F2-D7C2-445B-9BD7-0DE192EC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56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16AE8-4328-4E06-9AE4-382131CD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D9EED-A9A8-4B95-B68C-6184A6113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31943-60AA-4CF4-B567-7D7F64631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EBB31-D4FB-4B60-A5DD-F26C5460FB43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1240D-7D87-4F22-8D31-B3C098B01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F5399-D828-4DBB-9F31-BA9B19F49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24247-1BA6-4B56-A733-005303957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55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latej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protocol-buff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AF76-29C6-4B2F-A234-C9A3103D5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JD+ 3.0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86504-35BF-455A-BC05-D31EF11E0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Core algorithms</a:t>
            </a:r>
          </a:p>
        </p:txBody>
      </p:sp>
    </p:spTree>
    <p:extLst>
      <p:ext uri="{BB962C8B-B14F-4D97-AF65-F5344CB8AC3E}">
        <p14:creationId xmlns:p14="http://schemas.microsoft.com/office/powerpoint/2010/main" val="408679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11F1ED-C2BB-4F6C-9A1D-54D4DB32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3.1 JD+ 3.0 and </a:t>
            </a:r>
            <a:r>
              <a:rPr lang="fr-BE" dirty="0" err="1"/>
              <a:t>Protobuf</a:t>
            </a:r>
            <a:r>
              <a:rPr lang="fr-BE" dirty="0"/>
              <a:t> (</a:t>
            </a:r>
            <a:r>
              <a:rPr lang="fr-BE" dirty="0" err="1"/>
              <a:t>cont</a:t>
            </a:r>
            <a:r>
              <a:rPr lang="fr-BE" dirty="0"/>
              <a:t>.)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A36FA9-AF45-4362-ADFB-5319F3C5D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Proper</a:t>
            </a:r>
            <a:r>
              <a:rPr lang="fr-BE" dirty="0"/>
              <a:t> </a:t>
            </a:r>
            <a:r>
              <a:rPr lang="fr-BE" dirty="0" err="1"/>
              <a:t>definition</a:t>
            </a:r>
            <a:r>
              <a:rPr lang="fr-BE" dirty="0"/>
              <a:t> of the I/O </a:t>
            </a:r>
          </a:p>
          <a:p>
            <a:r>
              <a:rPr lang="fr-BE" dirty="0" err="1"/>
              <a:t>Same</a:t>
            </a:r>
            <a:r>
              <a:rPr lang="fr-BE" dirty="0"/>
              <a:t> interface for all </a:t>
            </a:r>
            <a:r>
              <a:rPr lang="fr-BE" dirty="0" err="1"/>
              <a:t>languages</a:t>
            </a:r>
            <a:endParaRPr lang="fr-BE" dirty="0"/>
          </a:p>
          <a:p>
            <a:r>
              <a:rPr lang="fr-BE" dirty="0" err="1"/>
              <a:t>Automatic</a:t>
            </a:r>
            <a:r>
              <a:rPr lang="fr-BE" dirty="0"/>
              <a:t> code </a:t>
            </a:r>
            <a:r>
              <a:rPr lang="fr-BE" dirty="0" err="1"/>
              <a:t>generation</a:t>
            </a:r>
            <a:endParaRPr lang="fr-BE" dirty="0"/>
          </a:p>
          <a:p>
            <a:r>
              <a:rPr lang="fr-BE" dirty="0"/>
              <a:t>High-performance</a:t>
            </a:r>
          </a:p>
          <a:p>
            <a:endParaRPr lang="fr-BE" dirty="0"/>
          </a:p>
          <a:p>
            <a:endParaRPr lang="fr-BE" dirty="0"/>
          </a:p>
          <a:p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6788FF-1E9C-4F2E-90EF-5A9CB39DB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760" y="1925924"/>
            <a:ext cx="4591050" cy="3006151"/>
          </a:xfrm>
          <a:prstGeom prst="rect">
            <a:avLst/>
          </a:prstGeom>
        </p:spPr>
      </p:pic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17052028-06CB-4FC9-AEE4-693B00B21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16114"/>
              </p:ext>
            </p:extLst>
          </p:nvPr>
        </p:nvGraphicFramePr>
        <p:xfrm>
          <a:off x="116732" y="4122435"/>
          <a:ext cx="5778229" cy="239165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36857">
                  <a:extLst>
                    <a:ext uri="{9D8B030D-6E8A-4147-A177-3AD203B41FA5}">
                      <a16:colId xmlns:a16="http://schemas.microsoft.com/office/drawing/2014/main" val="3684210159"/>
                    </a:ext>
                  </a:extLst>
                </a:gridCol>
                <a:gridCol w="1815296">
                  <a:extLst>
                    <a:ext uri="{9D8B030D-6E8A-4147-A177-3AD203B41FA5}">
                      <a16:colId xmlns:a16="http://schemas.microsoft.com/office/drawing/2014/main" val="3177610318"/>
                    </a:ext>
                  </a:extLst>
                </a:gridCol>
                <a:gridCol w="1926076">
                  <a:extLst>
                    <a:ext uri="{9D8B030D-6E8A-4147-A177-3AD203B41FA5}">
                      <a16:colId xmlns:a16="http://schemas.microsoft.com/office/drawing/2014/main" val="2644750999"/>
                    </a:ext>
                  </a:extLst>
                </a:gridCol>
              </a:tblGrid>
              <a:tr h="437893">
                <a:tc>
                  <a:txBody>
                    <a:bodyPr/>
                    <a:lstStyle/>
                    <a:p>
                      <a:r>
                        <a:rPr lang="fr-BE" dirty="0" err="1"/>
                        <a:t>Fastest</a:t>
                      </a:r>
                      <a:r>
                        <a:rPr lang="fr-BE" dirty="0"/>
                        <a:t>=1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RJD+ (</a:t>
                      </a:r>
                      <a:r>
                        <a:rPr lang="fr-BE" dirty="0" err="1"/>
                        <a:t>rJava</a:t>
                      </a:r>
                      <a:r>
                        <a:rPr lang="fr-BE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RJD+ 3.0 (</a:t>
                      </a:r>
                      <a:r>
                        <a:rPr lang="fr-BE" dirty="0" err="1"/>
                        <a:t>Rprotobuf</a:t>
                      </a:r>
                      <a:r>
                        <a:rPr lang="fr-BE" dirty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799020"/>
                  </a:ext>
                </a:extLst>
              </a:tr>
              <a:tr h="437893">
                <a:tc>
                  <a:txBody>
                    <a:bodyPr/>
                    <a:lstStyle/>
                    <a:p>
                      <a:r>
                        <a:rPr lang="fr-BE" sz="1600" dirty="0" err="1"/>
                        <a:t>Tramo</a:t>
                      </a:r>
                      <a:r>
                        <a:rPr lang="fr-BE" sz="1600" dirty="0"/>
                        <a:t> (</a:t>
                      </a:r>
                      <a:r>
                        <a:rPr lang="fr-BE" sz="1600" dirty="0" err="1"/>
                        <a:t>TRfull</a:t>
                      </a:r>
                      <a:r>
                        <a:rPr lang="fr-BE" sz="1600" dirty="0"/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541301"/>
                  </a:ext>
                </a:extLst>
              </a:tr>
              <a:tr h="437893">
                <a:tc>
                  <a:txBody>
                    <a:bodyPr/>
                    <a:lstStyle/>
                    <a:p>
                      <a:r>
                        <a:rPr lang="fr-BE" sz="1600" dirty="0" err="1"/>
                        <a:t>TramoSeats</a:t>
                      </a:r>
                      <a:r>
                        <a:rPr lang="fr-BE" sz="1600" dirty="0"/>
                        <a:t> (</a:t>
                      </a:r>
                      <a:r>
                        <a:rPr lang="fr-BE" sz="1600" dirty="0" err="1"/>
                        <a:t>RSAfull</a:t>
                      </a:r>
                      <a:r>
                        <a:rPr lang="fr-BE" sz="1600" dirty="0"/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1.5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849566"/>
                  </a:ext>
                </a:extLst>
              </a:tr>
              <a:tr h="437893">
                <a:tc>
                  <a:txBody>
                    <a:bodyPr/>
                    <a:lstStyle/>
                    <a:p>
                      <a:r>
                        <a:rPr lang="fr-BE" sz="1600" dirty="0" err="1"/>
                        <a:t>RegArima</a:t>
                      </a:r>
                      <a:r>
                        <a:rPr lang="fr-BE" sz="1600" dirty="0"/>
                        <a:t> (RG5)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043865"/>
                  </a:ext>
                </a:extLst>
              </a:tr>
              <a:tr h="437893">
                <a:tc>
                  <a:txBody>
                    <a:bodyPr/>
                    <a:lstStyle/>
                    <a:p>
                      <a:r>
                        <a:rPr lang="fr-BE" sz="1600" dirty="0"/>
                        <a:t>X13  (RSA5)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853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92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E9B23D-8CFE-4193-BD90-54E7A522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4. Short </a:t>
            </a:r>
            <a:r>
              <a:rPr lang="fr-BE" dirty="0" err="1"/>
              <a:t>term</a:t>
            </a:r>
            <a:r>
              <a:rPr lang="fr-BE" dirty="0"/>
              <a:t> actions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0D2F7-AB40-4D0B-BC1E-8C2D6E667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Tests of the main routines</a:t>
            </a:r>
          </a:p>
          <a:p>
            <a:pPr lvl="1"/>
            <a:r>
              <a:rPr lang="en-GB" dirty="0" err="1"/>
              <a:t>TramoSeats</a:t>
            </a:r>
            <a:r>
              <a:rPr lang="en-GB" dirty="0"/>
              <a:t>, X12: </a:t>
            </a:r>
            <a:r>
              <a:rPr lang="en-GB" dirty="0">
                <a:solidFill>
                  <a:srgbClr val="FF0000"/>
                </a:solidFill>
              </a:rPr>
              <a:t>some differences are unavoidable (should be &lt; 10% of the series)</a:t>
            </a:r>
          </a:p>
          <a:p>
            <a:pPr lvl="1"/>
            <a:r>
              <a:rPr lang="en-GB" dirty="0"/>
              <a:t>Benchmarking, temporal disaggregation</a:t>
            </a:r>
          </a:p>
          <a:p>
            <a:pPr lvl="1"/>
            <a:r>
              <a:rPr lang="en-GB" dirty="0"/>
              <a:t>Through their R-interface</a:t>
            </a:r>
          </a:p>
          <a:p>
            <a:endParaRPr lang="en-GB" dirty="0"/>
          </a:p>
          <a:p>
            <a:r>
              <a:rPr lang="en-GB" dirty="0"/>
              <a:t>Validation of the I/O messages</a:t>
            </a:r>
          </a:p>
          <a:p>
            <a:pPr lvl="1"/>
            <a:r>
              <a:rPr lang="en-GB" dirty="0"/>
              <a:t>Currently only for </a:t>
            </a:r>
            <a:r>
              <a:rPr lang="en-GB" dirty="0" err="1"/>
              <a:t>TramoSeats</a:t>
            </a:r>
            <a:r>
              <a:rPr lang="en-GB" dirty="0"/>
              <a:t>, X12</a:t>
            </a:r>
          </a:p>
          <a:p>
            <a:pPr lvl="1"/>
            <a:r>
              <a:rPr lang="en-GB" dirty="0"/>
              <a:t>What do you really need?</a:t>
            </a:r>
          </a:p>
          <a:p>
            <a:pPr lvl="1"/>
            <a:endParaRPr lang="en-GB" dirty="0"/>
          </a:p>
          <a:p>
            <a:r>
              <a:rPr lang="en-GB" dirty="0"/>
              <a:t>R packages: </a:t>
            </a:r>
          </a:p>
          <a:p>
            <a:pPr lvl="1"/>
            <a:r>
              <a:rPr lang="en-GB" dirty="0"/>
              <a:t>RJDemetra3, </a:t>
            </a:r>
            <a:r>
              <a:rPr lang="en-GB" dirty="0" err="1"/>
              <a:t>RJDBench</a:t>
            </a:r>
            <a:r>
              <a:rPr lang="en-GB" dirty="0"/>
              <a:t> (examples in testrjd3 and </a:t>
            </a:r>
            <a:r>
              <a:rPr lang="en-GB" dirty="0" err="1"/>
              <a:t>testrjdbench</a:t>
            </a:r>
            <a:r>
              <a:rPr lang="en-GB" dirty="0"/>
              <a:t>), currently on </a:t>
            </a:r>
            <a:r>
              <a:rPr lang="en-GB" dirty="0">
                <a:hlinkClick r:id="rId2"/>
              </a:rPr>
              <a:t>https://github.com/palatej</a:t>
            </a:r>
            <a:r>
              <a:rPr lang="en-GB" dirty="0"/>
              <a:t>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40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80E834-F4D5-4BA1-A782-3991E2BF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What’s</a:t>
            </a:r>
            <a:r>
              <a:rPr lang="fr-BE" dirty="0"/>
              <a:t> new in JD+ 3.0?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5F3F1F-7641-4F64-934C-F46D68B1B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Additional time series domains</a:t>
            </a:r>
          </a:p>
          <a:p>
            <a:pPr lvl="1"/>
            <a:r>
              <a:rPr lang="en-GB" dirty="0"/>
              <a:t>New concepts</a:t>
            </a:r>
          </a:p>
          <a:p>
            <a:r>
              <a:rPr lang="en-GB" dirty="0"/>
              <a:t>Design</a:t>
            </a:r>
          </a:p>
          <a:p>
            <a:pPr lvl="1"/>
            <a:r>
              <a:rPr lang="en-GB" dirty="0"/>
              <a:t>API / implementation / IO</a:t>
            </a:r>
          </a:p>
          <a:p>
            <a:r>
              <a:rPr lang="en-GB" dirty="0"/>
              <a:t>New algorithms</a:t>
            </a:r>
          </a:p>
          <a:p>
            <a:r>
              <a:rPr lang="en-GB" dirty="0"/>
              <a:t>Enhanced interaction with external tools/technologies</a:t>
            </a:r>
          </a:p>
          <a:p>
            <a:pPr lvl="1"/>
            <a:r>
              <a:rPr lang="en-GB" dirty="0"/>
              <a:t>New I/O mechanism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10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0A8E-B916-4312-8DB1-B46213C4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73853"/>
            <a:ext cx="10515600" cy="1325563"/>
          </a:xfrm>
        </p:spPr>
        <p:txBody>
          <a:bodyPr/>
          <a:lstStyle/>
          <a:p>
            <a:r>
              <a:rPr lang="en-GB" dirty="0"/>
              <a:t>1. </a:t>
            </a:r>
            <a:r>
              <a:rPr lang="en-GB" dirty="0" err="1"/>
              <a:t>JDemetra</a:t>
            </a:r>
            <a:r>
              <a:rPr lang="en-GB" dirty="0"/>
              <a:t> 3.0</a:t>
            </a:r>
            <a:br>
              <a:rPr lang="en-GB" dirty="0"/>
            </a:br>
            <a:r>
              <a:rPr lang="en-GB" dirty="0"/>
              <a:t>New design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5620A45-9BD3-4838-A8FF-491433CC4D13}"/>
              </a:ext>
            </a:extLst>
          </p:cNvPr>
          <p:cNvSpPr/>
          <p:nvPr/>
        </p:nvSpPr>
        <p:spPr>
          <a:xfrm>
            <a:off x="4060581" y="3043030"/>
            <a:ext cx="3002842" cy="186246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600" b="1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bg1"/>
                </a:solidFill>
              </a:rPr>
              <a:t>Demetra</a:t>
            </a:r>
          </a:p>
          <a:p>
            <a:pPr algn="ctr"/>
            <a:r>
              <a:rPr lang="en-GB" sz="3600" b="1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bg1"/>
                </a:solidFill>
              </a:rPr>
              <a:t>Toolkit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4397124-82D8-474C-8C80-93FE6C344D6E}"/>
              </a:ext>
            </a:extLst>
          </p:cNvPr>
          <p:cNvSpPr/>
          <p:nvPr/>
        </p:nvSpPr>
        <p:spPr>
          <a:xfrm>
            <a:off x="5562002" y="1491606"/>
            <a:ext cx="1407335" cy="79631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20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rPr>
              <a:t>Toolkit-SA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1902EDD-EFCB-49E7-B4A1-CDCFD9709474}"/>
              </a:ext>
            </a:extLst>
          </p:cNvPr>
          <p:cNvSpPr/>
          <p:nvPr/>
        </p:nvSpPr>
        <p:spPr>
          <a:xfrm>
            <a:off x="7700168" y="3506536"/>
            <a:ext cx="1812946" cy="9289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20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rPr>
              <a:t>STS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54EB12C-675A-4391-8FE4-BB78A04E622A}"/>
              </a:ext>
            </a:extLst>
          </p:cNvPr>
          <p:cNvCxnSpPr>
            <a:cxnSpLocks/>
            <a:stCxn id="32" idx="2"/>
            <a:endCxn id="31" idx="0"/>
          </p:cNvCxnSpPr>
          <p:nvPr/>
        </p:nvCxnSpPr>
        <p:spPr>
          <a:xfrm rot="5400000">
            <a:off x="5536279" y="2313639"/>
            <a:ext cx="755114" cy="70366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13050ED-763D-4C3B-AB77-EBBCD71E67A3}"/>
              </a:ext>
            </a:extLst>
          </p:cNvPr>
          <p:cNvCxnSpPr>
            <a:cxnSpLocks/>
            <a:stCxn id="35" idx="1"/>
            <a:endCxn id="32" idx="3"/>
          </p:cNvCxnSpPr>
          <p:nvPr/>
        </p:nvCxnSpPr>
        <p:spPr>
          <a:xfrm rot="10800000" flipV="1">
            <a:off x="6969337" y="1687131"/>
            <a:ext cx="730830" cy="202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8124CB5-3AC6-4E16-96C1-D85BD0A86C08}"/>
              </a:ext>
            </a:extLst>
          </p:cNvPr>
          <p:cNvCxnSpPr>
            <a:cxnSpLocks/>
            <a:stCxn id="33" idx="1"/>
            <a:endCxn id="32" idx="0"/>
          </p:cNvCxnSpPr>
          <p:nvPr/>
        </p:nvCxnSpPr>
        <p:spPr>
          <a:xfrm rot="10800000" flipV="1">
            <a:off x="6265670" y="587020"/>
            <a:ext cx="1439126" cy="9045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F46BDFC-5120-49C0-A39D-9646199F279D}"/>
              </a:ext>
            </a:extLst>
          </p:cNvPr>
          <p:cNvCxnSpPr>
            <a:cxnSpLocks/>
            <a:stCxn id="34" idx="1"/>
            <a:endCxn id="32" idx="0"/>
          </p:cNvCxnSpPr>
          <p:nvPr/>
        </p:nvCxnSpPr>
        <p:spPr>
          <a:xfrm rot="10800000" flipV="1">
            <a:off x="6265670" y="1166246"/>
            <a:ext cx="1434498" cy="3253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7BBD04F-6B5C-42CD-8C91-1E12CDE8885E}"/>
              </a:ext>
            </a:extLst>
          </p:cNvPr>
          <p:cNvCxnSpPr>
            <a:cxnSpLocks/>
            <a:stCxn id="36" idx="1"/>
            <a:endCxn id="31" idx="3"/>
          </p:cNvCxnSpPr>
          <p:nvPr/>
        </p:nvCxnSpPr>
        <p:spPr>
          <a:xfrm rot="10800000" flipV="1">
            <a:off x="7063424" y="3970985"/>
            <a:ext cx="636745" cy="327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1F4FC84-88F2-4705-85F0-BD6138EFA3E4}"/>
              </a:ext>
            </a:extLst>
          </p:cNvPr>
          <p:cNvSpPr/>
          <p:nvPr/>
        </p:nvSpPr>
        <p:spPr>
          <a:xfrm>
            <a:off x="582733" y="2434402"/>
            <a:ext cx="1816510" cy="9945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20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rPr>
              <a:t>Benchmarking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C22F385-9202-4147-9236-04F3E718B527}"/>
              </a:ext>
            </a:extLst>
          </p:cNvPr>
          <p:cNvCxnSpPr>
            <a:cxnSpLocks/>
            <a:stCxn id="65" idx="3"/>
            <a:endCxn id="31" idx="1"/>
          </p:cNvCxnSpPr>
          <p:nvPr/>
        </p:nvCxnSpPr>
        <p:spPr>
          <a:xfrm>
            <a:off x="2399243" y="2931701"/>
            <a:ext cx="1661338" cy="10425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0B93FEE-F049-46FC-B05A-3C65DE917CE9}"/>
              </a:ext>
            </a:extLst>
          </p:cNvPr>
          <p:cNvGrpSpPr/>
          <p:nvPr/>
        </p:nvGrpSpPr>
        <p:grpSpPr>
          <a:xfrm>
            <a:off x="7700167" y="350664"/>
            <a:ext cx="1812949" cy="2497310"/>
            <a:chOff x="6810934" y="736634"/>
            <a:chExt cx="1812949" cy="249731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51FF786-FDE0-4ED1-9D29-DA85F3F3829F}"/>
                </a:ext>
              </a:extLst>
            </p:cNvPr>
            <p:cNvSpPr/>
            <p:nvPr/>
          </p:nvSpPr>
          <p:spPr>
            <a:xfrm>
              <a:off x="6815563" y="736634"/>
              <a:ext cx="1808317" cy="472713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GB" dirty="0" err="1">
                  <a:ln>
                    <a:solidFill>
                      <a:schemeClr val="accent1">
                        <a:shade val="50000"/>
                      </a:schemeClr>
                    </a:solidFill>
                  </a:ln>
                  <a:solidFill>
                    <a:schemeClr val="tx1"/>
                  </a:solidFill>
                </a:rPr>
                <a:t>TramoSeats</a:t>
              </a:r>
              <a:endParaRPr lang="en-GB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1B73BC5-99E1-4406-AC1C-A7A325CE4DCC}"/>
                </a:ext>
              </a:extLst>
            </p:cNvPr>
            <p:cNvSpPr/>
            <p:nvPr/>
          </p:nvSpPr>
          <p:spPr>
            <a:xfrm>
              <a:off x="6810935" y="1315860"/>
              <a:ext cx="1812946" cy="472713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GB" dirty="0">
                  <a:ln>
                    <a:solidFill>
                      <a:schemeClr val="accent1">
                        <a:shade val="50000"/>
                      </a:schemeClr>
                    </a:solidFill>
                  </a:ln>
                  <a:solidFill>
                    <a:schemeClr val="tx1"/>
                  </a:solidFill>
                </a:rPr>
                <a:t>X13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F7AA2A3-82EB-4D2D-A43D-7DD96F4BE633}"/>
                </a:ext>
              </a:extLst>
            </p:cNvPr>
            <p:cNvSpPr/>
            <p:nvPr/>
          </p:nvSpPr>
          <p:spPr>
            <a:xfrm>
              <a:off x="6810934" y="1879022"/>
              <a:ext cx="1812947" cy="38815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GB" dirty="0">
                  <a:ln>
                    <a:solidFill>
                      <a:schemeClr val="accent1">
                        <a:shade val="50000"/>
                      </a:schemeClr>
                    </a:solidFill>
                  </a:ln>
                  <a:solidFill>
                    <a:schemeClr val="tx1"/>
                  </a:solidFill>
                </a:rPr>
                <a:t>STL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D62173E1-79B3-4336-A8BD-711E68AF521F}"/>
                </a:ext>
              </a:extLst>
            </p:cNvPr>
            <p:cNvSpPr/>
            <p:nvPr/>
          </p:nvSpPr>
          <p:spPr>
            <a:xfrm>
              <a:off x="6810935" y="2357629"/>
              <a:ext cx="1812948" cy="38815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GB" dirty="0">
                  <a:ln>
                    <a:solidFill>
                      <a:schemeClr val="accent1">
                        <a:shade val="50000"/>
                      </a:schemeClr>
                    </a:solidFill>
                  </a:ln>
                  <a:solidFill>
                    <a:schemeClr val="tx1"/>
                  </a:solidFill>
                </a:rPr>
                <a:t>SA-experimental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D5B3132C-2C4D-452E-B4ED-3CB9FFFFD5F7}"/>
                </a:ext>
              </a:extLst>
            </p:cNvPr>
            <p:cNvSpPr/>
            <p:nvPr/>
          </p:nvSpPr>
          <p:spPr>
            <a:xfrm>
              <a:off x="6810934" y="2845786"/>
              <a:ext cx="1812948" cy="38815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GB" dirty="0">
                  <a:ln>
                    <a:solidFill>
                      <a:schemeClr val="accent1">
                        <a:shade val="50000"/>
                      </a:schemeClr>
                    </a:solidFill>
                  </a:ln>
                  <a:solidFill>
                    <a:schemeClr val="tx1"/>
                  </a:solidFill>
                </a:rPr>
                <a:t>High-frequency</a:t>
              </a:r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B0CC3E2-0FFC-4731-8820-351AE7678A14}"/>
              </a:ext>
            </a:extLst>
          </p:cNvPr>
          <p:cNvCxnSpPr>
            <a:cxnSpLocks/>
            <a:stCxn id="73" idx="1"/>
            <a:endCxn id="32" idx="3"/>
          </p:cNvCxnSpPr>
          <p:nvPr/>
        </p:nvCxnSpPr>
        <p:spPr>
          <a:xfrm rot="10800000">
            <a:off x="6969338" y="1889762"/>
            <a:ext cx="730831" cy="2759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428FB0E8-5606-489A-8CE7-808110D6FC55}"/>
              </a:ext>
            </a:extLst>
          </p:cNvPr>
          <p:cNvCxnSpPr>
            <a:cxnSpLocks/>
            <a:stCxn id="74" idx="2"/>
            <a:endCxn id="36" idx="0"/>
          </p:cNvCxnSpPr>
          <p:nvPr/>
        </p:nvCxnSpPr>
        <p:spPr>
          <a:xfrm rot="5400000">
            <a:off x="8277360" y="3177255"/>
            <a:ext cx="65856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DFBBD5B-3BBD-493D-B653-37EAC43251CF}"/>
              </a:ext>
            </a:extLst>
          </p:cNvPr>
          <p:cNvCxnSpPr>
            <a:cxnSpLocks/>
            <a:stCxn id="74" idx="1"/>
            <a:endCxn id="32" idx="3"/>
          </p:cNvCxnSpPr>
          <p:nvPr/>
        </p:nvCxnSpPr>
        <p:spPr>
          <a:xfrm rot="10800000">
            <a:off x="6969337" y="1889761"/>
            <a:ext cx="730830" cy="764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EFAE84AF-D133-4178-B567-FDED23C40C3C}"/>
              </a:ext>
            </a:extLst>
          </p:cNvPr>
          <p:cNvSpPr/>
          <p:nvPr/>
        </p:nvSpPr>
        <p:spPr>
          <a:xfrm>
            <a:off x="582732" y="3856739"/>
            <a:ext cx="1816510" cy="994598"/>
          </a:xfrm>
          <a:prstGeom prst="roundRect">
            <a:avLst/>
          </a:prstGeom>
          <a:pattFill prst="pct25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2000" dirty="0" err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rPr>
              <a:t>BusinessCycle</a:t>
            </a:r>
            <a:endParaRPr lang="en-GB" sz="20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5EDC04BC-EF00-4216-B711-236454313DA7}"/>
              </a:ext>
            </a:extLst>
          </p:cNvPr>
          <p:cNvSpPr/>
          <p:nvPr/>
        </p:nvSpPr>
        <p:spPr>
          <a:xfrm>
            <a:off x="582732" y="5291462"/>
            <a:ext cx="1816510" cy="994598"/>
          </a:xfrm>
          <a:prstGeom prst="roundRect">
            <a:avLst/>
          </a:prstGeom>
          <a:pattFill prst="pct1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20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rPr>
              <a:t>Nowcasting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4ACAA833-94AF-44AE-AAD9-452FCE7EE347}"/>
              </a:ext>
            </a:extLst>
          </p:cNvPr>
          <p:cNvCxnSpPr>
            <a:cxnSpLocks/>
            <a:stCxn id="107" idx="3"/>
            <a:endCxn id="31" idx="1"/>
          </p:cNvCxnSpPr>
          <p:nvPr/>
        </p:nvCxnSpPr>
        <p:spPr>
          <a:xfrm flipV="1">
            <a:off x="2399242" y="3974261"/>
            <a:ext cx="1661339" cy="3797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8034FEF-F4C3-44B0-BBCC-80C2EBF9E042}"/>
              </a:ext>
            </a:extLst>
          </p:cNvPr>
          <p:cNvCxnSpPr>
            <a:cxnSpLocks/>
            <a:stCxn id="108" idx="3"/>
            <a:endCxn id="31" idx="1"/>
          </p:cNvCxnSpPr>
          <p:nvPr/>
        </p:nvCxnSpPr>
        <p:spPr>
          <a:xfrm flipV="1">
            <a:off x="2399242" y="3974261"/>
            <a:ext cx="1661339" cy="18145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F4F5C7B0-2B7B-458A-A764-A1E900D7E06A}"/>
              </a:ext>
            </a:extLst>
          </p:cNvPr>
          <p:cNvSpPr/>
          <p:nvPr/>
        </p:nvSpPr>
        <p:spPr>
          <a:xfrm>
            <a:off x="5532853" y="5570472"/>
            <a:ext cx="2078450" cy="6430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2000" dirty="0" err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rPr>
              <a:t>RevisionsAnalysis</a:t>
            </a:r>
            <a:endParaRPr lang="en-GB" sz="20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923836D3-FE31-4258-BF8D-D27D70EBEACF}"/>
              </a:ext>
            </a:extLst>
          </p:cNvPr>
          <p:cNvSpPr/>
          <p:nvPr/>
        </p:nvSpPr>
        <p:spPr>
          <a:xfrm>
            <a:off x="9083576" y="5570291"/>
            <a:ext cx="1816510" cy="643004"/>
          </a:xfrm>
          <a:prstGeom prst="roundRect">
            <a:avLst/>
          </a:prstGeom>
          <a:pattFill prst="pct25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20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rPr>
              <a:t>Calendars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9D8D302A-901A-4DD2-AB57-BBF40D9A7058}"/>
              </a:ext>
            </a:extLst>
          </p:cNvPr>
          <p:cNvCxnSpPr>
            <a:cxnSpLocks/>
            <a:stCxn id="122" idx="0"/>
            <a:endCxn id="31" idx="2"/>
          </p:cNvCxnSpPr>
          <p:nvPr/>
        </p:nvCxnSpPr>
        <p:spPr>
          <a:xfrm rot="16200000" flipV="1">
            <a:off x="5734550" y="4732944"/>
            <a:ext cx="664980" cy="10100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D9CD9462-8945-4A50-8798-EA3F53E4A2D2}"/>
              </a:ext>
            </a:extLst>
          </p:cNvPr>
          <p:cNvCxnSpPr>
            <a:cxnSpLocks/>
            <a:stCxn id="123" idx="0"/>
            <a:endCxn id="31" idx="2"/>
          </p:cNvCxnSpPr>
          <p:nvPr/>
        </p:nvCxnSpPr>
        <p:spPr>
          <a:xfrm rot="16200000" flipV="1">
            <a:off x="7444518" y="3022977"/>
            <a:ext cx="664799" cy="44298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25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0A8E-B916-4312-8DB1-B46213C4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73853"/>
            <a:ext cx="10515600" cy="1325563"/>
          </a:xfrm>
        </p:spPr>
        <p:txBody>
          <a:bodyPr/>
          <a:lstStyle/>
          <a:p>
            <a:r>
              <a:rPr lang="en-GB" dirty="0"/>
              <a:t>Demetra Toolkit </a:t>
            </a:r>
            <a:r>
              <a:rPr lang="en-GB" sz="2800" dirty="0"/>
              <a:t>(2700K)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DE945-1431-4209-AAF3-85B4193E6A99}"/>
              </a:ext>
            </a:extLst>
          </p:cNvPr>
          <p:cNvSpPr/>
          <p:nvPr/>
        </p:nvSpPr>
        <p:spPr>
          <a:xfrm>
            <a:off x="653727" y="1695269"/>
            <a:ext cx="2637420" cy="6491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Demetra-Design </a:t>
            </a:r>
            <a:r>
              <a:rPr lang="en-GB" sz="1400" dirty="0"/>
              <a:t>(32K)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761CDA-AF82-45C9-9D91-10885FF4AEE6}"/>
              </a:ext>
            </a:extLst>
          </p:cNvPr>
          <p:cNvSpPr/>
          <p:nvPr/>
        </p:nvSpPr>
        <p:spPr>
          <a:xfrm>
            <a:off x="656286" y="2668960"/>
            <a:ext cx="2637420" cy="649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Toolkit-API </a:t>
            </a:r>
            <a:r>
              <a:rPr lang="en-GB" sz="1400" dirty="0"/>
              <a:t>(523K)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6C0B25-06BA-485F-AAB9-4624C7F6F26F}"/>
              </a:ext>
            </a:extLst>
          </p:cNvPr>
          <p:cNvSpPr/>
          <p:nvPr/>
        </p:nvSpPr>
        <p:spPr>
          <a:xfrm>
            <a:off x="651168" y="3647233"/>
            <a:ext cx="2642538" cy="649127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Toolkit-API-Advanced </a:t>
            </a:r>
            <a:r>
              <a:rPr lang="en-GB" sz="1400" dirty="0"/>
              <a:t>(25K)</a:t>
            </a:r>
            <a:endParaRPr lang="en-GB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3DCFF99-DB6D-4769-ADCA-1A3B36EC1661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rot="16200000" flipV="1">
            <a:off x="1811435" y="2505398"/>
            <a:ext cx="324564" cy="25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C2D6937-1E5A-4AD4-B6F0-964DCBC2D604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rot="5400000" flipH="1" flipV="1">
            <a:off x="1809143" y="3481381"/>
            <a:ext cx="329146" cy="2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2AF28F8-61CE-49A0-8DF3-183CAF7C942D}"/>
              </a:ext>
            </a:extLst>
          </p:cNvPr>
          <p:cNvSpPr/>
          <p:nvPr/>
        </p:nvSpPr>
        <p:spPr>
          <a:xfrm>
            <a:off x="6799285" y="1597902"/>
            <a:ext cx="2093468" cy="6491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Toolkit-R </a:t>
            </a:r>
            <a:r>
              <a:rPr lang="en-GB" sz="1400" dirty="0"/>
              <a:t>(14K)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5C1D2C-2056-4E5F-93F9-BA23F3F78F63}"/>
              </a:ext>
            </a:extLst>
          </p:cNvPr>
          <p:cNvSpPr/>
          <p:nvPr/>
        </p:nvSpPr>
        <p:spPr>
          <a:xfrm>
            <a:off x="9260333" y="1597902"/>
            <a:ext cx="2093468" cy="64912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Toolkit-IO (515K)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8E85FF-464E-4439-94BD-13B23D773C49}"/>
              </a:ext>
            </a:extLst>
          </p:cNvPr>
          <p:cNvSpPr/>
          <p:nvPr/>
        </p:nvSpPr>
        <p:spPr>
          <a:xfrm>
            <a:off x="4558994" y="3670944"/>
            <a:ext cx="5928349" cy="6491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Toolkit-Basic </a:t>
            </a:r>
            <a:r>
              <a:rPr lang="en-GB" sz="1400" dirty="0"/>
              <a:t>(737K)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2DB724-7EB3-448D-BCC3-DED450646174}"/>
              </a:ext>
            </a:extLst>
          </p:cNvPr>
          <p:cNvSpPr/>
          <p:nvPr/>
        </p:nvSpPr>
        <p:spPr>
          <a:xfrm>
            <a:off x="4558994" y="4587116"/>
            <a:ext cx="2556588" cy="6491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Toolkit-Modelling </a:t>
            </a:r>
            <a:r>
              <a:rPr lang="en-GB" sz="1400" dirty="0"/>
              <a:t>(246K)</a:t>
            </a: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20DF1D-438C-420F-8484-BF7A6540E5D5}"/>
              </a:ext>
            </a:extLst>
          </p:cNvPr>
          <p:cNvSpPr/>
          <p:nvPr/>
        </p:nvSpPr>
        <p:spPr>
          <a:xfrm>
            <a:off x="7930756" y="4587116"/>
            <a:ext cx="2556588" cy="6491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Toolkit-</a:t>
            </a:r>
            <a:r>
              <a:rPr lang="en-GB" dirty="0" err="1"/>
              <a:t>Ssf</a:t>
            </a:r>
            <a:r>
              <a:rPr lang="en-GB" dirty="0"/>
              <a:t> </a:t>
            </a:r>
            <a:r>
              <a:rPr lang="en-GB" sz="1400" dirty="0"/>
              <a:t>(399K)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3C7FC9-A1AB-4F56-B696-00CB82642618}"/>
              </a:ext>
            </a:extLst>
          </p:cNvPr>
          <p:cNvSpPr/>
          <p:nvPr/>
        </p:nvSpPr>
        <p:spPr>
          <a:xfrm>
            <a:off x="4610313" y="5503288"/>
            <a:ext cx="2556588" cy="6491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Toolkit-</a:t>
            </a:r>
            <a:r>
              <a:rPr lang="en-GB" dirty="0" err="1"/>
              <a:t>RegArima</a:t>
            </a:r>
            <a:r>
              <a:rPr lang="en-GB" dirty="0"/>
              <a:t> </a:t>
            </a:r>
            <a:r>
              <a:rPr lang="en-GB" sz="1400" dirty="0"/>
              <a:t>(189K)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C7959E-9DE1-409C-9778-E7678C119D9E}"/>
              </a:ext>
            </a:extLst>
          </p:cNvPr>
          <p:cNvSpPr/>
          <p:nvPr/>
        </p:nvSpPr>
        <p:spPr>
          <a:xfrm>
            <a:off x="7930756" y="5508808"/>
            <a:ext cx="2556588" cy="649126"/>
          </a:xfrm>
          <a:prstGeom prst="rect">
            <a:avLst/>
          </a:prstGeom>
          <a:pattFill prst="zigZag">
            <a:fgClr>
              <a:srgbClr val="FFC000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Toolkit-Algorithms </a:t>
            </a:r>
            <a:r>
              <a:rPr lang="en-GB" sz="1400" dirty="0"/>
              <a:t>(54K)</a:t>
            </a:r>
            <a:endParaRPr lang="en-GB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5620A45-9BD3-4838-A8FF-491433CC4D13}"/>
              </a:ext>
            </a:extLst>
          </p:cNvPr>
          <p:cNvSpPr/>
          <p:nvPr/>
        </p:nvSpPr>
        <p:spPr>
          <a:xfrm>
            <a:off x="3846458" y="3027058"/>
            <a:ext cx="7001671" cy="34450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rPr>
              <a:t>Toolkit-Core</a:t>
            </a:r>
            <a:endParaRPr lang="en-GB" dirty="0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A616B1D4-9336-4946-A8A1-76A4EB337A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6632245"/>
              </p:ext>
            </p:extLst>
          </p:nvPr>
        </p:nvGraphicFramePr>
        <p:xfrm>
          <a:off x="10272425" y="3935138"/>
          <a:ext cx="447473" cy="523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2D0CE83E-5602-4496-B446-2507B87A66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1087827"/>
              </p:ext>
            </p:extLst>
          </p:nvPr>
        </p:nvGraphicFramePr>
        <p:xfrm>
          <a:off x="11130064" y="1999397"/>
          <a:ext cx="447473" cy="523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7D6BBC7E-922B-4764-915F-AE7345966F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153590"/>
              </p:ext>
            </p:extLst>
          </p:nvPr>
        </p:nvGraphicFramePr>
        <p:xfrm>
          <a:off x="10272425" y="4953028"/>
          <a:ext cx="447473" cy="523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60803C8D-CAAD-400B-92D7-9A6763197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924931"/>
              </p:ext>
            </p:extLst>
          </p:nvPr>
        </p:nvGraphicFramePr>
        <p:xfrm>
          <a:off x="6983171" y="5855644"/>
          <a:ext cx="447473" cy="523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65923928-A1FF-42B8-9614-08F30138F2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266978"/>
              </p:ext>
            </p:extLst>
          </p:nvPr>
        </p:nvGraphicFramePr>
        <p:xfrm>
          <a:off x="6899820" y="4927688"/>
          <a:ext cx="447473" cy="523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A9B19FCA-BCBB-42D3-8997-C18E131A74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3859189"/>
              </p:ext>
            </p:extLst>
          </p:nvPr>
        </p:nvGraphicFramePr>
        <p:xfrm>
          <a:off x="3122608" y="3057711"/>
          <a:ext cx="447473" cy="523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17043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09E1-03B2-4D9A-B9F8-5F9D2E50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1.1 Main blocks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C2041-AD88-4EF1-B08C-E73F5478D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Toolkit: low-level algorithms</a:t>
            </a:r>
          </a:p>
          <a:p>
            <a:pPr lvl="1"/>
            <a:r>
              <a:rPr lang="en-GB" dirty="0"/>
              <a:t>Matrices, polynomials, optimization, stats, distributions, time series, calendars, …</a:t>
            </a:r>
          </a:p>
          <a:p>
            <a:pPr lvl="1"/>
            <a:r>
              <a:rPr lang="en-GB" dirty="0"/>
              <a:t>ARIMA modelling, </a:t>
            </a:r>
            <a:r>
              <a:rPr lang="en-GB" dirty="0" err="1"/>
              <a:t>ssf</a:t>
            </a:r>
            <a:r>
              <a:rPr lang="en-GB" dirty="0"/>
              <a:t>, , </a:t>
            </a:r>
            <a:r>
              <a:rPr lang="en-GB" dirty="0" err="1"/>
              <a:t>RegArima</a:t>
            </a:r>
            <a:r>
              <a:rPr lang="en-GB" dirty="0"/>
              <a:t>…</a:t>
            </a:r>
          </a:p>
          <a:p>
            <a:r>
              <a:rPr lang="en-GB" dirty="0"/>
              <a:t>Toolkit-SA: </a:t>
            </a:r>
          </a:p>
          <a:p>
            <a:pPr lvl="1"/>
            <a:r>
              <a:rPr lang="en-GB" dirty="0"/>
              <a:t>Generic SA routines (diagnostics…)</a:t>
            </a:r>
          </a:p>
          <a:p>
            <a:pPr lvl="1"/>
            <a:r>
              <a:rPr lang="en-GB" dirty="0" err="1"/>
              <a:t>TramoSeats</a:t>
            </a:r>
            <a:r>
              <a:rPr lang="en-GB" dirty="0"/>
              <a:t>, X13</a:t>
            </a:r>
          </a:p>
          <a:p>
            <a:pPr lvl="1"/>
            <a:r>
              <a:rPr lang="en-GB" dirty="0"/>
              <a:t>STL</a:t>
            </a:r>
          </a:p>
          <a:p>
            <a:pPr lvl="1"/>
            <a:r>
              <a:rPr lang="en-GB" dirty="0"/>
              <a:t>Experimental modules</a:t>
            </a:r>
          </a:p>
          <a:p>
            <a:pPr lvl="2"/>
            <a:r>
              <a:rPr lang="en-GB" dirty="0"/>
              <a:t>High-frequency, alternative filters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30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09E1-03B2-4D9A-B9F8-5F9D2E50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1.1 Main blocks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C2041-AD88-4EF1-B08C-E73F5478D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STS (structural time series)</a:t>
            </a:r>
          </a:p>
          <a:p>
            <a:r>
              <a:rPr lang="en-GB" dirty="0"/>
              <a:t>Toolkit-Benchmarking</a:t>
            </a:r>
          </a:p>
          <a:p>
            <a:r>
              <a:rPr lang="en-GB" dirty="0"/>
              <a:t>Business cycle</a:t>
            </a:r>
          </a:p>
          <a:p>
            <a:pPr lvl="1"/>
            <a:r>
              <a:rPr lang="en-GB" dirty="0"/>
              <a:t>HP, Modified HP</a:t>
            </a:r>
          </a:p>
          <a:p>
            <a:r>
              <a:rPr lang="en-GB" dirty="0"/>
              <a:t>Nowcasting (TODO)</a:t>
            </a:r>
          </a:p>
          <a:p>
            <a:pPr lvl="1"/>
            <a:r>
              <a:rPr lang="en-GB" dirty="0"/>
              <a:t>DFM…</a:t>
            </a:r>
          </a:p>
          <a:p>
            <a:r>
              <a:rPr lang="en-GB" dirty="0"/>
              <a:t>Calendars</a:t>
            </a:r>
          </a:p>
          <a:p>
            <a:pPr lvl="1"/>
            <a:r>
              <a:rPr lang="en-GB" dirty="0"/>
              <a:t>Moving holidays, special calendars (Chinese…)</a:t>
            </a:r>
          </a:p>
          <a:p>
            <a:r>
              <a:rPr lang="en-GB" dirty="0"/>
              <a:t>Revisions analysis</a:t>
            </a:r>
          </a:p>
          <a:p>
            <a:pPr lvl="1"/>
            <a:r>
              <a:rPr lang="en-GB" dirty="0"/>
              <a:t>-&gt;Eurostat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149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4F22-D24A-4A57-9313-ECA4B6DC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1.2 </a:t>
            </a:r>
            <a:r>
              <a:rPr lang="en-GB" dirty="0" err="1"/>
              <a:t>JDemetra</a:t>
            </a:r>
            <a:r>
              <a:rPr lang="en-GB" dirty="0"/>
              <a:t> 3.0. New design (cont.)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AE1370-CA0F-4A5D-9A0C-ECBCCABD7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15 projects</a:t>
            </a:r>
          </a:p>
          <a:p>
            <a:pPr lvl="1"/>
            <a:r>
              <a:rPr lang="en-GB" dirty="0"/>
              <a:t>Separate release schedules</a:t>
            </a:r>
          </a:p>
          <a:p>
            <a:r>
              <a:rPr lang="en-GB" dirty="0"/>
              <a:t>70 modules</a:t>
            </a:r>
          </a:p>
          <a:p>
            <a:endParaRPr lang="en-GB" dirty="0"/>
          </a:p>
          <a:p>
            <a:r>
              <a:rPr lang="en-GB" dirty="0"/>
              <a:t>TODO</a:t>
            </a:r>
          </a:p>
          <a:p>
            <a:pPr lvl="1"/>
            <a:r>
              <a:rPr lang="en-GB" dirty="0"/>
              <a:t>Graphical interfaces</a:t>
            </a:r>
          </a:p>
          <a:p>
            <a:pPr lvl="2"/>
            <a:r>
              <a:rPr lang="en-GB" dirty="0"/>
              <a:t>JD+ GUI</a:t>
            </a:r>
          </a:p>
          <a:p>
            <a:pPr lvl="2"/>
            <a:r>
              <a:rPr lang="en-GB" dirty="0"/>
              <a:t>Plug-ins</a:t>
            </a:r>
          </a:p>
          <a:p>
            <a:pPr lvl="1"/>
            <a:r>
              <a:rPr lang="en-GB" dirty="0"/>
              <a:t>R modules</a:t>
            </a:r>
          </a:p>
          <a:p>
            <a:pPr lvl="1"/>
            <a:r>
              <a:rPr lang="en-GB" dirty="0"/>
              <a:t>WEB-services</a:t>
            </a:r>
          </a:p>
          <a:p>
            <a:pPr lvl="2"/>
            <a:endParaRPr lang="en-GB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387DBB69-BFD6-4917-9D80-B045D986E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324" y="1891212"/>
            <a:ext cx="3010320" cy="42201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41149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BC021-BC59-47F9-89DE-7ABAEB44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2. </a:t>
            </a:r>
            <a:r>
              <a:rPr lang="fr-BE" dirty="0" err="1"/>
              <a:t>Many</a:t>
            </a:r>
            <a:r>
              <a:rPr lang="fr-BE" dirty="0"/>
              <a:t> new </a:t>
            </a:r>
            <a:r>
              <a:rPr lang="fr-BE" dirty="0" err="1"/>
              <a:t>algorithms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74D07-55E0-4FFB-84BD-AC986058C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Time series</a:t>
            </a:r>
          </a:p>
          <a:p>
            <a:pPr lvl="1"/>
            <a:r>
              <a:rPr lang="en-GB" dirty="0"/>
              <a:t>General time series (also daily, weekly, irregular periods, time points…)</a:t>
            </a:r>
          </a:p>
          <a:p>
            <a:endParaRPr lang="en-GB" dirty="0"/>
          </a:p>
          <a:p>
            <a:r>
              <a:rPr lang="en-GB" dirty="0"/>
              <a:t>Matrix computation (→</a:t>
            </a:r>
            <a:r>
              <a:rPr lang="en-GB" dirty="0" err="1"/>
              <a:t>Lapack</a:t>
            </a:r>
            <a:r>
              <a:rPr lang="en-GB" dirty="0"/>
              <a:t>-like)</a:t>
            </a:r>
          </a:p>
          <a:p>
            <a:pPr lvl="1"/>
            <a:r>
              <a:rPr lang="en-GB" dirty="0"/>
              <a:t>More stable algorithms</a:t>
            </a:r>
          </a:p>
          <a:p>
            <a:r>
              <a:rPr lang="en-GB" dirty="0"/>
              <a:t>Polynomials (roots…)</a:t>
            </a:r>
          </a:p>
          <a:p>
            <a:pPr lvl="1"/>
            <a:r>
              <a:rPr lang="en-GB" dirty="0"/>
              <a:t>More robust algorithms (needed for high-frequency series)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State space framework</a:t>
            </a:r>
          </a:p>
          <a:p>
            <a:pPr lvl="1"/>
            <a:r>
              <a:rPr lang="en-GB" dirty="0"/>
              <a:t>Numerous improvements (multivariate models…)</a:t>
            </a:r>
          </a:p>
          <a:p>
            <a:r>
              <a:rPr lang="en-GB" dirty="0"/>
              <a:t>…</a:t>
            </a:r>
          </a:p>
          <a:p>
            <a:endParaRPr lang="en-GB" dirty="0"/>
          </a:p>
          <a:p>
            <a:r>
              <a:rPr lang="en-GB" dirty="0"/>
              <a:t>Conclusion: many details changed → Need for advanced testing</a:t>
            </a:r>
          </a:p>
        </p:txBody>
      </p:sp>
    </p:spTree>
    <p:extLst>
      <p:ext uri="{BB962C8B-B14F-4D97-AF65-F5344CB8AC3E}">
        <p14:creationId xmlns:p14="http://schemas.microsoft.com/office/powerpoint/2010/main" val="47848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B2BFA-BBB0-49CA-9F96-A98368E8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 JD+ 3.0 and </a:t>
            </a:r>
            <a:r>
              <a:rPr lang="fr-BE" dirty="0" err="1"/>
              <a:t>Protobuf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36EA8F-3205-427B-87F7-2B7BC45AD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Protobuf</a:t>
            </a:r>
            <a:r>
              <a:rPr lang="fr-BE" dirty="0"/>
              <a:t> (</a:t>
            </a: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>
                <a:hlinkClick r:id="rId2"/>
              </a:rPr>
              <a:t>https://developers.google.com/protocol-buffers</a:t>
            </a:r>
            <a:r>
              <a:rPr lang="fr-BE" dirty="0"/>
              <a:t> )</a:t>
            </a:r>
          </a:p>
          <a:p>
            <a:pPr lvl="1"/>
            <a:r>
              <a:rPr lang="en-GB" dirty="0"/>
              <a:t>Protocol buffers are Google's language-neutral, platform-neutral, extensible mechanism for serializing structured data</a:t>
            </a:r>
          </a:p>
          <a:p>
            <a:pPr lvl="1"/>
            <a:endParaRPr lang="en-GB" dirty="0"/>
          </a:p>
          <a:p>
            <a:pPr lvl="1"/>
            <a:endParaRPr lang="fr-BE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52EC70-451D-486D-AF35-E5D29CEB2A3A}"/>
              </a:ext>
            </a:extLst>
          </p:cNvPr>
          <p:cNvSpPr/>
          <p:nvPr/>
        </p:nvSpPr>
        <p:spPr>
          <a:xfrm>
            <a:off x="1455276" y="3521216"/>
            <a:ext cx="2637420" cy="649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JD+ 3.0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B61EB8-C933-49CB-B5C0-31DA52CC66CF}"/>
              </a:ext>
            </a:extLst>
          </p:cNvPr>
          <p:cNvSpPr/>
          <p:nvPr/>
        </p:nvSpPr>
        <p:spPr>
          <a:xfrm>
            <a:off x="2445016" y="4941435"/>
            <a:ext cx="2093468" cy="58389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JD+ 3.0-IO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BE83A6-557F-4189-9BDF-CE170347D603}"/>
              </a:ext>
            </a:extLst>
          </p:cNvPr>
          <p:cNvSpPr/>
          <p:nvPr/>
        </p:nvSpPr>
        <p:spPr>
          <a:xfrm>
            <a:off x="4403981" y="5843748"/>
            <a:ext cx="2556588" cy="6491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JD+ 3.0 .proto </a:t>
            </a:r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DC3BA362-4311-4D5A-8760-6412E0C2D2A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rot="16200000" flipV="1">
            <a:off x="2747322" y="4197007"/>
            <a:ext cx="771092" cy="717764"/>
          </a:xfrm>
          <a:prstGeom prst="bentConnector3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4EE5F2AF-3333-43EE-AA80-92DB2C1861B0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rot="10800000">
            <a:off x="3491751" y="5525332"/>
            <a:ext cx="912231" cy="642980"/>
          </a:xfrm>
          <a:prstGeom prst="bentConnector2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CE21ABC-AA36-466F-9479-0B8BD549CBDE}"/>
              </a:ext>
            </a:extLst>
          </p:cNvPr>
          <p:cNvSpPr/>
          <p:nvPr/>
        </p:nvSpPr>
        <p:spPr>
          <a:xfrm>
            <a:off x="6565619" y="3512805"/>
            <a:ext cx="2093468" cy="6437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RJD+ 3.0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378E6E-2DDD-4F2C-9533-3D3FA01C1A5B}"/>
              </a:ext>
            </a:extLst>
          </p:cNvPr>
          <p:cNvSpPr/>
          <p:nvPr/>
        </p:nvSpPr>
        <p:spPr>
          <a:xfrm>
            <a:off x="7982300" y="4540128"/>
            <a:ext cx="2093468" cy="6437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Python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86F20C-7CBF-447F-A152-5619BD94F94B}"/>
              </a:ext>
            </a:extLst>
          </p:cNvPr>
          <p:cNvSpPr/>
          <p:nvPr/>
        </p:nvSpPr>
        <p:spPr>
          <a:xfrm>
            <a:off x="7969763" y="5525332"/>
            <a:ext cx="2093468" cy="6437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C#</a:t>
            </a:r>
          </a:p>
        </p:txBody>
      </p: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7E9269CB-1D97-4B97-AB65-80A08EEFD471}"/>
              </a:ext>
            </a:extLst>
          </p:cNvPr>
          <p:cNvCxnSpPr>
            <a:cxnSpLocks/>
            <a:stCxn id="31" idx="1"/>
            <a:endCxn id="6" idx="3"/>
          </p:cNvCxnSpPr>
          <p:nvPr/>
        </p:nvCxnSpPr>
        <p:spPr>
          <a:xfrm rot="10800000" flipV="1">
            <a:off x="6960569" y="5847214"/>
            <a:ext cx="1009194" cy="32109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A2FF11F6-7683-4A44-B6F6-080E30B4C311}"/>
              </a:ext>
            </a:extLst>
          </p:cNvPr>
          <p:cNvCxnSpPr>
            <a:cxnSpLocks/>
            <a:stCxn id="30" idx="1"/>
            <a:endCxn id="6" idx="3"/>
          </p:cNvCxnSpPr>
          <p:nvPr/>
        </p:nvCxnSpPr>
        <p:spPr>
          <a:xfrm rot="10800000" flipV="1">
            <a:off x="6960570" y="4862010"/>
            <a:ext cx="1021731" cy="1306302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ED053A45-F0EA-4F9C-9726-E61497378A07}"/>
              </a:ext>
            </a:extLst>
          </p:cNvPr>
          <p:cNvCxnSpPr>
            <a:cxnSpLocks/>
            <a:stCxn id="29" idx="1"/>
            <a:endCxn id="6" idx="0"/>
          </p:cNvCxnSpPr>
          <p:nvPr/>
        </p:nvCxnSpPr>
        <p:spPr>
          <a:xfrm rot="10800000" flipV="1">
            <a:off x="5682275" y="3834686"/>
            <a:ext cx="883344" cy="2009061"/>
          </a:xfrm>
          <a:prstGeom prst="bentConnector2">
            <a:avLst/>
          </a:prstGeom>
          <a:ln w="38100">
            <a:solidFill>
              <a:srgbClr val="00B050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42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B63F615DD6E84C8EECF60191452D6A" ma:contentTypeVersion="12" ma:contentTypeDescription="Create a new document." ma:contentTypeScope="" ma:versionID="75ec2fcf3d4cc4168d280501eecbb346">
  <xsd:schema xmlns:xsd="http://www.w3.org/2001/XMLSchema" xmlns:xs="http://www.w3.org/2001/XMLSchema" xmlns:p="http://schemas.microsoft.com/office/2006/metadata/properties" xmlns:ns3="44a16977-b6dc-4423-9381-62f815043116" xmlns:ns4="db544732-61c8-4216-a771-01c05c0b367f" targetNamespace="http://schemas.microsoft.com/office/2006/metadata/properties" ma:root="true" ma:fieldsID="6cf02e246ffb90c38b2df21ef0eb14d9" ns3:_="" ns4:_="">
    <xsd:import namespace="44a16977-b6dc-4423-9381-62f815043116"/>
    <xsd:import namespace="db544732-61c8-4216-a771-01c05c0b36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a16977-b6dc-4423-9381-62f8150431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544732-61c8-4216-a771-01c05c0b367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C53B07-208C-4D54-A8ED-0FFA8B92AA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FB04F6-2475-4D8E-9782-F5DE69586BA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4922E43-271D-4E15-BEB4-9C35616087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a16977-b6dc-4423-9381-62f815043116"/>
    <ds:schemaRef ds:uri="db544732-61c8-4216-a771-01c05c0b36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476</Words>
  <Application>Microsoft Office PowerPoint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JD+ 3.0</vt:lpstr>
      <vt:lpstr>What’s new in JD+ 3.0?</vt:lpstr>
      <vt:lpstr>1. JDemetra 3.0 New design </vt:lpstr>
      <vt:lpstr>Demetra Toolkit (2700K)</vt:lpstr>
      <vt:lpstr>1.1 Main blocks (I)</vt:lpstr>
      <vt:lpstr>1.1 Main blocks (II)</vt:lpstr>
      <vt:lpstr>1.2 JDemetra 3.0. New design (cont.)</vt:lpstr>
      <vt:lpstr>2. Many new algorithms</vt:lpstr>
      <vt:lpstr>3. JD+ 3.0 and Protobuf</vt:lpstr>
      <vt:lpstr>3.1 JD+ 3.0 and Protobuf (cont.)</vt:lpstr>
      <vt:lpstr>4. Short term 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JD+ 3.0</dc:title>
  <dc:creator>Palate Jean</dc:creator>
  <cp:lastModifiedBy>Palate Jean</cp:lastModifiedBy>
  <cp:revision>25</cp:revision>
  <dcterms:created xsi:type="dcterms:W3CDTF">2020-10-15T14:16:13Z</dcterms:created>
  <dcterms:modified xsi:type="dcterms:W3CDTF">2021-07-08T08:39:55Z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0x010100ABB63F615DD6E84C8EECF60191452D6A</vt:lpwstr>
  </property>
</Properties>
</file>