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195E5-EE94-C7D7-59A6-D7F61BCC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Review 11.06.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76DDB-C363-7F91-E33B-A48C30AD1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1266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AEA36-ECDA-8E07-C19C-94371852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BC434-9B52-4B5D-B5D0-A7E8D7CE0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80" y="2097088"/>
            <a:ext cx="8595463" cy="4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3F2E2-1AD0-A411-3EB9-FF935AA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8537-4A9B-D59A-A938-F614B5C8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53872" cy="3541714"/>
          </a:xfrm>
        </p:spPr>
        <p:txBody>
          <a:bodyPr>
            <a:normAutofit/>
          </a:bodyPr>
          <a:lstStyle/>
          <a:p>
            <a:r>
              <a:rPr lang="de-DE" dirty="0"/>
              <a:t>Backendlogik für Fake Zitate</a:t>
            </a:r>
          </a:p>
          <a:p>
            <a:pPr lvl="1"/>
            <a:r>
              <a:rPr lang="de-DE" dirty="0"/>
              <a:t>Zugriff auf Tabellen</a:t>
            </a:r>
          </a:p>
          <a:p>
            <a:pPr lvl="1"/>
            <a:r>
              <a:rPr lang="de-DE" dirty="0"/>
              <a:t>Entsprechende Verarbeitung im Service</a:t>
            </a:r>
          </a:p>
          <a:p>
            <a:pPr lvl="1"/>
            <a:r>
              <a:rPr lang="de-DE" dirty="0" err="1"/>
              <a:t>Strategy</a:t>
            </a:r>
            <a:r>
              <a:rPr lang="de-DE" dirty="0"/>
              <a:t> Pattern angewandt</a:t>
            </a:r>
          </a:p>
          <a:p>
            <a:r>
              <a:rPr lang="de-DE" dirty="0"/>
              <a:t>Backendlogik für Scores</a:t>
            </a:r>
          </a:p>
          <a:p>
            <a:pPr lvl="1"/>
            <a:r>
              <a:rPr lang="de-DE" dirty="0"/>
              <a:t>Zugriff auf Tabelle</a:t>
            </a:r>
          </a:p>
          <a:p>
            <a:pPr lvl="1"/>
            <a:r>
              <a:rPr lang="de-DE" dirty="0"/>
              <a:t>Entsprechende Verarbeitung im Service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FF3894E-F73D-603C-A0AE-AE4E82069274}"/>
              </a:ext>
            </a:extLst>
          </p:cNvPr>
          <p:cNvSpPr txBox="1">
            <a:spLocks/>
          </p:cNvSpPr>
          <p:nvPr/>
        </p:nvSpPr>
        <p:spPr>
          <a:xfrm>
            <a:off x="6322894" y="2249487"/>
            <a:ext cx="379131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57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3F2E2-1AD0-A411-3EB9-FF935AA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8537-4A9B-D59A-A938-F614B5C8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53872" cy="3541714"/>
          </a:xfrm>
        </p:spPr>
        <p:txBody>
          <a:bodyPr>
            <a:normAutofit/>
          </a:bodyPr>
          <a:lstStyle/>
          <a:p>
            <a:r>
              <a:rPr lang="de-DE" dirty="0"/>
              <a:t>Framework für Frontendtests ausgewählt</a:t>
            </a:r>
          </a:p>
          <a:p>
            <a:pPr lvl="1"/>
            <a:r>
              <a:rPr lang="de-DE" dirty="0" err="1"/>
              <a:t>Protractor</a:t>
            </a:r>
            <a:r>
              <a:rPr lang="de-DE" dirty="0"/>
              <a:t> unter Verwendung von Jasmine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FF3894E-F73D-603C-A0AE-AE4E82069274}"/>
              </a:ext>
            </a:extLst>
          </p:cNvPr>
          <p:cNvSpPr txBox="1">
            <a:spLocks/>
          </p:cNvSpPr>
          <p:nvPr/>
        </p:nvSpPr>
        <p:spPr>
          <a:xfrm>
            <a:off x="6322894" y="2249487"/>
            <a:ext cx="379131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04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B20A-5D0A-C760-60D1-9BA9AD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nach dem Sprint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B7E6C7-63C9-4296-9E2C-115EDF16B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37" y="2025968"/>
            <a:ext cx="9105350" cy="43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3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49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Sprint Review 11.06.</vt:lpstr>
      <vt:lpstr>Sprint Backlog</vt:lpstr>
      <vt:lpstr>Backend</vt:lpstr>
      <vt:lpstr>Frontend</vt:lpstr>
      <vt:lpstr>Stand nach dem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21.05.</dc:title>
  <dc:creator>sebas</dc:creator>
  <cp:lastModifiedBy>Tim Fichtner</cp:lastModifiedBy>
  <cp:revision>4</cp:revision>
  <dcterms:created xsi:type="dcterms:W3CDTF">2022-05-21T11:29:30Z</dcterms:created>
  <dcterms:modified xsi:type="dcterms:W3CDTF">2022-06-11T11:08:37Z</dcterms:modified>
</cp:coreProperties>
</file>