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195E5-EE94-C7D7-59A6-D7F61BCC1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Sprint Review 02.07.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76DDB-C363-7F91-E33B-A48C30AD1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evening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1266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AEA36-ECDA-8E07-C19C-94371852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Backlog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2AAA4B-6468-DD67-54F1-08FBCD9D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4FE16B-1E6A-B81B-D7D3-5BBBDBB4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94" y="1902958"/>
            <a:ext cx="6937276" cy="45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8E1F8-85C1-4A47-2956-488951AE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16601-31BC-C023-790E-622FED5E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467732"/>
          </a:xfrm>
        </p:spPr>
        <p:txBody>
          <a:bodyPr/>
          <a:lstStyle/>
          <a:p>
            <a:r>
              <a:rPr lang="de-DE" dirty="0"/>
              <a:t>Startseite wurde fertiggestellt</a:t>
            </a:r>
          </a:p>
          <a:p>
            <a:r>
              <a:rPr lang="de-DE" dirty="0"/>
              <a:t>Spielseite und Highscore-Seite wurden implementiert</a:t>
            </a:r>
          </a:p>
          <a:p>
            <a:r>
              <a:rPr lang="de-DE" dirty="0"/>
              <a:t>Webseite ist komplett funktionsfähig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0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1B20A-5D0A-C760-60D1-9BA9ADD2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nach dem Sprint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BD002-70D6-B64E-2233-C2249562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708809-F645-FD33-3CAE-A4B98773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644884"/>
            <a:ext cx="10895860" cy="51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Schaltkreis</vt:lpstr>
      <vt:lpstr>Sprint Review 02.07.</vt:lpstr>
      <vt:lpstr>Sprint Backlog</vt:lpstr>
      <vt:lpstr>Frontend</vt:lpstr>
      <vt:lpstr>Stand nach dem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21.05.</dc:title>
  <dc:creator>sebas</dc:creator>
  <cp:lastModifiedBy>sebas</cp:lastModifiedBy>
  <cp:revision>5</cp:revision>
  <dcterms:created xsi:type="dcterms:W3CDTF">2022-05-21T11:29:30Z</dcterms:created>
  <dcterms:modified xsi:type="dcterms:W3CDTF">2022-07-02T11:56:36Z</dcterms:modified>
</cp:coreProperties>
</file>