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195E5-EE94-C7D7-59A6-D7F61BCC1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Sprint Review 25.06.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76DDB-C363-7F91-E33B-A48C30AD1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evening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12664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AEA36-ECDA-8E07-C19C-94371852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Sprint Backlog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A93184-2834-3ED5-B5B8-3C5DC2DDC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834" y="1873188"/>
            <a:ext cx="10773932" cy="4567829"/>
          </a:xfrm>
        </p:spPr>
      </p:pic>
    </p:spTree>
    <p:extLst>
      <p:ext uri="{BB962C8B-B14F-4D97-AF65-F5344CB8AC3E}">
        <p14:creationId xmlns:p14="http://schemas.microsoft.com/office/powerpoint/2010/main" val="38842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8E1F8-85C1-4A47-2956-488951AE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16601-31BC-C023-790E-622FED5E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467732"/>
          </a:xfrm>
        </p:spPr>
        <p:txBody>
          <a:bodyPr/>
          <a:lstStyle/>
          <a:p>
            <a:r>
              <a:rPr lang="de-DE" dirty="0"/>
              <a:t>API für die Kanye-Zitate wurde eingebunden</a:t>
            </a:r>
          </a:p>
          <a:p>
            <a:r>
              <a:rPr lang="de-DE" dirty="0"/>
              <a:t>API für die Trump-Zitate sollte eingebunden werden, ist aber offline</a:t>
            </a:r>
          </a:p>
          <a:p>
            <a:r>
              <a:rPr lang="de-DE" dirty="0"/>
              <a:t>Schnittstellen für Frontend wurden implementiert</a:t>
            </a:r>
          </a:p>
          <a:p>
            <a:r>
              <a:rPr lang="de-DE" dirty="0"/>
              <a:t>Backend ist somit relativ fertig, es wurde sich Zeit für das Refactoring genommen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01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8E1F8-85C1-4A47-2956-488951AE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916601-31BC-C023-790E-622FED5E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9891"/>
            <a:ext cx="9905999" cy="3541714"/>
          </a:xfrm>
        </p:spPr>
        <p:txBody>
          <a:bodyPr/>
          <a:lstStyle/>
          <a:p>
            <a:r>
              <a:rPr lang="de-DE" dirty="0"/>
              <a:t>Grundgerüst der Startseite wurde erstellt</a:t>
            </a:r>
          </a:p>
          <a:p>
            <a:r>
              <a:rPr lang="de-DE" dirty="0"/>
              <a:t>Mit dem End-</a:t>
            </a:r>
            <a:r>
              <a:rPr lang="de-DE" dirty="0" err="1"/>
              <a:t>To</a:t>
            </a:r>
            <a:r>
              <a:rPr lang="de-DE" dirty="0"/>
              <a:t>-End-Test wurde angefangen, aber noch nicht ausgeführt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A54B1E-86A8-4F01-61AA-4FD3F408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57" y="3071834"/>
            <a:ext cx="670540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3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1B20A-5D0A-C760-60D1-9BA9ADD2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nach dem Sprint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6BD002-70D6-B64E-2233-C2249562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3A9EDDE-885D-0C70-0EA4-8D031FAD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867340"/>
            <a:ext cx="9324513" cy="45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30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67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Tw Cen MT</vt:lpstr>
      <vt:lpstr>Schaltkreis</vt:lpstr>
      <vt:lpstr>Sprint Review 25.06.</vt:lpstr>
      <vt:lpstr>Sprint Backlog</vt:lpstr>
      <vt:lpstr>Backend</vt:lpstr>
      <vt:lpstr>Frontend</vt:lpstr>
      <vt:lpstr>Stand nach dem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Review 21.05.</dc:title>
  <dc:creator>sebas</dc:creator>
  <cp:lastModifiedBy>sebas</cp:lastModifiedBy>
  <cp:revision>4</cp:revision>
  <dcterms:created xsi:type="dcterms:W3CDTF">2022-05-21T11:29:30Z</dcterms:created>
  <dcterms:modified xsi:type="dcterms:W3CDTF">2022-06-25T11:32:59Z</dcterms:modified>
</cp:coreProperties>
</file>