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195E5-EE94-C7D7-59A6-D7F61BCC1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Sprint Review 21.05.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76DDB-C363-7F91-E33B-A48C30AD1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evening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1266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AEA36-ECDA-8E07-C19C-94371852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Backlog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6F0699-4DD7-E03F-A115-60FC67E7E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15852"/>
            <a:ext cx="9905998" cy="4617640"/>
          </a:xfrm>
        </p:spPr>
      </p:pic>
    </p:spTree>
    <p:extLst>
      <p:ext uri="{BB962C8B-B14F-4D97-AF65-F5344CB8AC3E}">
        <p14:creationId xmlns:p14="http://schemas.microsoft.com/office/powerpoint/2010/main" val="38842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3F2E2-1AD0-A411-3EB9-FF935AA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08537-4A9B-D59A-A938-F614B5C8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791315" cy="3541714"/>
          </a:xfrm>
        </p:spPr>
        <p:txBody>
          <a:bodyPr/>
          <a:lstStyle/>
          <a:p>
            <a:r>
              <a:rPr lang="de-DE" dirty="0"/>
              <a:t>Spring-Projekt aufgesetzt</a:t>
            </a:r>
          </a:p>
          <a:p>
            <a:r>
              <a:rPr lang="de-DE" dirty="0" err="1"/>
              <a:t>Dependencies</a:t>
            </a:r>
            <a:r>
              <a:rPr lang="de-DE" dirty="0"/>
              <a:t> ausgewählt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52CC6EF-24DA-A196-00EE-6893A6C6E03A}"/>
              </a:ext>
            </a:extLst>
          </p:cNvPr>
          <p:cNvSpPr txBox="1">
            <a:spLocks/>
          </p:cNvSpPr>
          <p:nvPr/>
        </p:nvSpPr>
        <p:spPr>
          <a:xfrm>
            <a:off x="1141413" y="594588"/>
            <a:ext cx="915187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/>
              <a:t>Frontend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FF3894E-F73D-603C-A0AE-AE4E82069274}"/>
              </a:ext>
            </a:extLst>
          </p:cNvPr>
          <p:cNvSpPr txBox="1">
            <a:spLocks/>
          </p:cNvSpPr>
          <p:nvPr/>
        </p:nvSpPr>
        <p:spPr>
          <a:xfrm>
            <a:off x="6322894" y="2249487"/>
            <a:ext cx="379131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Angular-Framework aufgesetzt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018FB7-6457-51F1-2CCF-9987CC3C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67" y="3630724"/>
            <a:ext cx="5461233" cy="300324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855391A-ABFC-CC7B-0325-839288115A25}"/>
              </a:ext>
            </a:extLst>
          </p:cNvPr>
          <p:cNvCxnSpPr>
            <a:cxnSpLocks/>
          </p:cNvCxnSpPr>
          <p:nvPr/>
        </p:nvCxnSpPr>
        <p:spPr>
          <a:xfrm>
            <a:off x="5947795" y="713064"/>
            <a:ext cx="0" cy="5847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7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3F2E2-1AD0-A411-3EB9-FF935AA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(H2)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08537-4A9B-D59A-A938-F614B5C8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Datenbankschema konzipiert</a:t>
            </a:r>
          </a:p>
          <a:p>
            <a:r>
              <a:rPr lang="de-DE" dirty="0"/>
              <a:t>Datenbank aufgesetzt</a:t>
            </a:r>
          </a:p>
          <a:p>
            <a:r>
              <a:rPr lang="de-DE" dirty="0"/>
              <a:t>Datenbankschema in H2-Datenbank implementiert</a:t>
            </a:r>
          </a:p>
          <a:p>
            <a:r>
              <a:rPr lang="de-DE" dirty="0"/>
              <a:t>Längeres Problem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EF94DBD-B65D-D8E2-86FB-9AE4F68C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5" y="1357803"/>
            <a:ext cx="3973506" cy="1173899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D1D77AF-C412-ADC3-6941-817B25FC2A5F}"/>
              </a:ext>
            </a:extLst>
          </p:cNvPr>
          <p:cNvSpPr txBox="1">
            <a:spLocks/>
          </p:cNvSpPr>
          <p:nvPr/>
        </p:nvSpPr>
        <p:spPr>
          <a:xfrm>
            <a:off x="7006715" y="838580"/>
            <a:ext cx="2665791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Datenbank-Schema:</a:t>
            </a:r>
          </a:p>
        </p:txBody>
      </p:sp>
      <p:pic>
        <p:nvPicPr>
          <p:cNvPr id="7" name="Grafik 6" descr="Blitzschlag">
            <a:extLst>
              <a:ext uri="{FF2B5EF4-FFF2-40B4-BE49-F238E27FC236}">
                <a16:creationId xmlns:a16="http://schemas.microsoft.com/office/drawing/2014/main" id="{B1B25355-E2CC-443D-53DD-96B4437BC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3685" y="3927473"/>
            <a:ext cx="762000" cy="7571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F42F6A7-24DE-4350-9607-20D509C38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316" y="4306027"/>
            <a:ext cx="3712380" cy="2388340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E554242-930F-ADC9-DAAD-2F743DF0AA51}"/>
              </a:ext>
            </a:extLst>
          </p:cNvPr>
          <p:cNvSpPr txBox="1">
            <a:spLocks/>
          </p:cNvSpPr>
          <p:nvPr/>
        </p:nvSpPr>
        <p:spPr>
          <a:xfrm>
            <a:off x="7816316" y="3786804"/>
            <a:ext cx="2665791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H2-Datenbank:</a:t>
            </a:r>
          </a:p>
        </p:txBody>
      </p:sp>
    </p:spTree>
    <p:extLst>
      <p:ext uri="{BB962C8B-B14F-4D97-AF65-F5344CB8AC3E}">
        <p14:creationId xmlns:p14="http://schemas.microsoft.com/office/powerpoint/2010/main" val="372494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1B20A-5D0A-C760-60D1-9BA9ADD2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nach dem Sprint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D7E86B-9EE2-2601-6FAB-1EC817D1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44" y="1720999"/>
            <a:ext cx="10718377" cy="4963886"/>
          </a:xfrm>
        </p:spPr>
      </p:pic>
    </p:spTree>
    <p:extLst>
      <p:ext uri="{BB962C8B-B14F-4D97-AF65-F5344CB8AC3E}">
        <p14:creationId xmlns:p14="http://schemas.microsoft.com/office/powerpoint/2010/main" val="303343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40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Tw Cen MT</vt:lpstr>
      <vt:lpstr>Schaltkreis</vt:lpstr>
      <vt:lpstr>Sprint Review 21.05.</vt:lpstr>
      <vt:lpstr>Sprint Backlog</vt:lpstr>
      <vt:lpstr>Backend</vt:lpstr>
      <vt:lpstr>Datenbank (H2)</vt:lpstr>
      <vt:lpstr>Stand nach dem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21.05.</dc:title>
  <dc:creator>sebas</dc:creator>
  <cp:lastModifiedBy>sebas</cp:lastModifiedBy>
  <cp:revision>1</cp:revision>
  <dcterms:created xsi:type="dcterms:W3CDTF">2022-05-21T11:29:30Z</dcterms:created>
  <dcterms:modified xsi:type="dcterms:W3CDTF">2022-05-21T11:51:01Z</dcterms:modified>
</cp:coreProperties>
</file>