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63" r:id="rId5"/>
    <p:sldId id="264" r:id="rId6"/>
    <p:sldId id="265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545"/>
  </p:normalViewPr>
  <p:slideViewPr>
    <p:cSldViewPr>
      <p:cViewPr varScale="1">
        <p:scale>
          <a:sx n="79" d="100"/>
          <a:sy n="79" d="100"/>
        </p:scale>
        <p:origin x="115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Slide adapted from Ben Arnold 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Slide adapted from Ben Arnold 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Slide adapted from Ben Arnold 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Slide adapted from Ben Arnold 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8542" y="609584"/>
            <a:ext cx="8048508" cy="507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Slide adapted from Ben Arnold 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0852" y="462343"/>
            <a:ext cx="414229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7395"/>
            <a:ext cx="8072119" cy="4326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62040" y="6668230"/>
            <a:ext cx="2491104" cy="153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Slide adapted from Ben Arnold 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104" y="462343"/>
            <a:ext cx="54362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Type </a:t>
            </a:r>
            <a:r>
              <a:rPr spc="-5" dirty="0"/>
              <a:t>I and </a:t>
            </a:r>
            <a:r>
              <a:rPr spc="-55" dirty="0"/>
              <a:t>Type </a:t>
            </a:r>
            <a:r>
              <a:rPr spc="-5" dirty="0"/>
              <a:t>II</a:t>
            </a:r>
            <a:r>
              <a:rPr spc="130" dirty="0"/>
              <a:t> </a:t>
            </a:r>
            <a:r>
              <a:rPr spc="-30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40291" y="1828779"/>
            <a:ext cx="6988081" cy="378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24DB9F0-B2E4-0E47-AA31-98BB1C28B0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10200" y="6629400"/>
            <a:ext cx="32429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5" dirty="0"/>
              <a:t>Slide adapted from Ben Arnold </a:t>
            </a:r>
            <a:r>
              <a:rPr lang="en-US" spc="-5" dirty="0"/>
              <a:t> PH 250B </a:t>
            </a:r>
            <a:r>
              <a:rPr spc="-5" dirty="0"/>
              <a:t>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98" y="462343"/>
            <a:ext cx="26358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Type </a:t>
            </a:r>
            <a:r>
              <a:rPr spc="-5" dirty="0"/>
              <a:t>I</a:t>
            </a:r>
            <a:r>
              <a:rPr spc="5" dirty="0"/>
              <a:t> </a:t>
            </a:r>
            <a:r>
              <a:rPr spc="-20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326086" y="1478339"/>
            <a:ext cx="8817913" cy="537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65595F8-A9F7-7842-BF6B-969A6499B41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10200" y="6629400"/>
            <a:ext cx="32429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5" dirty="0"/>
              <a:t>Slide adapted from Ben Arnold </a:t>
            </a:r>
            <a:r>
              <a:rPr lang="en-US" spc="-5" dirty="0"/>
              <a:t> PH 250B </a:t>
            </a:r>
            <a:r>
              <a:rPr spc="-5" dirty="0"/>
              <a:t>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562" y="891075"/>
            <a:ext cx="7019586" cy="423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AFCBC60-F6D5-E046-AA2C-6F68A068D37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10200" y="6629400"/>
            <a:ext cx="32429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5" dirty="0"/>
              <a:t>Slide adapted from Ben Arnold </a:t>
            </a:r>
            <a:r>
              <a:rPr lang="en-US" spc="-5" dirty="0"/>
              <a:t> PH 250B </a:t>
            </a:r>
            <a:r>
              <a:rPr spc="-5" dirty="0"/>
              <a:t>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999" y="274144"/>
            <a:ext cx="2776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Type </a:t>
            </a:r>
            <a:r>
              <a:rPr spc="-5" dirty="0"/>
              <a:t>II</a:t>
            </a:r>
            <a:r>
              <a:rPr spc="5" dirty="0"/>
              <a:t> </a:t>
            </a:r>
            <a:r>
              <a:rPr spc="-20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754780" y="1287397"/>
            <a:ext cx="7764719" cy="513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8750221-50F7-B741-95A1-0CDA75274EC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10200" y="6629400"/>
            <a:ext cx="32429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5" dirty="0"/>
              <a:t>Slide adapted from Ben Arnold </a:t>
            </a:r>
            <a:r>
              <a:rPr lang="en-US" spc="-5" dirty="0"/>
              <a:t> PH 250B </a:t>
            </a:r>
            <a:r>
              <a:rPr spc="-5" dirty="0"/>
              <a:t>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9876" y="462343"/>
            <a:ext cx="1463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</a:t>
            </a:r>
            <a:r>
              <a:rPr spc="-20" dirty="0"/>
              <a:t>o</a:t>
            </a:r>
            <a:r>
              <a:rPr spc="-45" dirty="0"/>
              <a:t>w</a:t>
            </a:r>
            <a:r>
              <a:rPr spc="-5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33599"/>
            <a:ext cx="9144000" cy="4724399"/>
          </a:xfrm>
          <a:prstGeom prst="rect">
            <a:avLst/>
          </a:prstGeom>
          <a:blipFill>
            <a:blip r:embed="rId2" cstate="print"/>
            <a:stretch>
              <a:fillRect t="-2225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946D0D6-6837-2F40-AFAD-AD4B0B4866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10200" y="6629400"/>
            <a:ext cx="32429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5" dirty="0"/>
              <a:t>Slide adapted from Ben Arnold </a:t>
            </a:r>
            <a:r>
              <a:rPr lang="en-US" spc="-5" dirty="0"/>
              <a:t> PH 250B </a:t>
            </a:r>
            <a:r>
              <a:rPr spc="-5" dirty="0"/>
              <a:t>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D38F945-042F-2542-8F0E-09CF40058850}"/>
              </a:ext>
            </a:extLst>
          </p:cNvPr>
          <p:cNvSpPr txBox="1"/>
          <p:nvPr/>
        </p:nvSpPr>
        <p:spPr>
          <a:xfrm>
            <a:off x="3048000" y="1229770"/>
            <a:ext cx="7010400" cy="79765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54965" algn="l"/>
                <a:tab pos="355600" algn="l"/>
              </a:tabLst>
            </a:pPr>
            <a:r>
              <a:rPr lang="en-US" sz="2400" spc="-10" dirty="0">
                <a:latin typeface="Calibri"/>
                <a:cs typeface="Calibri"/>
              </a:rPr>
              <a:t>Power (1- beta) is the area under the alternative distribution to the right of the critical value.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9876" y="462343"/>
            <a:ext cx="1463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</a:t>
            </a:r>
            <a:r>
              <a:rPr spc="-20" dirty="0"/>
              <a:t>o</a:t>
            </a:r>
            <a:r>
              <a:rPr spc="-45" dirty="0"/>
              <a:t>w</a:t>
            </a:r>
            <a:r>
              <a:rPr spc="-5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33599"/>
            <a:ext cx="9144000" cy="4724399"/>
          </a:xfrm>
          <a:prstGeom prst="rect">
            <a:avLst/>
          </a:prstGeom>
          <a:blipFill>
            <a:blip r:embed="rId2" cstate="print"/>
            <a:stretch>
              <a:fillRect t="-2225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946D0D6-6837-2F40-AFAD-AD4B0B4866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10200" y="6629400"/>
            <a:ext cx="32429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5" dirty="0"/>
              <a:t>Slide adapted from Ben Arnold </a:t>
            </a:r>
            <a:r>
              <a:rPr lang="en-US" spc="-5" dirty="0"/>
              <a:t> PH 250B </a:t>
            </a:r>
            <a:r>
              <a:rPr spc="-5" dirty="0"/>
              <a:t>slides from</a:t>
            </a:r>
            <a:r>
              <a:rPr spc="-35" dirty="0"/>
              <a:t> </a:t>
            </a:r>
            <a:r>
              <a:rPr dirty="0"/>
              <a:t>2017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D7A529F-F4ED-A04E-984C-F4AE959916FE}"/>
              </a:ext>
            </a:extLst>
          </p:cNvPr>
          <p:cNvSpPr txBox="1"/>
          <p:nvPr/>
        </p:nvSpPr>
        <p:spPr>
          <a:xfrm>
            <a:off x="152400" y="152400"/>
            <a:ext cx="2596166" cy="5304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54965" algn="l"/>
                <a:tab pos="355600" algn="l"/>
              </a:tabLst>
            </a:pPr>
            <a:r>
              <a:rPr lang="en-US" sz="3000" spc="-10" dirty="0">
                <a:latin typeface="Calibri"/>
                <a:cs typeface="Calibri"/>
              </a:rPr>
              <a:t>To Increase Power:</a:t>
            </a: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Increase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effect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size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Increase </a:t>
            </a:r>
            <a:r>
              <a:rPr sz="3000" spc="-5" dirty="0">
                <a:latin typeface="Calibri"/>
                <a:cs typeface="Calibri"/>
              </a:rPr>
              <a:t>sample </a:t>
            </a:r>
            <a:r>
              <a:rPr sz="3000" spc="-20" dirty="0">
                <a:latin typeface="Calibri"/>
                <a:cs typeface="Calibri"/>
              </a:rPr>
              <a:t>size </a:t>
            </a:r>
            <a:r>
              <a:rPr sz="3000" spc="-5" dirty="0">
                <a:latin typeface="Calibri"/>
                <a:cs typeface="Calibri"/>
              </a:rPr>
              <a:t>(shrinks </a:t>
            </a:r>
            <a:r>
              <a:rPr sz="3000" spc="-15" dirty="0">
                <a:latin typeface="Calibri"/>
                <a:cs typeface="Calibri"/>
              </a:rPr>
              <a:t>standard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error)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Increase </a:t>
            </a:r>
            <a:r>
              <a:rPr sz="3000" spc="-40" dirty="0">
                <a:latin typeface="Calibri"/>
                <a:cs typeface="Calibri"/>
              </a:rPr>
              <a:t>Type 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Error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D38F945-042F-2542-8F0E-09CF40058850}"/>
              </a:ext>
            </a:extLst>
          </p:cNvPr>
          <p:cNvSpPr txBox="1"/>
          <p:nvPr/>
        </p:nvSpPr>
        <p:spPr>
          <a:xfrm>
            <a:off x="3048000" y="1229770"/>
            <a:ext cx="7010400" cy="79765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54965" algn="l"/>
                <a:tab pos="355600" algn="l"/>
              </a:tabLst>
            </a:pPr>
            <a:r>
              <a:rPr lang="en-US" sz="2400" spc="-10" dirty="0">
                <a:latin typeface="Calibri"/>
                <a:cs typeface="Calibri"/>
              </a:rPr>
              <a:t>Power (1- beta) is the area under the alternative distribution to the right of the critical value.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15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134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Type I and Type II Errors</vt:lpstr>
      <vt:lpstr>Type I Error</vt:lpstr>
      <vt:lpstr>PowerPoint Presentation</vt:lpstr>
      <vt:lpstr>Type II Error</vt:lpstr>
      <vt:lpstr>Power</vt:lpstr>
      <vt:lpstr>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Size, Power, and Matching </dc:title>
  <dc:creator>Dana Goin</dc:creator>
  <cp:lastModifiedBy>Microsoft Office User</cp:lastModifiedBy>
  <cp:revision>1</cp:revision>
  <dcterms:created xsi:type="dcterms:W3CDTF">2019-03-14T21:08:01Z</dcterms:created>
  <dcterms:modified xsi:type="dcterms:W3CDTF">2019-03-14T21:15:47Z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2018-08-16T00:00:00Z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2019-03-14T00:00:00Z</vt:filetime>
  </property>
</Properties>
</file>