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B95DD33-7F2F-4494-BAEF-9E064194C8B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ACME_SPD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A9F824D-788C-47F9-A463-089C6B69FA0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4/15/2024 9:37:59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ct_Faith_Plot" id="2" name="slide2">
            <a:extLst>
              <a:ext uri="{FF2B5EF4-FFF2-40B4-BE49-F238E27FC236}">
                <a16:creationId xmlns:a16="http://schemas.microsoft.com/office/drawing/2014/main" id="{F53E06EE-83DB-4835-A3B5-6178F4D66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43"/>
            <a:ext cx="12192000" cy="668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ct_Faith_Table" id="3" name="slide3">
            <a:extLst>
              <a:ext uri="{FF2B5EF4-FFF2-40B4-BE49-F238E27FC236}">
                <a16:creationId xmlns:a16="http://schemas.microsoft.com/office/drawing/2014/main" id="{B666F3D3-227C-4F07-810D-7D6BD74D38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2" y="733425"/>
            <a:ext cx="88296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ct_Chunk_Size_Basic" id="4" name="slide4">
            <a:extLst>
              <a:ext uri="{FF2B5EF4-FFF2-40B4-BE49-F238E27FC236}">
                <a16:creationId xmlns:a16="http://schemas.microsoft.com/office/drawing/2014/main" id="{BF38AFE7-A64C-47CB-B431-E8B225ECEC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82" y="0"/>
            <a:ext cx="3070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ct_All_Strategy" id="5" name="slide5">
            <a:extLst>
              <a:ext uri="{FF2B5EF4-FFF2-40B4-BE49-F238E27FC236}">
                <a16:creationId xmlns:a16="http://schemas.microsoft.com/office/drawing/2014/main" id="{AF4247CD-8567-41E9-9E4A-4FADC59385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87" y="0"/>
            <a:ext cx="2411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2024-04-15T16:38:02Z</dcterms:created>
  <dcterms:modified xsi:type="dcterms:W3CDTF">2024-04-15T16:38:02Z</dcterms:modified>
</cp:coreProperties>
</file>