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1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85124" autoAdjust="0"/>
  </p:normalViewPr>
  <p:slideViewPr>
    <p:cSldViewPr snapToGrid="0">
      <p:cViewPr varScale="1">
        <p:scale>
          <a:sx n="96" d="100"/>
          <a:sy n="96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295F1-EE25-4BFC-8AD5-ED9ACB5F592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7381D-2282-4523-926C-A6180B5B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latin typeface="Helvetica" pitchFamily="2" charset="0"/>
                <a:ea typeface="ＭＳ Ｐゴシック" panose="020B0600070205080204" pitchFamily="34" charset="-128"/>
              </a:rPr>
              <a:t>Figure </a:t>
            </a:r>
            <a:r>
              <a:rPr lang="en-US" altLang="en-US" sz="1300" b="1" dirty="0">
                <a:latin typeface="Helvetica" pitchFamily="2" charset="0"/>
                <a:ea typeface="ＭＳ Ｐゴシック" panose="020B0600070205080204" pitchFamily="34" charset="-128"/>
              </a:rPr>
              <a:t>Legend</a:t>
            </a:r>
            <a:r>
              <a:rPr lang="en-US" altLang="en-US" b="1" dirty="0">
                <a:latin typeface="Helvetica" pitchFamily="2" charset="0"/>
                <a:ea typeface="ＭＳ Ｐゴシック" panose="020B0600070205080204" pitchFamily="34" charset="-128"/>
              </a:rPr>
              <a:t>:</a:t>
            </a:r>
          </a:p>
          <a:p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Blandit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colubros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justo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3-postscripta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occiditur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. (Y)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Quis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numerose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sem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anteacta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et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commodum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cum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earum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ab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est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stupore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lius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.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Fuga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munditiem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p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facundla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prodesse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,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porro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m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ultimam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consensu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, floret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secuti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laudare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(ME), hac ante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successione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sparsim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(AC).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Natus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legentis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succubam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jormavit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,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mppono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maiores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maiestate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,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eum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ditiones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clari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dui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inventore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te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iuratoria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. (E)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Pugnat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-Autem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neque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muneris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debitam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lectorum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. (E)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Reniam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-Nobis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donec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senatus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praepostere-quia</a:t>
            </a:r>
            <a:r>
              <a:rPr lang="en-US" altLang="en-US" dirty="0"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en-US" dirty="0" err="1">
                <a:latin typeface="Helvetica" pitchFamily="2" charset="0"/>
                <a:ea typeface="Helvetica" pitchFamily="2" charset="0"/>
                <a:cs typeface="Helvetica" pitchFamily="2" charset="0"/>
              </a:rPr>
              <a:t>originem</a:t>
            </a:r>
            <a:r>
              <a:rPr lang="en-US" altLang="en-US">
                <a:latin typeface="Helvetica" pitchFamily="2" charset="0"/>
                <a:ea typeface="Helvetica" pitchFamily="2" charset="0"/>
                <a:cs typeface="Helvetica" pitchFamily="2" charset="0"/>
              </a:rPr>
              <a:t> (CUM).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7381D-2282-4523-926C-A6180B5B2C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4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>
            <a:extLst>
              <a:ext uri="{FF2B5EF4-FFF2-40B4-BE49-F238E27FC236}">
                <a16:creationId xmlns:a16="http://schemas.microsoft.com/office/drawing/2014/main" id="{BB2E284C-328F-7640-A2C4-23ADA33658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备注占位符 2">
            <a:extLst>
              <a:ext uri="{FF2B5EF4-FFF2-40B4-BE49-F238E27FC236}">
                <a16:creationId xmlns:a16="http://schemas.microsoft.com/office/drawing/2014/main" id="{32440465-636A-744A-865A-AE5F6575F2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1" name="灯片编号占位符 3">
            <a:extLst>
              <a:ext uri="{FF2B5EF4-FFF2-40B4-BE49-F238E27FC236}">
                <a16:creationId xmlns:a16="http://schemas.microsoft.com/office/drawing/2014/main" id="{BBB09F08-3CE8-784B-BD74-F74A1D153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2A6FFE-8927-8044-8274-19046FB70A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33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3EF6-998E-980E-7F98-0DD478721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BF50C-1087-449B-0D69-1E973B34E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9A55-6822-469A-F870-11A73332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C2BB-753F-0923-23FB-AF8BA790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1A44-EFAD-500C-0038-8621712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B9FB-B7B5-BE77-71B5-5E9809D7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68DB-93B8-614C-6C65-4ADABD3F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31E1-4195-DBCE-1575-B3163806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F321-0393-FB83-D7D4-BBC11872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3F2E-EC2A-1195-B706-78671049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44B54-AA96-249D-82F7-9485987D7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C0E0E-90BC-97C0-2BD1-F2879CE4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85CA-E286-B27E-DD72-BCE13021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CB3B-1F4A-4D8A-9E4F-630FD94B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32A4-B6F6-0440-8EDD-DEF59E73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E1CC-7EFD-E168-7939-8315427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C94-1496-7F8D-234B-6A576076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6EB3-C90F-2D8D-0F75-79CFFC3B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C6BD-A0FD-F9B2-CFFB-2F43CEB6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BA18-02AC-9219-AB82-448AA982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7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C9E6-EF37-EF22-D07D-A6C15E30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AEB30-78CE-138A-DEE2-D5F5D2A2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039F-3964-EECE-824E-B004BFB0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20A8-63CE-9667-48BB-DF889477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8E587-AC0C-8E86-FCD8-DB37F886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C177-6501-B0AA-7C33-5EF5719C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95D6-E882-8B4E-3251-0045CC3DC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BD29D-513B-3A1A-3EBC-A50EF4E7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3C8A6-B0C0-FD84-A8CB-FD7A508B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024FF-6279-63AB-55D0-4EC85B30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DBDDF-25DF-4559-063A-C166F5A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BB30-639E-6CE3-AF47-9FB0DD4D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FDAEC-DD76-2CB6-C207-D64990B7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0BDA2-7C6C-A38A-092F-E0DD12F4B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CFDA3-1EB8-48AE-98E8-30541748E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EA409-6EE1-9B07-FF56-16B1CB118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884CE-BC7C-404B-3DC3-75182B05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B680A-A1D7-A125-84F9-C1A64A0A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1BDF3-776A-8858-5896-8C68E95C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707D-948C-08B5-CC88-749A37AB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20037-D85A-994A-DEBD-BB480F56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4570-DD11-50A0-4F6B-D3CF4382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1376-2756-22E2-2E79-F692F67F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663F1-2C34-6526-233D-AF455E90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597AB-6370-7BE4-33C3-A987EFEF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E6CB-8C8B-71B2-13CB-CE2574F6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66A1-E20F-1FAB-5C5A-1F60A8BC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0523-0021-707A-479F-9746C0F7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2F6C-5BE8-90FF-2787-4FF790F8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B1E6-5954-602A-E17B-225BA514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5CB98-C5AA-A3E6-C11A-4AAF35CE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4C6C-23BF-E0DF-443F-2041D68E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3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BEA-F7AE-C2F4-B742-506DE79C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9BBF6-A516-3840-E961-6394BDE02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41653-CB49-BD75-28B7-DB2308F7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F9CF-5DE5-9C03-137A-DED66AE6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D2A3E-CD93-AE4E-FE8D-A05F17C8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38174-9B4D-0CB4-9122-91022B7A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0A2BA-D773-F2E8-8BE1-CFA0EBB4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CF70-E47F-6617-C2F9-154F69B2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F7F3-9449-946E-56AA-7798B7983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0BD1-D1E7-4E03-9D36-88B2774EFA8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B0FB-DFDD-DAC1-E659-4A4A6CB5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568-A69A-96F0-DF22-52C8DD0CE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E359-2D6D-47BB-B719-F6D97402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:http:/www.illumina.com/images/rtColumnProdServDuoChip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47A-489A-38D1-5F0D-A1440409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414B6-1113-5212-18B9-4149757DC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9" name="灯片编号占位符 22">
            <a:extLst>
              <a:ext uri="{FF2B5EF4-FFF2-40B4-BE49-F238E27FC236}">
                <a16:creationId xmlns:a16="http://schemas.microsoft.com/office/drawing/2014/main" id="{77C4742F-0476-8146-96AC-ECB9C549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DengXia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 algn="r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171746-97AB-274C-99CE-FB1200C4E9BE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r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</a:t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Text Box 374">
            <a:extLst>
              <a:ext uri="{FF2B5EF4-FFF2-40B4-BE49-F238E27FC236}">
                <a16:creationId xmlns:a16="http://schemas.microsoft.com/office/drawing/2014/main" id="{92DCA3C5-B215-7D46-AE55-753F56D13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812" y="3253438"/>
            <a:ext cx="16573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75">
            <a:extLst>
              <a:ext uri="{FF2B5EF4-FFF2-40B4-BE49-F238E27FC236}">
                <a16:creationId xmlns:a16="http://schemas.microsoft.com/office/drawing/2014/main" id="{A6A32151-2441-9548-BE58-CF437E7A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062" y="3840813"/>
            <a:ext cx="143986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381">
            <a:extLst>
              <a:ext uri="{FF2B5EF4-FFF2-40B4-BE49-F238E27FC236}">
                <a16:creationId xmlns:a16="http://schemas.microsoft.com/office/drawing/2014/main" id="{2084A99C-A9D6-FA40-ACBC-54A8E1245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771" y="3110562"/>
            <a:ext cx="1760537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387" descr="http://www.illumina.com/images/rtColumnProdServDuoChip.gif">
            <a:extLst>
              <a:ext uri="{FF2B5EF4-FFF2-40B4-BE49-F238E27FC236}">
                <a16:creationId xmlns:a16="http://schemas.microsoft.com/office/drawing/2014/main" id="{8BCE0559-D0AA-7547-A61F-A646BF12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078" r="33595"/>
          <a:stretch>
            <a:fillRect/>
          </a:stretch>
        </p:blipFill>
        <p:spPr bwMode="auto">
          <a:xfrm rot="16200000" flipH="1">
            <a:off x="4326451" y="4054718"/>
            <a:ext cx="350841" cy="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389">
            <a:extLst>
              <a:ext uri="{FF2B5EF4-FFF2-40B4-BE49-F238E27FC236}">
                <a16:creationId xmlns:a16="http://schemas.microsoft.com/office/drawing/2014/main" id="{05C87448-954B-114A-BCD1-846C8BEAD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303" y="3985274"/>
            <a:ext cx="16573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390">
            <a:extLst>
              <a:ext uri="{FF2B5EF4-FFF2-40B4-BE49-F238E27FC236}">
                <a16:creationId xmlns:a16="http://schemas.microsoft.com/office/drawing/2014/main" id="{487B07C5-3A36-4446-9D2F-31B14B172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303" y="3253438"/>
            <a:ext cx="16573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22514"/>
      </p:ext>
    </p:extLst>
  </p:cSld>
  <p:clrMapOvr>
    <a:masterClrMapping/>
  </p:clrMapOvr>
  <p:transition advTm="36298"/>
  <p:extLst>
    <p:ext uri="{3A86A75C-4F4B-4683-9AE1-C65F6400EC91}">
      <p14:laserTraceLst xmlns:p14="http://schemas.microsoft.com/office/powerpoint/2010/main">
        <p14:tracePtLst>
          <p14:tracePt t="4352" x="2324100" y="4702175"/>
          <p14:tracePt t="4361" x="2346325" y="4686300"/>
          <p14:tracePt t="4369" x="2362200" y="4686300"/>
          <p14:tracePt t="4377" x="2422525" y="4678363"/>
          <p14:tracePt t="4385" x="2468563" y="4664075"/>
          <p14:tracePt t="4392" x="2514600" y="4648200"/>
          <p14:tracePt t="4401" x="2560638" y="4640263"/>
          <p14:tracePt t="4408" x="2590800" y="4625975"/>
          <p14:tracePt t="4417" x="2644775" y="4618038"/>
          <p14:tracePt t="4425" x="2682875" y="4602163"/>
          <p14:tracePt t="4433" x="2720975" y="4594225"/>
          <p14:tracePt t="4441" x="2751138" y="4594225"/>
          <p14:tracePt t="4449" x="2789238" y="4579938"/>
          <p14:tracePt t="4457" x="2811463" y="4579938"/>
          <p14:tracePt t="4465" x="2827338" y="4579938"/>
          <p14:tracePt t="4473" x="2849563" y="4579938"/>
          <p14:tracePt t="4481" x="2857500" y="4564063"/>
          <p14:tracePt t="4489" x="2873375" y="4564063"/>
          <p14:tracePt t="4497" x="2887663" y="4564063"/>
          <p14:tracePt t="4505" x="2895600" y="4564063"/>
          <p14:tracePt t="4522" x="2911475" y="4564063"/>
          <p14:tracePt t="4538" x="2917825" y="4564063"/>
          <p14:tracePt t="4562" x="2933700" y="4564063"/>
          <p14:tracePt t="4586" x="2941638" y="4564063"/>
          <p14:tracePt t="4634" x="2955925" y="4564063"/>
          <p14:tracePt t="4836" x="2941638" y="4564063"/>
          <p14:tracePt t="4861" x="2933700" y="4564063"/>
          <p14:tracePt t="4869" x="2917825" y="4564063"/>
          <p14:tracePt t="4877" x="2911475" y="4579938"/>
          <p14:tracePt t="4885" x="2887663" y="4579938"/>
          <p14:tracePt t="4893" x="2849563" y="4594225"/>
          <p14:tracePt t="4901" x="2811463" y="4602163"/>
          <p14:tracePt t="4909" x="2781300" y="4618038"/>
          <p14:tracePt t="4918" x="2705100" y="4640263"/>
          <p14:tracePt t="4926" x="2644775" y="4648200"/>
          <p14:tracePt t="4934" x="2574925" y="4664075"/>
          <p14:tracePt t="4942" x="2514600" y="4678363"/>
          <p14:tracePt t="4950" x="2446338" y="4686300"/>
          <p14:tracePt t="4958" x="2408238" y="4702175"/>
          <p14:tracePt t="4966" x="2362200" y="4702175"/>
          <p14:tracePt t="4975" x="2301875" y="4708525"/>
          <p14:tracePt t="4982" x="2263775" y="4708525"/>
          <p14:tracePt t="4991" x="2217738" y="4724400"/>
          <p14:tracePt t="4998" x="2193925" y="4724400"/>
          <p14:tracePt t="5008" x="2171700" y="4724400"/>
          <p14:tracePt t="5014" x="2149475" y="4724400"/>
          <p14:tracePt t="5031" x="2133600" y="4724400"/>
          <p14:tracePt t="5168" x="2149475" y="4724400"/>
          <p14:tracePt t="5176" x="2149475" y="4732338"/>
          <p14:tracePt t="5184" x="2155825" y="4746625"/>
          <p14:tracePt t="5192" x="2171700" y="4762500"/>
          <p14:tracePt t="5200" x="2179638" y="4784725"/>
          <p14:tracePt t="5208" x="2193925" y="4792663"/>
          <p14:tracePt t="5217" x="2193925" y="4816475"/>
          <p14:tracePt t="5225" x="2217738" y="4838700"/>
          <p14:tracePt t="5233" x="2232025" y="4868863"/>
          <p14:tracePt t="5241" x="2255838" y="4876800"/>
          <p14:tracePt t="5249" x="2263775" y="4892675"/>
          <p14:tracePt t="5257" x="2316163" y="4892675"/>
          <p14:tracePt t="5265" x="2346325" y="4892675"/>
          <p14:tracePt t="5273" x="2384425" y="4892675"/>
          <p14:tracePt t="5281" x="2454275" y="4854575"/>
          <p14:tracePt t="5289" x="2514600" y="4792663"/>
          <p14:tracePt t="5297" x="2590800" y="4708525"/>
          <p14:tracePt t="5305" x="2659063" y="4625975"/>
          <p14:tracePt t="5313" x="2803525" y="4435475"/>
          <p14:tracePt t="5322" x="2887663" y="4305300"/>
          <p14:tracePt t="5330" x="2917825" y="4221163"/>
          <p14:tracePt t="5338" x="3001963" y="4098925"/>
          <p14:tracePt t="5345" x="3063875" y="3992563"/>
          <p14:tracePt t="5354" x="3124200" y="3878263"/>
          <p14:tracePt t="5362" x="3146425" y="3840163"/>
          <p14:tracePt t="5370" x="3184525" y="3779838"/>
          <p14:tracePt t="5378" x="3216275" y="3733800"/>
          <p14:tracePt t="5386" x="3230563" y="3695700"/>
          <p14:tracePt t="5395" x="3246438" y="3687763"/>
          <p14:tracePt t="5402" x="3254375" y="3673475"/>
          <p14:tracePt t="5412" x="3254375" y="3665538"/>
          <p14:tracePt t="5443" x="3268663" y="3665538"/>
          <p14:tracePt t="5523" x="3276600" y="3649663"/>
          <p14:tracePt t="8883" x="3276600" y="3665538"/>
          <p14:tracePt t="8893" x="3314700" y="3695700"/>
          <p14:tracePt t="8900" x="3336925" y="3717925"/>
          <p14:tracePt t="8910" x="3375025" y="3756025"/>
          <p14:tracePt t="8916" x="3398838" y="3794125"/>
          <p14:tracePt t="8924" x="3406775" y="3802063"/>
          <p14:tracePt t="8932" x="3459163" y="3863975"/>
          <p14:tracePt t="8940" x="3489325" y="3902075"/>
          <p14:tracePt t="8948" x="3527425" y="3940175"/>
          <p14:tracePt t="8956" x="3565525" y="3984625"/>
          <p14:tracePt t="8964" x="3589338" y="4030663"/>
          <p14:tracePt t="8972" x="3627438" y="4076700"/>
          <p14:tracePt t="8980" x="3627438" y="4098925"/>
          <p14:tracePt t="8988" x="3657600" y="4137025"/>
          <p14:tracePt t="8996" x="3673475" y="4183063"/>
          <p14:tracePt t="9004" x="3711575" y="4213225"/>
          <p14:tracePt t="9013" x="3717925" y="4259263"/>
          <p14:tracePt t="9021" x="3741738" y="4283075"/>
          <p14:tracePt t="9029" x="3756025" y="4321175"/>
          <p14:tracePt t="9037" x="3794125" y="4373563"/>
          <p14:tracePt t="9046" x="3817938" y="4411663"/>
          <p14:tracePt t="9053" x="3840163" y="4457700"/>
          <p14:tracePt t="9063" x="3863975" y="4495800"/>
          <p14:tracePt t="9069" x="3886200" y="4541838"/>
          <p14:tracePt t="9079" x="3902075" y="4564063"/>
          <p14:tracePt t="9085" x="3924300" y="4618038"/>
          <p14:tracePt t="9096" x="3954463" y="4640263"/>
          <p14:tracePt t="9101" x="3984625" y="4686300"/>
          <p14:tracePt t="9112" x="4008438" y="4724400"/>
          <p14:tracePt t="9118" x="4030663" y="4746625"/>
          <p14:tracePt t="9129" x="4054475" y="4770438"/>
          <p14:tracePt t="9134" x="4068763" y="4792663"/>
          <p14:tracePt t="9146" x="4076700" y="4816475"/>
          <p14:tracePt t="9150" x="4098925" y="4830763"/>
          <p14:tracePt t="9163" x="4114800" y="4854575"/>
          <p14:tracePt t="9167" x="4122738" y="4868863"/>
          <p14:tracePt t="9179" x="4122738" y="4876800"/>
          <p14:tracePt t="9182" x="4137025" y="4892675"/>
          <p14:tracePt t="9198" x="4144963" y="4899025"/>
          <p14:tracePt t="9223" x="4144963" y="4914900"/>
          <p14:tracePt t="9231" x="4160838" y="4914900"/>
          <p14:tracePt t="9255" x="4175125" y="4922838"/>
          <p14:tracePt t="9263" x="4183063" y="4922838"/>
          <p14:tracePt t="9271" x="4198938" y="4937125"/>
          <p14:tracePt t="9279" x="4229100" y="4953000"/>
          <p14:tracePt t="9287" x="4267200" y="4983163"/>
          <p14:tracePt t="9295" x="4327525" y="5006975"/>
          <p14:tracePt t="9303" x="4373563" y="5045075"/>
          <p14:tracePt t="9312" x="4449763" y="5067300"/>
          <p14:tracePt t="9320" x="4503738" y="5105400"/>
          <p14:tracePt t="9329" x="4564063" y="5143500"/>
          <p14:tracePt t="9336" x="4587875" y="5143500"/>
          <p14:tracePt t="9345" x="4640263" y="5165725"/>
          <p14:tracePt t="9352" x="4670425" y="5173663"/>
          <p14:tracePt t="9360" x="4708525" y="5197475"/>
          <p14:tracePt t="9368" x="4732338" y="5197475"/>
          <p14:tracePt t="9376" x="4754563" y="5211763"/>
          <p14:tracePt t="9384" x="4770438" y="5227638"/>
          <p14:tracePt t="9392" x="4778375" y="5227638"/>
          <p14:tracePt t="9416" x="4792663" y="5227638"/>
          <p14:tracePt t="9473" x="4808538" y="5227638"/>
          <p14:tracePt t="9497" x="4816475" y="5227638"/>
          <p14:tracePt t="9506" x="4830763" y="5227638"/>
          <p14:tracePt t="9513" x="4838700" y="5227638"/>
          <p14:tracePt t="9521" x="4876800" y="5227638"/>
          <p14:tracePt t="9530" x="4884738" y="5227638"/>
          <p14:tracePt t="9538" x="4899025" y="5211763"/>
          <p14:tracePt t="9547" x="4922838" y="5197475"/>
          <p14:tracePt t="9554" x="4945063" y="5189538"/>
          <p14:tracePt t="9563" x="4968875" y="5173663"/>
          <p14:tracePt t="9570" x="4983163" y="5165725"/>
          <p14:tracePt t="9578" x="5006975" y="5165725"/>
          <p14:tracePt t="9586" x="5021263" y="5151438"/>
          <p14:tracePt t="9602" x="5029200" y="5143500"/>
          <p14:tracePt t="9619" x="5045075" y="5143500"/>
          <p14:tracePt t="9651" x="5045075" y="5127625"/>
          <p14:tracePt t="9991" x="5051425" y="5127625"/>
          <p14:tracePt t="9998" x="5089525" y="5113338"/>
          <p14:tracePt t="10007" x="5113338" y="5105400"/>
          <p14:tracePt t="10015" x="5189538" y="5083175"/>
          <p14:tracePt t="10023" x="5273675" y="5059363"/>
          <p14:tracePt t="10031" x="5349875" y="5045075"/>
          <p14:tracePt t="10039" x="5432425" y="5021263"/>
          <p14:tracePt t="10047" x="5470525" y="5006975"/>
          <p14:tracePt t="10055" x="5532438" y="4999038"/>
          <p14:tracePt t="10063" x="5578475" y="4999038"/>
          <p14:tracePt t="10071" x="5622925" y="4999038"/>
          <p14:tracePt t="10079" x="5661025" y="4999038"/>
          <p14:tracePt t="10087" x="5684838" y="4999038"/>
          <p14:tracePt t="10095" x="5699125" y="4999038"/>
          <p14:tracePt t="10104" x="5722938" y="4999038"/>
          <p14:tracePt t="10136" x="5737225" y="5006975"/>
          <p14:tracePt t="10144" x="5737225" y="5021263"/>
          <p14:tracePt t="10152" x="5737225" y="5037138"/>
          <p14:tracePt t="10160" x="5737225" y="5045075"/>
          <p14:tracePt t="10169" x="5737225" y="5059363"/>
          <p14:tracePt t="10176" x="5737225" y="5067300"/>
          <p14:tracePt t="10185" x="5722938" y="5083175"/>
          <p14:tracePt t="10192" x="5707063" y="5105400"/>
          <p14:tracePt t="10201" x="5699125" y="5113338"/>
          <p14:tracePt t="10208" x="5661025" y="5143500"/>
          <p14:tracePt t="10216" x="5654675" y="5151438"/>
          <p14:tracePt t="10225" x="5616575" y="5173663"/>
          <p14:tracePt t="10233" x="5570538" y="5189538"/>
          <p14:tracePt t="10241" x="5516563" y="5197475"/>
          <p14:tracePt t="10249" x="5494338" y="5197475"/>
          <p14:tracePt t="10257" x="5464175" y="5211763"/>
          <p14:tracePt t="10265" x="5402263" y="5227638"/>
          <p14:tracePt t="10273" x="5364163" y="5227638"/>
          <p14:tracePt t="10281" x="5326063" y="5227638"/>
          <p14:tracePt t="10289" x="5303838" y="5227638"/>
          <p14:tracePt t="10297" x="5280025" y="5227638"/>
          <p14:tracePt t="10305" x="5273675" y="5227638"/>
          <p14:tracePt t="10313" x="5241925" y="5227638"/>
          <p14:tracePt t="10322" x="5235575" y="5227638"/>
          <p14:tracePt t="10338" x="5219700" y="5227638"/>
          <p14:tracePt t="10346" x="5219700" y="5211763"/>
          <p14:tracePt t="10354" x="5211763" y="5211763"/>
          <p14:tracePt t="10370" x="5211763" y="5197475"/>
          <p14:tracePt t="14504" x="5189538" y="5197475"/>
          <p14:tracePt t="14512" x="5173663" y="5189538"/>
          <p14:tracePt t="14521" x="5135563" y="5165725"/>
          <p14:tracePt t="14529" x="5089525" y="5143500"/>
          <p14:tracePt t="14536" x="5051425" y="5105400"/>
          <p14:tracePt t="14544" x="5006975" y="5067300"/>
          <p14:tracePt t="14554" x="4945063" y="5045075"/>
          <p14:tracePt t="14561" x="4899025" y="4999038"/>
          <p14:tracePt t="14570" x="4876800" y="4983163"/>
          <p14:tracePt t="14576" x="4838700" y="4960938"/>
          <p14:tracePt t="14585" x="4792663" y="4937125"/>
          <p14:tracePt t="14593" x="4770438" y="4914900"/>
          <p14:tracePt t="14603" x="4732338" y="4899025"/>
          <p14:tracePt t="14609" x="4708525" y="4892675"/>
          <p14:tracePt t="14617" x="4686300" y="4868863"/>
          <p14:tracePt t="14625" x="4670425" y="4854575"/>
          <p14:tracePt t="14633" x="4648200" y="4838700"/>
          <p14:tracePt t="14641" x="4625975" y="4816475"/>
          <p14:tracePt t="14649" x="4587875" y="4784725"/>
          <p14:tracePt t="14657" x="4579938" y="4770438"/>
          <p14:tracePt t="14666" x="4556125" y="4762500"/>
          <p14:tracePt t="14674" x="4541838" y="4732338"/>
          <p14:tracePt t="14682" x="4518025" y="4724400"/>
          <p14:tracePt t="14690" x="4503738" y="4708525"/>
          <p14:tracePt t="14698" x="4479925" y="4702175"/>
          <p14:tracePt t="14706" x="4479925" y="4678363"/>
          <p14:tracePt t="14714" x="4457700" y="4678363"/>
          <p14:tracePt t="14722" x="4449763" y="4648200"/>
          <p14:tracePt t="14730" x="4435475" y="4648200"/>
          <p14:tracePt t="14738" x="4419600" y="4640263"/>
          <p14:tracePt t="14746" x="4397375" y="4618038"/>
          <p14:tracePt t="14754" x="4389438" y="4618038"/>
          <p14:tracePt t="14762" x="4365625" y="4594225"/>
          <p14:tracePt t="14770" x="4351338" y="4594225"/>
          <p14:tracePt t="14779" x="4335463" y="4564063"/>
          <p14:tracePt t="14788" x="4327525" y="4564063"/>
          <p14:tracePt t="14795" x="4313238" y="4556125"/>
          <p14:tracePt t="14803" x="4305300" y="4541838"/>
          <p14:tracePt t="14811" x="4289425" y="4533900"/>
          <p14:tracePt t="14820" x="4283075" y="4533900"/>
          <p14:tracePt t="14827" x="4283075" y="4518025"/>
          <p14:tracePt t="14837" x="4259263" y="4511675"/>
          <p14:tracePt t="14843" x="4259263" y="4495800"/>
          <p14:tracePt t="14853" x="4229100" y="4487863"/>
          <p14:tracePt t="14860" x="4206875" y="4457700"/>
          <p14:tracePt t="14870" x="4183063" y="4449763"/>
          <p14:tracePt t="14876" x="4175125" y="4427538"/>
          <p14:tracePt t="14887" x="4144963" y="4403725"/>
          <p14:tracePt t="14892" x="4122738" y="4389438"/>
          <p14:tracePt t="14903" x="4092575" y="4373563"/>
          <p14:tracePt t="14908" x="4068763" y="4351338"/>
          <p14:tracePt t="14920" x="4038600" y="4343400"/>
          <p14:tracePt t="14924" x="4016375" y="4321175"/>
          <p14:tracePt t="14936" x="3992563" y="4305300"/>
          <p14:tracePt t="14940" x="3970338" y="4283075"/>
          <p14:tracePt t="14955" x="3954463" y="4259263"/>
          <p14:tracePt t="14958" x="3946525" y="4244975"/>
          <p14:tracePt t="14970" x="3932238" y="4237038"/>
          <p14:tracePt t="14974" x="3924300" y="4221163"/>
          <p14:tracePt t="14987" x="3908425" y="4213225"/>
          <p14:tracePt t="14991" x="3902075" y="4198938"/>
          <p14:tracePt t="15003" x="3886200" y="4183063"/>
          <p14:tracePt t="15007" x="3886200" y="4175125"/>
          <p14:tracePt t="15022" x="3870325" y="4160838"/>
          <p14:tracePt t="15023" x="3870325" y="4152900"/>
          <p14:tracePt t="15029" x="3870325" y="4137025"/>
          <p14:tracePt t="15037" x="3863975" y="4130675"/>
          <p14:tracePt t="15473" x="3817938" y="4130675"/>
          <p14:tracePt t="15482" x="3763963" y="4130675"/>
          <p14:tracePt t="15490" x="3733800" y="4130675"/>
          <p14:tracePt t="15498" x="3695700" y="4130675"/>
          <p14:tracePt t="15506" x="3657600" y="4130675"/>
          <p14:tracePt t="15514" x="3589338" y="4130675"/>
          <p14:tracePt t="15522" x="3521075" y="4098925"/>
          <p14:tracePt t="15530" x="3489325" y="4098925"/>
          <p14:tracePt t="15539" x="3398838" y="4068763"/>
          <p14:tracePt t="15546" x="3352800" y="4046538"/>
          <p14:tracePt t="15554" x="3292475" y="4008438"/>
          <p14:tracePt t="15562" x="3246438" y="3970338"/>
          <p14:tracePt t="15570" x="3192463" y="3940175"/>
          <p14:tracePt t="15579" x="3132138" y="3886200"/>
          <p14:tracePt t="15587" x="3086100" y="3840163"/>
          <p14:tracePt t="15595" x="3040063" y="3794125"/>
          <p14:tracePt t="15603" x="2994025" y="3741738"/>
          <p14:tracePt t="15611" x="2971800" y="3733800"/>
          <p14:tracePt t="15619" x="2933700" y="3695700"/>
          <p14:tracePt t="15627" x="2895600" y="3665538"/>
          <p14:tracePt t="15635" x="2857500" y="3627438"/>
          <p14:tracePt t="15644" x="2835275" y="3603625"/>
          <p14:tracePt t="15651" x="2811463" y="3581400"/>
          <p14:tracePt t="15660" x="2789238" y="3565525"/>
          <p14:tracePt t="15667" x="2781300" y="3543300"/>
          <p14:tracePt t="15676" x="2751138" y="3521075"/>
          <p14:tracePt t="15684" x="2727325" y="3497263"/>
          <p14:tracePt t="15692" x="2720975" y="3467100"/>
          <p14:tracePt t="15700" x="2697163" y="3444875"/>
          <p14:tracePt t="15708" x="2682875" y="3436938"/>
          <p14:tracePt t="15716" x="2667000" y="3413125"/>
          <p14:tracePt t="15732" x="2659063" y="3398838"/>
          <p14:tracePt t="15742" x="2659063" y="3390900"/>
          <p14:tracePt t="15756" x="2644775" y="3390900"/>
          <p14:tracePt t="16201" x="2659063" y="3390900"/>
          <p14:tracePt t="16210" x="2667000" y="3390900"/>
          <p14:tracePt t="16217" x="2682875" y="3390900"/>
          <p14:tracePt t="16225" x="2705100" y="3390900"/>
          <p14:tracePt t="16233" x="2720975" y="3390900"/>
          <p14:tracePt t="16241" x="2743200" y="3390900"/>
          <p14:tracePt t="16250" x="2751138" y="3390900"/>
          <p14:tracePt t="16257" x="2781300" y="3390900"/>
          <p14:tracePt t="16265" x="2803525" y="3390900"/>
          <p14:tracePt t="16273" x="2827338" y="3390900"/>
          <p14:tracePt t="16281" x="2849563" y="3375025"/>
          <p14:tracePt t="16289" x="2873375" y="3375025"/>
          <p14:tracePt t="16297" x="2887663" y="3375025"/>
          <p14:tracePt t="16305" x="2911475" y="3375025"/>
          <p14:tracePt t="16314" x="2917825" y="3375025"/>
          <p14:tracePt t="16322" x="2933700" y="3375025"/>
          <p14:tracePt t="16330" x="2955925" y="3375025"/>
          <p14:tracePt t="16338" x="2979738" y="3375025"/>
          <p14:tracePt t="16346" x="2994025" y="3375025"/>
          <p14:tracePt t="16354" x="3017838" y="3375025"/>
          <p14:tracePt t="16363" x="3040063" y="3375025"/>
          <p14:tracePt t="16370" x="3063875" y="3375025"/>
          <p14:tracePt t="16380" x="3086100" y="3375025"/>
          <p14:tracePt t="16387" x="3108325" y="3375025"/>
          <p14:tracePt t="16396" x="3132138" y="3375025"/>
          <p14:tracePt t="16402" x="3162300" y="3375025"/>
          <p14:tracePt t="16413" x="3170238" y="3390900"/>
          <p14:tracePt t="16419" x="3192463" y="3390900"/>
          <p14:tracePt t="16429" x="3208338" y="3390900"/>
          <p14:tracePt t="16435" x="3216275" y="3398838"/>
          <p14:tracePt t="16446" x="3230563" y="3398838"/>
          <p14:tracePt t="16451" x="3246438" y="3413125"/>
          <p14:tracePt t="16463" x="3254375" y="3421063"/>
          <p14:tracePt t="16475" x="3268663" y="3436938"/>
          <p14:tracePt t="16483" x="3276600" y="3444875"/>
          <p14:tracePt t="16491" x="3276600" y="3459163"/>
          <p14:tracePt t="16499" x="3276600" y="3482975"/>
          <p14:tracePt t="16508" x="3292475" y="3497263"/>
          <p14:tracePt t="16515" x="3298825" y="3521075"/>
          <p14:tracePt t="16524" x="3298825" y="3527425"/>
          <p14:tracePt t="16532" x="3298825" y="3551238"/>
          <p14:tracePt t="16540" x="3314700" y="3565525"/>
          <p14:tracePt t="16548" x="3314700" y="3581400"/>
          <p14:tracePt t="16556" x="3314700" y="3589338"/>
          <p14:tracePt t="16564" x="3330575" y="3603625"/>
          <p14:tracePt t="16572" x="3330575" y="3611563"/>
          <p14:tracePt t="16580" x="3336925" y="3627438"/>
          <p14:tracePt t="16588" x="3336925" y="3635375"/>
          <p14:tracePt t="16596" x="3336925" y="3649663"/>
          <p14:tracePt t="16613" x="3336925" y="3665538"/>
          <p14:tracePt t="16637" x="3352800" y="3673475"/>
          <p14:tracePt t="16661" x="3360738" y="3673475"/>
          <p14:tracePt t="16863" x="3336925" y="3687763"/>
          <p14:tracePt t="16871" x="3314700" y="3711575"/>
          <p14:tracePt t="16880" x="3276600" y="3741738"/>
          <p14:tracePt t="16887" x="3246438" y="3779838"/>
          <p14:tracePt t="16896" x="3208338" y="3817938"/>
          <p14:tracePt t="16903" x="3192463" y="3840163"/>
          <p14:tracePt t="16911" x="3170238" y="3863975"/>
          <p14:tracePt t="16919" x="3132138" y="3924300"/>
          <p14:tracePt t="16928" x="3101975" y="3984625"/>
          <p14:tracePt t="16936" x="3086100" y="4046538"/>
          <p14:tracePt t="16944" x="3063875" y="4114800"/>
          <p14:tracePt t="16953" x="3063875" y="4198938"/>
          <p14:tracePt t="16960" x="3063875" y="4267200"/>
          <p14:tracePt t="16968" x="3063875" y="4305300"/>
          <p14:tracePt t="16976" x="3063875" y="4365625"/>
          <p14:tracePt t="16984" x="3078163" y="4435475"/>
          <p14:tracePt t="16992" x="3086100" y="4449763"/>
          <p14:tracePt t="17000" x="3146425" y="4511675"/>
          <p14:tracePt t="17008" x="3192463" y="4541838"/>
          <p14:tracePt t="17017" x="3230563" y="4556125"/>
          <p14:tracePt t="17025" x="3292475" y="4579938"/>
          <p14:tracePt t="17032" x="3314700" y="4579938"/>
          <p14:tracePt t="17041" x="3352800" y="4594225"/>
          <p14:tracePt t="17049" x="3398838" y="4594225"/>
          <p14:tracePt t="17057" x="3444875" y="4594225"/>
          <p14:tracePt t="17066" x="3467100" y="4594225"/>
          <p14:tracePt t="17073" x="3505200" y="4594225"/>
          <p14:tracePt t="17083" x="3543300" y="4594225"/>
          <p14:tracePt t="17089" x="3565525" y="4594225"/>
          <p14:tracePt t="17100" x="3589338" y="4579938"/>
          <p14:tracePt t="17105" x="3597275" y="4564063"/>
          <p14:tracePt t="17116" x="3611563" y="4556125"/>
          <p14:tracePt t="17122" x="3627438" y="4541838"/>
          <p14:tracePt t="17138" x="3627438" y="4518025"/>
          <p14:tracePt t="17146" x="3627438" y="4511675"/>
          <p14:tracePt t="17162" x="3627438" y="4487863"/>
          <p14:tracePt t="17170" x="3611563" y="4457700"/>
          <p14:tracePt t="17178" x="3589338" y="4449763"/>
          <p14:tracePt t="17186" x="3543300" y="4411663"/>
          <p14:tracePt t="17194" x="3489325" y="4389438"/>
          <p14:tracePt t="17202" x="3444875" y="4373563"/>
          <p14:tracePt t="17210" x="3360738" y="4343400"/>
          <p14:tracePt t="17219" x="3298825" y="4327525"/>
          <p14:tracePt t="17227" x="3230563" y="4305300"/>
          <p14:tracePt t="17235" x="3192463" y="4305300"/>
          <p14:tracePt t="17243" x="3086100" y="4267200"/>
          <p14:tracePt t="17251" x="3063875" y="4267200"/>
          <p14:tracePt t="17259" x="3001963" y="4259263"/>
          <p14:tracePt t="17267" x="2971800" y="4259263"/>
          <p14:tracePt t="17275" x="2911475" y="4244975"/>
          <p14:tracePt t="17283" x="2887663" y="4244975"/>
          <p14:tracePt t="17291" x="2849563" y="4237038"/>
          <p14:tracePt t="17299" x="2835275" y="4237038"/>
          <p14:tracePt t="17307" x="2827338" y="4237038"/>
          <p14:tracePt t="17316" x="2811463" y="4237038"/>
          <p14:tracePt t="17323" x="2803525" y="4237038"/>
          <p14:tracePt t="17348" x="2789238" y="4237038"/>
          <p14:tracePt t="17671" x="2789238" y="4244975"/>
          <p14:tracePt t="17679" x="2781300" y="4244975"/>
          <p14:tracePt t="17695" x="2765425" y="4259263"/>
          <p14:tracePt t="17719" x="2751138" y="4259263"/>
          <p14:tracePt t="17743" x="2751138" y="4267200"/>
          <p14:tracePt t="17752" x="2743200" y="4267200"/>
          <p14:tracePt t="17800" x="2743200" y="4283075"/>
          <p14:tracePt t="17848" x="2727325" y="4289425"/>
          <p14:tracePt t="17897" x="2727325" y="4305300"/>
          <p14:tracePt t="17937" x="2727325" y="4321175"/>
          <p14:tracePt t="17970" x="2727325" y="4327525"/>
          <p14:tracePt t="17986" x="2743200" y="4343400"/>
          <p14:tracePt t="17994" x="2751138" y="4343400"/>
          <p14:tracePt t="18002" x="2765425" y="4351338"/>
          <p14:tracePt t="18010" x="2781300" y="4351338"/>
          <p14:tracePt t="18018" x="2781300" y="4365625"/>
          <p14:tracePt t="18026" x="2789238" y="4365625"/>
          <p14:tracePt t="18034" x="2803525" y="4373563"/>
          <p14:tracePt t="18043" x="2811463" y="4373563"/>
          <p14:tracePt t="18050" x="2827338" y="4389438"/>
          <p14:tracePt t="18058" x="2835275" y="4389438"/>
          <p14:tracePt t="18067" x="2849563" y="4403725"/>
          <p14:tracePt t="18075" x="2857500" y="4403725"/>
          <p14:tracePt t="18083" x="2873375" y="4403725"/>
          <p14:tracePt t="18091" x="2887663" y="4403725"/>
          <p14:tracePt t="18099" x="2911475" y="4411663"/>
          <p14:tracePt t="18107" x="2917825" y="4411663"/>
          <p14:tracePt t="18115" x="2933700" y="4411663"/>
          <p14:tracePt t="18123" x="2941638" y="4411663"/>
          <p14:tracePt t="18131" x="2955925" y="4411663"/>
          <p14:tracePt t="18139" x="2971800" y="4411663"/>
          <p14:tracePt t="18148" x="2979738" y="4411663"/>
          <p14:tracePt t="18163" x="2994025" y="4403725"/>
          <p14:tracePt t="18196" x="3001963" y="4403725"/>
          <p14:tracePt t="18220" x="3001963" y="4389438"/>
          <p14:tracePt t="22805" x="2994025" y="4389438"/>
          <p14:tracePt t="22813" x="2979738" y="4389438"/>
          <p14:tracePt t="22822" x="2941638" y="4389438"/>
          <p14:tracePt t="22829" x="2895600" y="4403725"/>
          <p14:tracePt t="22840" x="2857500" y="4403725"/>
          <p14:tracePt t="22845" x="2803525" y="4403725"/>
          <p14:tracePt t="22854" x="2720975" y="4403725"/>
          <p14:tracePt t="22862" x="2574925" y="4403725"/>
          <p14:tracePt t="22870" x="2454275" y="4403725"/>
          <p14:tracePt t="22878" x="2384425" y="4403725"/>
          <p14:tracePt t="22886" x="2255838" y="4373563"/>
          <p14:tracePt t="22894" x="2149475" y="4343400"/>
          <p14:tracePt t="22902" x="2027238" y="4321175"/>
          <p14:tracePt t="22910" x="1920875" y="4283075"/>
          <p14:tracePt t="22918" x="1836738" y="4244975"/>
          <p14:tracePt t="22926" x="1736725" y="4213225"/>
          <p14:tracePt t="22935" x="1668463" y="4183063"/>
          <p14:tracePt t="22943" x="1608138" y="4152900"/>
          <p14:tracePt t="22951" x="1546225" y="4114800"/>
          <p14:tracePt t="22959" x="1501775" y="4068763"/>
          <p14:tracePt t="22967" x="1463675" y="4030663"/>
          <p14:tracePt t="22976" x="1439863" y="3984625"/>
          <p14:tracePt t="22984" x="1409700" y="3940175"/>
          <p14:tracePt t="22992" x="1393825" y="3902075"/>
          <p14:tracePt t="23000" x="1371600" y="3840163"/>
          <p14:tracePt t="23008" x="1355725" y="3794125"/>
          <p14:tracePt t="23016" x="1333500" y="3741738"/>
          <p14:tracePt t="23025" x="1333500" y="3717925"/>
          <p14:tracePt t="23032" x="1325563" y="3673475"/>
          <p14:tracePt t="23042" x="1325563" y="3635375"/>
          <p14:tracePt t="23048" x="1325563" y="3589338"/>
          <p14:tracePt t="23058" x="1311275" y="3551238"/>
          <p14:tracePt t="23065" x="1311275" y="3521075"/>
          <p14:tracePt t="23075" x="1311275" y="3497263"/>
          <p14:tracePt t="23081" x="1311275" y="3444875"/>
          <p14:tracePt t="23092" x="1311275" y="3421063"/>
          <p14:tracePt t="23097" x="1311275" y="3375025"/>
          <p14:tracePt t="23109" x="1333500" y="3336925"/>
          <p14:tracePt t="23113" x="1349375" y="3314700"/>
          <p14:tracePt t="23125" x="1371600" y="3276600"/>
          <p14:tracePt t="23129" x="1393825" y="3246438"/>
          <p14:tracePt t="23142" x="1431925" y="3208338"/>
          <p14:tracePt t="23145" x="1455738" y="3192463"/>
          <p14:tracePt t="23158" x="1477963" y="3170238"/>
          <p14:tracePt t="23162" x="1516063" y="3146425"/>
          <p14:tracePt t="23175" x="1539875" y="3124200"/>
          <p14:tracePt t="23178" x="1562100" y="3116263"/>
          <p14:tracePt t="23192" x="1584325" y="3101975"/>
          <p14:tracePt t="23195" x="1600200" y="3086100"/>
          <p14:tracePt t="23208" x="1608138" y="3086100"/>
          <p14:tracePt t="23211" x="1622425" y="3086100"/>
          <p14:tracePt t="23225" x="1630363" y="3078163"/>
          <p14:tracePt t="23234" x="1646238" y="3078163"/>
          <p14:tracePt t="23258" x="1654175" y="3078163"/>
          <p14:tracePt t="23282" x="1654175" y="3086100"/>
          <p14:tracePt t="23307" x="1654175" y="3101975"/>
          <p14:tracePt t="23331" x="1654175" y="3116263"/>
          <p14:tracePt t="23638" x="1654175" y="3124200"/>
          <p14:tracePt t="23646" x="1654175" y="3170238"/>
          <p14:tracePt t="23654" x="1646238" y="3208338"/>
          <p14:tracePt t="23662" x="1646238" y="3230563"/>
          <p14:tracePt t="23670" x="1646238" y="3268663"/>
          <p14:tracePt t="23678" x="1630363" y="3292475"/>
          <p14:tracePt t="23686" x="1622425" y="3314700"/>
          <p14:tracePt t="23694" x="1608138" y="3336925"/>
          <p14:tracePt t="23703" x="1600200" y="3421063"/>
          <p14:tracePt t="23711" x="1584325" y="3467100"/>
          <p14:tracePt t="23719" x="1562100" y="3521075"/>
          <p14:tracePt t="23728" x="1562100" y="3565525"/>
          <p14:tracePt t="23735" x="1562100" y="3603625"/>
          <p14:tracePt t="23744" x="1546225" y="3649663"/>
          <p14:tracePt t="23751" x="1546225" y="3687763"/>
          <p14:tracePt t="23759" x="1546225" y="3717925"/>
          <p14:tracePt t="23767" x="1546225" y="3771900"/>
          <p14:tracePt t="23775" x="1546225" y="3794125"/>
          <p14:tracePt t="23784" x="1546225" y="3817938"/>
          <p14:tracePt t="23792" x="1546225" y="3840163"/>
          <p14:tracePt t="23800" x="1546225" y="3878263"/>
          <p14:tracePt t="23808" x="1546225" y="3886200"/>
          <p14:tracePt t="23816" x="1562100" y="3924300"/>
          <p14:tracePt t="23824" x="1562100" y="3946525"/>
          <p14:tracePt t="23832" x="1577975" y="3962400"/>
          <p14:tracePt t="23840" x="1577975" y="3984625"/>
          <p14:tracePt t="23848" x="1577975" y="4008438"/>
          <p14:tracePt t="23856" x="1584325" y="4016375"/>
          <p14:tracePt t="23864" x="1584325" y="4030663"/>
          <p14:tracePt t="23872" x="1600200" y="4046538"/>
          <p14:tracePt t="23880" x="1600200" y="4054475"/>
          <p14:tracePt t="23888" x="1600200" y="4068763"/>
          <p14:tracePt t="23896" x="1600200" y="4076700"/>
          <p14:tracePt t="23905" x="1600200" y="4092575"/>
          <p14:tracePt t="23913" x="1600200" y="4098925"/>
          <p14:tracePt t="23921" x="1600200" y="4114800"/>
          <p14:tracePt t="23929" x="1600200" y="4130675"/>
          <p14:tracePt t="23945" x="1600200" y="4137025"/>
          <p14:tracePt t="23953" x="1584325" y="4152900"/>
          <p14:tracePt t="23977" x="1584325" y="4160838"/>
          <p14:tracePt t="24001" x="1577975" y="4160838"/>
          <p14:tracePt t="24010" x="1577975" y="4175125"/>
          <p14:tracePt t="24066" x="1577975" y="4183063"/>
          <p14:tracePt t="25100" x="1584325" y="4183063"/>
          <p14:tracePt t="25108" x="1608138" y="4183063"/>
          <p14:tracePt t="25116" x="1646238" y="4183063"/>
          <p14:tracePt t="25125" x="1684338" y="4198938"/>
          <p14:tracePt t="25133" x="1730375" y="4213225"/>
          <p14:tracePt t="25141" x="1774825" y="4213225"/>
          <p14:tracePt t="25149" x="1858963" y="4221163"/>
          <p14:tracePt t="25157" x="1943100" y="4237038"/>
          <p14:tracePt t="25165" x="2073275" y="4237038"/>
          <p14:tracePt t="25173" x="2193925" y="4244975"/>
          <p14:tracePt t="25181" x="2316163" y="4244975"/>
          <p14:tracePt t="25189" x="2574925" y="4267200"/>
          <p14:tracePt t="25197" x="2751138" y="4267200"/>
          <p14:tracePt t="25205" x="2955925" y="4267200"/>
          <p14:tracePt t="25213" x="3146425" y="4267200"/>
          <p14:tracePt t="25221" x="3352800" y="4267200"/>
          <p14:tracePt t="25229" x="3573463" y="4267200"/>
          <p14:tracePt t="25238" x="3817938" y="4267200"/>
          <p14:tracePt t="25246" x="4068763" y="4267200"/>
          <p14:tracePt t="25254" x="4175125" y="4267200"/>
          <p14:tracePt t="25262" x="4518025" y="4267200"/>
          <p14:tracePt t="25270" x="4746625" y="4267200"/>
          <p14:tracePt t="25278" x="4945063" y="4237038"/>
          <p14:tracePt t="25286" x="5127625" y="4213225"/>
          <p14:tracePt t="25294" x="5219700" y="4198938"/>
          <p14:tracePt t="25302" x="5387975" y="4175125"/>
          <p14:tracePt t="25310" x="5546725" y="4152900"/>
          <p14:tracePt t="25318" x="5684838" y="4137025"/>
          <p14:tracePt t="25327" x="5813425" y="4114800"/>
          <p14:tracePt t="25335" x="5927725" y="4098925"/>
          <p14:tracePt t="25342" x="5959475" y="4092575"/>
          <p14:tracePt t="25352" x="6042025" y="4076700"/>
          <p14:tracePt t="25359" x="6118225" y="4068763"/>
          <p14:tracePt t="25368" x="6164263" y="4054475"/>
          <p14:tracePt t="25375" x="6210300" y="4054475"/>
          <p14:tracePt t="25385" x="6232525" y="4046538"/>
          <p14:tracePt t="25391" x="6286500" y="4030663"/>
          <p14:tracePt t="25402" x="6294438" y="4030663"/>
          <p14:tracePt t="25407" x="6316663" y="4016375"/>
          <p14:tracePt t="25418" x="6340475" y="4016375"/>
          <p14:tracePt t="25423" x="6354763" y="4016375"/>
          <p14:tracePt t="25435" x="6378575" y="4008438"/>
          <p14:tracePt t="25440" x="6400800" y="4008438"/>
          <p14:tracePt t="25452" x="6416675" y="3992563"/>
          <p14:tracePt t="25456" x="6438900" y="3992563"/>
          <p14:tracePt t="25468" x="6461125" y="3984625"/>
          <p14:tracePt t="25472" x="6477000" y="3984625"/>
          <p14:tracePt t="25485" x="6484938" y="3984625"/>
          <p14:tracePt t="25488" x="6499225" y="3970338"/>
          <p14:tracePt t="25502" x="6507163" y="3970338"/>
          <p14:tracePt t="25504" x="6523038" y="3970338"/>
          <p14:tracePt t="25519" x="6523038" y="3962400"/>
          <p14:tracePt t="25522" x="6530975" y="3962400"/>
          <p14:tracePt t="25545" x="6545263" y="3962400"/>
          <p14:tracePt t="25601" x="6545263" y="3946525"/>
          <p14:tracePt t="25609" x="6545263" y="3940175"/>
          <p14:tracePt t="25625" x="6553200" y="3908425"/>
          <p14:tracePt t="25634" x="6553200" y="3902075"/>
          <p14:tracePt t="25642" x="6569075" y="3886200"/>
          <p14:tracePt t="25650" x="6569075" y="3863975"/>
          <p14:tracePt t="25658" x="6569075" y="3856038"/>
          <p14:tracePt t="25666" x="6583363" y="3825875"/>
          <p14:tracePt t="25674" x="6591300" y="3817938"/>
          <p14:tracePt t="25682" x="6591300" y="3802063"/>
          <p14:tracePt t="25690" x="6591300" y="3794125"/>
          <p14:tracePt t="25698" x="6607175" y="3779838"/>
          <p14:tracePt t="25714" x="6607175" y="3771900"/>
          <p14:tracePt t="25740" x="6607175" y="3756025"/>
          <p14:tracePt t="25746" x="6613525" y="3756025"/>
          <p14:tracePt t="25755" x="6613525" y="3741738"/>
          <p14:tracePt t="25771" x="6613525" y="3733800"/>
          <p14:tracePt t="25795" x="6629400" y="3711575"/>
          <p14:tracePt t="25811" x="6629400" y="3695700"/>
          <p14:tracePt t="25819" x="6637338" y="3687763"/>
          <p14:tracePt t="25838" x="6651625" y="3673475"/>
          <p14:tracePt t="25852" x="6667500" y="3665538"/>
          <p14:tracePt t="25876" x="6675438" y="3649663"/>
          <p14:tracePt t="25892" x="6689725" y="3649663"/>
          <p14:tracePt t="25900" x="6689725" y="3635375"/>
          <p14:tracePt t="25908" x="6697663" y="3635375"/>
          <p14:tracePt t="25916" x="6713538" y="3635375"/>
          <p14:tracePt t="25932" x="6721475" y="3635375"/>
          <p14:tracePt t="25941" x="6721475" y="3627438"/>
          <p14:tracePt t="25957" x="6735763" y="3627438"/>
          <p14:tracePt t="25973" x="6751638" y="3627438"/>
          <p14:tracePt t="25989" x="6759575" y="3627438"/>
          <p14:tracePt t="26086" x="6759575" y="3635375"/>
          <p14:tracePt t="26102" x="6759575" y="3649663"/>
          <p14:tracePt t="26110" x="6759575" y="3665538"/>
          <p14:tracePt t="26118" x="6759575" y="3687763"/>
          <p14:tracePt t="26126" x="6759575" y="3695700"/>
          <p14:tracePt t="26142" x="6759575" y="3717925"/>
          <p14:tracePt t="26151" x="6759575" y="3733800"/>
          <p14:tracePt t="26167" x="6751638" y="3741738"/>
          <p14:tracePt t="26175" x="6751638" y="3756025"/>
          <p14:tracePt t="26183" x="6735763" y="3771900"/>
          <p14:tracePt t="26191" x="6735763" y="3779838"/>
          <p14:tracePt t="26199" x="6721475" y="3794125"/>
          <p14:tracePt t="26208" x="6713538" y="3802063"/>
          <p14:tracePt t="26215" x="6713538" y="3817938"/>
          <p14:tracePt t="26224" x="6713538" y="3825875"/>
          <p14:tracePt t="26231" x="6697663" y="3840163"/>
          <p14:tracePt t="26240" x="6697663" y="3863975"/>
          <p14:tracePt t="26248" x="6697663" y="3878263"/>
          <p14:tracePt t="26256" x="6689725" y="3886200"/>
          <p14:tracePt t="26264" x="6689725" y="3902075"/>
          <p14:tracePt t="26274" x="6675438" y="3908425"/>
          <p14:tracePt t="26280" x="6675438" y="3940175"/>
          <p14:tracePt t="26288" x="6667500" y="3940175"/>
          <p14:tracePt t="26296" x="6667500" y="3946525"/>
          <p14:tracePt t="26304" x="6667500" y="3962400"/>
          <p14:tracePt t="26312" x="6651625" y="3970338"/>
          <p14:tracePt t="26328" x="6637338" y="3984625"/>
          <p14:tracePt t="26344" x="6637338" y="3992563"/>
          <p14:tracePt t="26353" x="6629400" y="3992563"/>
          <p14:tracePt t="26377" x="6613525" y="4008438"/>
          <p14:tracePt t="26425" x="6607175" y="4008438"/>
          <p14:tracePt t="26474" x="6607175" y="4016375"/>
          <p14:tracePt t="26498" x="6607175" y="4030663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Alburtus</dc:creator>
  <cp:lastModifiedBy>Patrick Alburtus</cp:lastModifiedBy>
  <cp:revision>7</cp:revision>
  <dcterms:created xsi:type="dcterms:W3CDTF">2022-06-21T22:06:41Z</dcterms:created>
  <dcterms:modified xsi:type="dcterms:W3CDTF">2022-06-21T22:14:03Z</dcterms:modified>
</cp:coreProperties>
</file>