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922" autoAdjust="0"/>
  </p:normalViewPr>
  <p:slideViewPr>
    <p:cSldViewPr snapToGrid="0">
      <p:cViewPr varScale="1">
        <p:scale>
          <a:sx n="88" d="100"/>
          <a:sy n="88" d="100"/>
        </p:scale>
        <p:origin x="14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05CB1-976E-4E09-9037-91E1052A565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D177A-D6FC-4D39-8CFD-20F2CFDFE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96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/>
              <a:t>This is an italic paragraph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D177A-D6FC-4D39-8CFD-20F2CFDFE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37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This is underlined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D177A-D6FC-4D39-8CFD-20F2CFDFE6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7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trike="sngStrike" dirty="0"/>
              <a:t>This text has a strike through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D177A-D6FC-4D39-8CFD-20F2CFDFE6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51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This text is center aligned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D177A-D6FC-4D39-8CFD-20F2CFDFE6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20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This text is right aligned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D177A-D6FC-4D39-8CFD-20F2CFDFE6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24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800">
                <a:solidFill>
                  <a:srgbClr val="A31515"/>
                </a:solidFill>
                <a:latin typeface="Cascadia Mono" panose="020B0609020000020004" pitchFamily="49" charset="0"/>
              </a:rPr>
              <a:t>This text is aligned justified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D177A-D6FC-4D39-8CFD-20F2CFDFE6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83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0292B-921D-4ADB-BA18-BCB11BADF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BF171-0C17-4865-A1F8-D7AB5403C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5B0BE-515D-40F0-8ED7-773BB5920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2B0E-A09D-47A1-955C-36AA0FA442C5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DF5A1-DB18-4AF7-A6AC-191C2BF0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DCC9E-51B6-4538-BB8C-DEA7ECFE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6AB2-76E0-43F1-AF95-5633ACADC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15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A3C9B-4C07-44A8-845C-6C7A05F15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A66C0-D793-4915-866B-DC7FFF54C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620BA-4D6B-4984-9C86-C28250067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2B0E-A09D-47A1-955C-36AA0FA442C5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C5C67-B6F0-40AA-B272-96BF6C54A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408D6-F020-4D12-8A5B-411402AA6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6AB2-76E0-43F1-AF95-5633ACADC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5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1CB5D8-170E-4549-B6D6-A53CD820C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26263-F1EB-484C-9908-214DB1CC0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6A84D-0DC5-4FFE-99F0-15E6C27FA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2B0E-A09D-47A1-955C-36AA0FA442C5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7484F-9215-4DBF-A2E2-F32C62EA4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1D5E6-2C6F-4A03-BB83-8BC1636F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6AB2-76E0-43F1-AF95-5633ACADC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20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A41CF-154C-445C-8B7A-1A360751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64DD0-09BE-4792-B0F2-83C365487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D41F6-132E-4F60-BC41-449CCFDA7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2B0E-A09D-47A1-955C-36AA0FA442C5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E1400-0A1A-45C6-80C1-E12D9455E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DFA2A-CEC0-41F3-860C-DC6E802B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6AB2-76E0-43F1-AF95-5633ACADC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26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DF23-1122-40E1-A37E-E290D36BC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D4101-9AD1-4D18-A25A-1A1278A1A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16A8D-1A1C-45E0-9E1A-9056CC5F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2B0E-A09D-47A1-955C-36AA0FA442C5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900F9-7299-43AD-A021-053B5F9C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E07C3-0A9C-4ACE-B435-0E607EE4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6AB2-76E0-43F1-AF95-5633ACADC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C1C8D-A06D-40FA-AC34-295D001D3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55CE9-339A-413C-97CA-8EDB2C916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0C539-BC35-4C50-9BB4-55344BEDA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59CC0-050C-46CD-8054-63D377A5D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2B0E-A09D-47A1-955C-36AA0FA442C5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3E450-4B9D-4C6F-B277-67F9431E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6EFE3-28F0-4BB1-9F5F-DFE4EBC22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6AB2-76E0-43F1-AF95-5633ACADC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9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0353-A16B-4894-AF3B-8433581C1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71522-76F3-43FC-870C-779C360E8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B3BCD-4881-42CA-9F8B-147078AAD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63F098-D205-4B83-946B-431E0B8ED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A1735E-2DA9-463E-80BA-272680D72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E8815E-0374-45BE-BDC7-87AEF500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2B0E-A09D-47A1-955C-36AA0FA442C5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6F92AC-B363-4E3F-A747-D9BA216F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49D81-B86B-43D3-94AD-54040986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6AB2-76E0-43F1-AF95-5633ACADC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3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2F0D-C4B2-4BB1-B636-239B62B8C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C6F86E-F05A-44E4-83AF-31BF8B55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2B0E-A09D-47A1-955C-36AA0FA442C5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08657-2A1F-4BDD-AAE2-F030964E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FB3ED0-5583-4F00-8D74-C26D7E4B1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6AB2-76E0-43F1-AF95-5633ACADC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1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589A1E-55FF-4C3B-BE75-F822A72E2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2B0E-A09D-47A1-955C-36AA0FA442C5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B69E99-6100-4D40-9814-D9D46C71B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5E4EF-11F1-4E2A-9E5C-3EC1FD1A8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6AB2-76E0-43F1-AF95-5633ACADC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0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4F81E-15A0-49C6-BE61-D480C40D4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A8F51-5A47-4605-8CCA-A53ABFE56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40836-650D-453F-A251-34600E11E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2BFEB-7B1A-467D-B0DA-32803451C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2B0E-A09D-47A1-955C-36AA0FA442C5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E6EA2-37AC-4019-B4E3-F20024AE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89163-73F1-424B-9B82-C6683023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6AB2-76E0-43F1-AF95-5633ACADC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36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2BB3-B222-440F-A01F-F955874A4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DC440E-51AF-417F-BBD7-7BC44951D2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B35AD-9388-46DB-9416-616129360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604A3-86F1-441A-B604-1244B43C6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2B0E-A09D-47A1-955C-36AA0FA442C5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7BAE4-20A0-4124-B2A5-4620D4180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BE328-5D77-4444-B5D5-12071284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6AB2-76E0-43F1-AF95-5633ACADC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09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C263EB-6F21-42D0-8854-DF31683A3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0DB81-0EFF-4E16-9F6C-E7AD18A11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AF609-F90A-4AD2-A456-3D4A4D9290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22B0E-A09D-47A1-955C-36AA0FA442C5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E4FBA-C653-41A3-8EB1-C15A2793F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B03A1-2276-4129-8FEB-0EA3874EB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B6AB2-76E0-43F1-AF95-5633ACADC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688EC-B245-4FEF-A8E6-B8BF46308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DE22A-77CD-4026-9695-1E1F68C50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01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F93DB-AD43-485D-B6A9-2C020F7E0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1D505-DA8E-452E-8414-7FF818DFF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10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09FE-AC4E-479A-B6EA-E1D27F5AC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9C692-FCC3-4265-B65B-E8C9995A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5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0C05E-FD3E-4A0F-88D7-1EC62C077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285AD-49F6-4701-B293-CB6FEB568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02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1D305-7DE2-4F59-BE67-746FC3D60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5CCA4-7275-4AE1-95E2-2CF16BEA5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0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A27C-DC1C-4AE0-8BF3-AF4C1BDBF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ADA1-C3FF-4174-A84E-FDC605ED5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85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35</Words>
  <Application>Microsoft Office PowerPoint</Application>
  <PresentationFormat>Widescreen</PresentationFormat>
  <Paragraphs>12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Alburtus</dc:creator>
  <cp:lastModifiedBy>Patrick Alburtus</cp:lastModifiedBy>
  <cp:revision>10</cp:revision>
  <dcterms:created xsi:type="dcterms:W3CDTF">2022-03-27T20:00:07Z</dcterms:created>
  <dcterms:modified xsi:type="dcterms:W3CDTF">2022-03-30T20:02:09Z</dcterms:modified>
</cp:coreProperties>
</file>