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22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5CB1-976E-4E09-9037-91E1052A565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D177A-D6FC-4D39-8CFD-20F2CFDF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9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/>
              <a:t>This is an italic paragraph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3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This is underlined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This text has a strike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This text is center 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This text is right 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This text is aligned justified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Paragraph One</a:t>
            </a:r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Paragraph Two after two spaces</a:t>
            </a:r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Paragraph Three after three 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9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292B-921D-4ADB-BA18-BCB11BADF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BF171-0C17-4865-A1F8-D7AB5403C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B0BE-515D-40F0-8ED7-773BB592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DF5A1-DB18-4AF7-A6AC-191C2BF0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CC9E-51B6-4538-BB8C-DEA7ECF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3C9B-4C07-44A8-845C-6C7A05F1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A66C0-D793-4915-866B-DC7FFF54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20BA-4D6B-4984-9C86-C2825006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C5C67-B6F0-40AA-B272-96BF6C54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08D6-F020-4D12-8A5B-411402AA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CB5D8-170E-4549-B6D6-A53CD820C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26263-F1EB-484C-9908-214DB1CC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A84D-0DC5-4FFE-99F0-15E6C27F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484F-9215-4DBF-A2E2-F32C62EA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D5E6-2C6F-4A03-BB83-8BC1636F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41CF-154C-445C-8B7A-1A360751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4DD0-09BE-4792-B0F2-83C36548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41F6-132E-4F60-BC41-449CCFDA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1400-0A1A-45C6-80C1-E12D945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FA2A-CEC0-41F3-860C-DC6E802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DF23-1122-40E1-A37E-E290D36B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D4101-9AD1-4D18-A25A-1A1278A1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6A8D-1A1C-45E0-9E1A-9056CC5F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00F9-7299-43AD-A021-053B5F9C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07C3-0A9C-4ACE-B435-0E607EE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1C8D-A06D-40FA-AC34-295D001D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5CE9-339A-413C-97CA-8EDB2C91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0C539-BC35-4C50-9BB4-55344BEDA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9CC0-050C-46CD-8054-63D377A5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3E450-4B9D-4C6F-B277-67F9431E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EFE3-28F0-4BB1-9F5F-DFE4EBC2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0353-A16B-4894-AF3B-8433581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71522-76F3-43FC-870C-779C360E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B3BCD-4881-42CA-9F8B-147078AA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3F098-D205-4B83-946B-431E0B8ED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1735E-2DA9-463E-80BA-272680D72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8815E-0374-45BE-BDC7-87AEF500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F92AC-B363-4E3F-A747-D9BA216F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49D81-B86B-43D3-94AD-54040986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2F0D-C4B2-4BB1-B636-239B62B8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6F86E-F05A-44E4-83AF-31BF8B5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08657-2A1F-4BDD-AAE2-F030964E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B3ED0-5583-4F00-8D74-C26D7E4B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1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89A1E-55FF-4C3B-BE75-F822A72E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69E99-6100-4D40-9814-D9D46C71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5E4EF-11F1-4E2A-9E5C-3EC1FD1A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F81E-15A0-49C6-BE61-D480C40D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8F51-5A47-4605-8CCA-A53ABFE5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40836-650D-453F-A251-34600E11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BFEB-7B1A-467D-B0DA-32803451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6EA2-37AC-4019-B4E3-F20024AE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89163-73F1-424B-9B82-C6683023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2BB3-B222-440F-A01F-F955874A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C440E-51AF-417F-BBD7-7BC44951D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B35AD-9388-46DB-9416-61612936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604A3-86F1-441A-B604-1244B43C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BAE4-20A0-4124-B2A5-4620D418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BE328-5D77-4444-B5D5-12071284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263EB-6F21-42D0-8854-DF31683A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0DB81-0EFF-4E16-9F6C-E7AD18A11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F609-F90A-4AD2-A456-3D4A4D929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4FBA-C653-41A3-8EB1-C15A2793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03A1-2276-4129-8FEB-0EA3874EB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88EC-B245-4FEF-A8E6-B8BF46308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E22A-77CD-4026-9695-1E1F68C50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93DB-AD43-485D-B6A9-2C020F7E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D505-DA8E-452E-8414-7FF818DF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9FE-AC4E-479A-B6EA-E1D27F5A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C692-FCC3-4265-B65B-E8C9995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C05E-FD3E-4A0F-88D7-1EC62C07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85AD-49F6-4701-B293-CB6FEB56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D305-7DE2-4F59-BE67-746FC3D6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CCA4-7275-4AE1-95E2-2CF16BEA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0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27C-DC1C-4AE0-8BF3-AF4C1BDB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A1-C3FF-4174-A84E-FDC605ED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5CA3-275B-4CB5-A44C-99BA6D3C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81B9-751C-4B0E-9130-10D21C1E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48</Words>
  <Application>Microsoft Office PowerPoint</Application>
  <PresentationFormat>Widescreen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Alburtus</dc:creator>
  <cp:lastModifiedBy>Patrick Alburtus</cp:lastModifiedBy>
  <cp:revision>12</cp:revision>
  <dcterms:created xsi:type="dcterms:W3CDTF">2022-03-27T20:00:07Z</dcterms:created>
  <dcterms:modified xsi:type="dcterms:W3CDTF">2022-03-30T22:47:18Z</dcterms:modified>
</cp:coreProperties>
</file>