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ppt/tags/tag3.xml" ContentType="application/vnd.openxmlformats-officedocument.presentationml.tags+xml"/>
  <Override PartName="/ppt/notesSlides/notesSlide5.xml" ContentType="application/vnd.openxmlformats-officedocument.presentationml.notesSlide+xml"/>
  <Override PartName="/ppt/tags/tag4.xml" ContentType="application/vnd.openxmlformats-officedocument.presentationml.tags+xml"/>
  <Override PartName="/ppt/notesSlides/notesSlide6.xml" ContentType="application/vnd.openxmlformats-officedocument.presentationml.notesSlide+xml"/>
  <Override PartName="/ppt/tags/tag5.xml" ContentType="application/vnd.openxmlformats-officedocument.presentationml.tags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4056" r:id="rId4"/>
  </p:sldMasterIdLst>
  <p:notesMasterIdLst>
    <p:notesMasterId r:id="rId12"/>
  </p:notesMasterIdLst>
  <p:handoutMasterIdLst>
    <p:handoutMasterId r:id="rId13"/>
  </p:handoutMasterIdLst>
  <p:sldIdLst>
    <p:sldId id="275" r:id="rId5"/>
    <p:sldId id="387" r:id="rId6"/>
    <p:sldId id="4915" r:id="rId7"/>
    <p:sldId id="4916" r:id="rId8"/>
    <p:sldId id="4918" r:id="rId9"/>
    <p:sldId id="4920" r:id="rId10"/>
    <p:sldId id="4921" r:id="rId11"/>
  </p:sldIdLst>
  <p:sldSz cx="12192000" cy="6858000"/>
  <p:notesSz cx="7315200" cy="960120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189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377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566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754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5943" algn="l" defTabSz="914377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131" algn="l" defTabSz="914377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320" algn="l" defTabSz="914377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509" algn="l" defTabSz="914377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760" userDrawn="1">
          <p15:clr>
            <a:srgbClr val="A4A3A4"/>
          </p15:clr>
        </p15:guide>
        <p15:guide id="4" orient="horz" pos="1728" userDrawn="1">
          <p15:clr>
            <a:srgbClr val="A4A3A4"/>
          </p15:clr>
        </p15:guide>
        <p15:guide id="5" orient="horz" pos="35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" name="Treventi, Erica" initials="TE" lastIdx="4" clrIdx="6">
    <p:extLst>
      <p:ext uri="{19B8F6BF-5375-455C-9EA6-DF929625EA0E}">
        <p15:presenceInfo xmlns:p15="http://schemas.microsoft.com/office/powerpoint/2012/main" userId="S-1-5-21-762517215-2652837481-3023104750-63082" providerId="AD"/>
      </p:ext>
    </p:extLst>
  </p:cmAuthor>
  <p:cmAuthor id="1" name="Dolson, Eugenia" initials="DE" lastIdx="32" clrIdx="0"/>
  <p:cmAuthor id="8" name="Treventi, Erica" initials="TE [2]" lastIdx="2" clrIdx="7">
    <p:extLst>
      <p:ext uri="{19B8F6BF-5375-455C-9EA6-DF929625EA0E}">
        <p15:presenceInfo xmlns:p15="http://schemas.microsoft.com/office/powerpoint/2012/main" userId="Treventi, Erica" providerId="None"/>
      </p:ext>
    </p:extLst>
  </p:cmAuthor>
  <p:cmAuthor id="2" name="WebMD" initials="W" lastIdx="26" clrIdx="1"/>
  <p:cmAuthor id="3" name="Rosemary Visconti" initials="RV" lastIdx="1" clrIdx="2"/>
  <p:cmAuthor id="4" name="Visconti, Rosemary" initials="VR" lastIdx="45" clrIdx="3"/>
  <p:cmAuthor id="5" name="Bledsoe Bollert, Ann" initials="BBA" lastIdx="1" clrIdx="4"/>
  <p:cmAuthor id="6" name="Eckstein, Zachary" initials="EZ" lastIdx="1" clrIdx="5">
    <p:extLst>
      <p:ext uri="{19B8F6BF-5375-455C-9EA6-DF929625EA0E}">
        <p15:presenceInfo xmlns:p15="http://schemas.microsoft.com/office/powerpoint/2012/main" userId="S-1-5-21-762517215-2652837481-3023104750-8999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2141"/>
    <a:srgbClr val="003853"/>
    <a:srgbClr val="D7DF21"/>
    <a:srgbClr val="67A317"/>
    <a:srgbClr val="F2AB4E"/>
    <a:srgbClr val="DA251C"/>
    <a:srgbClr val="491166"/>
    <a:srgbClr val="A6A6A6"/>
    <a:srgbClr val="5C5C5C"/>
    <a:srgbClr val="0038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746" autoAdjust="0"/>
    <p:restoredTop sz="71901" autoAdjust="0"/>
  </p:normalViewPr>
  <p:slideViewPr>
    <p:cSldViewPr snapToGrid="0" showGuides="1">
      <p:cViewPr varScale="1">
        <p:scale>
          <a:sx n="81" d="100"/>
          <a:sy n="81" d="100"/>
        </p:scale>
        <p:origin x="1536" y="96"/>
      </p:cViewPr>
      <p:guideLst>
        <p:guide orient="horz" pos="2160"/>
        <p:guide pos="3840"/>
        <p:guide orient="horz" pos="2760"/>
        <p:guide orient="horz" pos="1728"/>
        <p:guide orient="horz" pos="3552"/>
      </p:guideLst>
    </p:cSldViewPr>
  </p:slideViewPr>
  <p:outlineViewPr>
    <p:cViewPr>
      <p:scale>
        <a:sx n="33" d="100"/>
        <a:sy n="33" d="100"/>
      </p:scale>
      <p:origin x="0" y="-17744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109" d="100"/>
          <a:sy n="109" d="100"/>
        </p:scale>
        <p:origin x="4768" y="192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70583" cy="482027"/>
          </a:xfrm>
          <a:prstGeom prst="rect">
            <a:avLst/>
          </a:prstGeom>
        </p:spPr>
        <p:txBody>
          <a:bodyPr vert="horz" lIns="94851" tIns="47425" rIns="94851" bIns="47425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2962" y="1"/>
            <a:ext cx="3170583" cy="482027"/>
          </a:xfrm>
          <a:prstGeom prst="rect">
            <a:avLst/>
          </a:prstGeom>
        </p:spPr>
        <p:txBody>
          <a:bodyPr vert="horz" lIns="94851" tIns="47425" rIns="94851" bIns="47425" rtlCol="0"/>
          <a:lstStyle>
            <a:lvl1pPr algn="r">
              <a:defRPr sz="1200"/>
            </a:lvl1pPr>
          </a:lstStyle>
          <a:p>
            <a:fld id="{A4DA5AFC-A1DF-412E-B571-906506ACD289}" type="datetimeFigureOut">
              <a:rPr lang="en-US" smtClean="0"/>
              <a:t>7/21/2022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173"/>
            <a:ext cx="3170583" cy="482027"/>
          </a:xfrm>
          <a:prstGeom prst="rect">
            <a:avLst/>
          </a:prstGeom>
        </p:spPr>
        <p:txBody>
          <a:bodyPr vert="horz" lIns="94851" tIns="47425" rIns="94851" bIns="47425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2962" y="9119173"/>
            <a:ext cx="3170583" cy="482027"/>
          </a:xfrm>
          <a:prstGeom prst="rect">
            <a:avLst/>
          </a:prstGeom>
        </p:spPr>
        <p:txBody>
          <a:bodyPr vert="horz" lIns="94851" tIns="47425" rIns="94851" bIns="47425" rtlCol="0" anchor="b"/>
          <a:lstStyle>
            <a:lvl1pPr algn="r">
              <a:defRPr sz="1200"/>
            </a:lvl1pPr>
          </a:lstStyle>
          <a:p>
            <a:fld id="{F79B980C-9D11-440D-92E3-45CA8EE250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9752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51" tIns="47425" rIns="94851" bIns="47425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618" y="0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51" tIns="47425" rIns="94851" bIns="47425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7200" y="719138"/>
            <a:ext cx="64008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5693" y="4561226"/>
            <a:ext cx="5363817" cy="432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51" tIns="47425" rIns="94851" bIns="4742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Klicken Sie, um die Formate des Vorlagentextes zu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813"/>
            <a:ext cx="3170583" cy="48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51" tIns="47425" rIns="94851" bIns="47425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35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618" y="9120813"/>
            <a:ext cx="3170583" cy="48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51" tIns="47425" rIns="94851" bIns="47425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E8B9FB43-D938-4D4A-B028-1EFCE5AD65F2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71458874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189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377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566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754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5943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CC73936-C00B-524A-B322-30EDA582833B}" type="slidenum">
              <a:rPr lang="en-US"/>
              <a:pPr/>
              <a:t>1</a:t>
            </a:fld>
            <a:endParaRPr lang="en-US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>
            <a:normAutofit fontScale="85000" lnSpcReduction="20000"/>
          </a:bodyPr>
          <a:lstStyle/>
          <a:p>
            <a:r>
              <a:rPr lang="en-US" sz="1200" b="1" u="sng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665891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900">
                <a:solidFill>
                  <a:schemeClr val="tx1"/>
                </a:solidFill>
                <a:latin typeface="Times New Roman" pitchFamily="18" charset="0"/>
              </a:defRPr>
            </a:lvl1pPr>
            <a:lvl2pPr marL="783917" indent="-300501">
              <a:defRPr sz="2900">
                <a:solidFill>
                  <a:schemeClr val="tx1"/>
                </a:solidFill>
                <a:latin typeface="Times New Roman" pitchFamily="18" charset="0"/>
              </a:defRPr>
            </a:lvl2pPr>
            <a:lvl3pPr marL="1206906" indent="-240075">
              <a:defRPr sz="2900">
                <a:solidFill>
                  <a:schemeClr val="tx1"/>
                </a:solidFill>
                <a:latin typeface="Times New Roman" pitchFamily="18" charset="0"/>
              </a:defRPr>
            </a:lvl3pPr>
            <a:lvl4pPr marL="1690321" indent="-240075">
              <a:defRPr sz="2900">
                <a:solidFill>
                  <a:schemeClr val="tx1"/>
                </a:solidFill>
                <a:latin typeface="Times New Roman" pitchFamily="18" charset="0"/>
              </a:defRPr>
            </a:lvl4pPr>
            <a:lvl5pPr marL="2173737" indent="-240075">
              <a:defRPr sz="2900">
                <a:solidFill>
                  <a:schemeClr val="tx1"/>
                </a:solidFill>
                <a:latin typeface="Times New Roman" pitchFamily="18" charset="0"/>
              </a:defRPr>
            </a:lvl5pPr>
            <a:lvl6pPr marL="2644087" indent="-240075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itchFamily="18" charset="0"/>
              </a:defRPr>
            </a:lvl6pPr>
            <a:lvl7pPr marL="3114437" indent="-240075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itchFamily="18" charset="0"/>
              </a:defRPr>
            </a:lvl7pPr>
            <a:lvl8pPr marL="3584788" indent="-240075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itchFamily="18" charset="0"/>
              </a:defRPr>
            </a:lvl8pPr>
            <a:lvl9pPr marL="4055138" indent="-240075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043B2CD-8B67-4737-A506-EBD46DFFCC13}" type="slidenum">
              <a:rPr lang="en-US" altLang="en-US" sz="1200">
                <a:solidFill>
                  <a:prstClr val="black"/>
                </a:solidFill>
              </a:rPr>
              <a:pPr/>
              <a:t>2</a:t>
            </a:fld>
            <a:endParaRPr lang="en-US" altLang="en-US" sz="1200">
              <a:solidFill>
                <a:prstClr val="black"/>
              </a:solidFill>
            </a:endParaRPr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2388" cy="3600450"/>
          </a:xfrm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1599" y="4561304"/>
            <a:ext cx="6499665" cy="432037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tabLst>
                <a:tab pos="119221" algn="l"/>
              </a:tabLst>
            </a:pPr>
            <a:r>
              <a:rPr lang="en-US" altLang="en-US" b="1" dirty="0"/>
              <a:t>Typical </a:t>
            </a:r>
          </a:p>
          <a:p>
            <a:pPr>
              <a:tabLst>
                <a:tab pos="119221" algn="l"/>
              </a:tabLst>
            </a:pPr>
            <a:r>
              <a:rPr lang="en-US" altLang="en-US" b="1" dirty="0"/>
              <a:t>References</a:t>
            </a:r>
            <a:endParaRPr lang="en-US" altLang="en-US" dirty="0"/>
          </a:p>
          <a:p>
            <a:pPr>
              <a:tabLst>
                <a:tab pos="119221" algn="l"/>
              </a:tabLst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816521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>
            <a:extLst>
              <a:ext uri="{FF2B5EF4-FFF2-40B4-BE49-F238E27FC236}">
                <a16:creationId xmlns:a16="http://schemas.microsoft.com/office/drawing/2014/main" id="{951D6EDE-0D15-486A-9758-1C0BD89571E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621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70662" indent="-296408" defTabSz="966621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85634" indent="-237127" defTabSz="966621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59887" indent="-237127" defTabSz="966621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34141" indent="-237127" defTabSz="966621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08395" indent="-237127" defTabSz="9666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82648" indent="-237127" defTabSz="9666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56902" indent="-237127" defTabSz="9666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31155" indent="-237127" defTabSz="9666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54809C0-9FEE-40BB-A12A-11A35C4624C3}" type="slidenum">
              <a:rPr lang="en-US" altLang="en-US">
                <a:latin typeface="Arial" panose="020B0604020202020204" pitchFamily="34" charset="0"/>
              </a:rPr>
              <a:pPr/>
              <a:t>3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3945F44A-A329-4FBB-BC57-5C6616D65C0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0FA41FBD-C2BE-4D72-8B54-A2D2D39B83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Char char="-"/>
            </a:pPr>
            <a:r>
              <a:rPr lang="en-US" altLang="en-US" dirty="0">
                <a:latin typeface="Arial" panose="020B0604020202020204" pitchFamily="34" charset="0"/>
              </a:rPr>
              <a:t>45/1250</a:t>
            </a:r>
          </a:p>
          <a:p>
            <a:pPr eaLnBrk="1" hangingPunct="1">
              <a:buFontTx/>
              <a:buChar char="-"/>
            </a:pPr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84446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>
            <a:extLst>
              <a:ext uri="{FF2B5EF4-FFF2-40B4-BE49-F238E27FC236}">
                <a16:creationId xmlns:a16="http://schemas.microsoft.com/office/drawing/2014/main" id="{951D6EDE-0D15-486A-9758-1C0BD89571E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621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70662" indent="-296408" defTabSz="966621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85634" indent="-237127" defTabSz="966621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59887" indent="-237127" defTabSz="966621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34141" indent="-237127" defTabSz="966621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08395" indent="-237127" defTabSz="9666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82648" indent="-237127" defTabSz="9666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56902" indent="-237127" defTabSz="9666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31155" indent="-237127" defTabSz="9666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54809C0-9FEE-40BB-A12A-11A35C4624C3}" type="slidenum">
              <a:rPr lang="en-US" altLang="en-US">
                <a:latin typeface="Arial" panose="020B0604020202020204" pitchFamily="34" charset="0"/>
              </a:rPr>
              <a:pPr/>
              <a:t>4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3945F44A-A329-4FBB-BC57-5C6616D65C0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0FA41FBD-C2BE-4D72-8B54-A2D2D39B83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Char char="-"/>
            </a:pPr>
            <a:r>
              <a:rPr lang="en-US" altLang="en-US" dirty="0">
                <a:latin typeface="Arial" panose="020B0604020202020204" pitchFamily="34" charset="0"/>
              </a:rPr>
              <a:t>https5267/</a:t>
            </a:r>
          </a:p>
        </p:txBody>
      </p:sp>
    </p:spTree>
    <p:extLst>
      <p:ext uri="{BB962C8B-B14F-4D97-AF65-F5344CB8AC3E}">
        <p14:creationId xmlns:p14="http://schemas.microsoft.com/office/powerpoint/2010/main" val="40704954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>
            <a:extLst>
              <a:ext uri="{FF2B5EF4-FFF2-40B4-BE49-F238E27FC236}">
                <a16:creationId xmlns:a16="http://schemas.microsoft.com/office/drawing/2014/main" id="{8B84D096-2EA7-4DCA-B8B7-10CDA46E51B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621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70662" indent="-296408" defTabSz="966621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85634" indent="-237127" defTabSz="966621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59887" indent="-237127" defTabSz="966621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34141" indent="-237127" defTabSz="966621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08395" indent="-237127" defTabSz="9666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82648" indent="-237127" defTabSz="9666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56902" indent="-237127" defTabSz="9666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31155" indent="-237127" defTabSz="9666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590D4BB-1A6D-4C69-AD6E-751ACAC7C6CA}" type="slidenum">
              <a:rPr lang="en-US" altLang="en-US">
                <a:latin typeface="Arial" panose="020B0604020202020204" pitchFamily="34" charset="0"/>
              </a:rPr>
              <a:pPr/>
              <a:t>5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0419" name="Rectangle 2">
            <a:extLst>
              <a:ext uri="{FF2B5EF4-FFF2-40B4-BE49-F238E27FC236}">
                <a16:creationId xmlns:a16="http://schemas.microsoft.com/office/drawing/2014/main" id="{CD008267-5DE6-4B89-BC30-77621C9CD55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1" name="Rectangle 3">
            <a:extLst>
              <a:ext uri="{FF2B5EF4-FFF2-40B4-BE49-F238E27FC236}">
                <a16:creationId xmlns:a16="http://schemas.microsoft.com/office/drawing/2014/main" id="{5849779B-00CB-453E-97B7-8DEA9C12AA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11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https://wwwdisplay_rank=3</a:t>
            </a:r>
          </a:p>
        </p:txBody>
      </p:sp>
    </p:spTree>
    <p:extLst>
      <p:ext uri="{BB962C8B-B14F-4D97-AF65-F5344CB8AC3E}">
        <p14:creationId xmlns:p14="http://schemas.microsoft.com/office/powerpoint/2010/main" val="32452743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>
            <a:extLst>
              <a:ext uri="{FF2B5EF4-FFF2-40B4-BE49-F238E27FC236}">
                <a16:creationId xmlns:a16="http://schemas.microsoft.com/office/drawing/2014/main" id="{19CE3468-1F98-4DFE-ADD2-411822A9712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621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70662" indent="-296408" defTabSz="966621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85634" indent="-237127" defTabSz="966621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59887" indent="-237127" defTabSz="966621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34141" indent="-237127" defTabSz="966621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08395" indent="-237127" defTabSz="9666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82648" indent="-237127" defTabSz="9666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56902" indent="-237127" defTabSz="9666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31155" indent="-237127" defTabSz="9666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17E35C3-863B-4587-95F0-50532A3BAEF7}" type="slidenum">
              <a:rPr lang="en-US" altLang="en-US">
                <a:latin typeface="Arial" panose="020B0604020202020204" pitchFamily="34" charset="0"/>
              </a:rPr>
              <a:pPr/>
              <a:t>6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5235" name="Rectangle 2">
            <a:extLst>
              <a:ext uri="{FF2B5EF4-FFF2-40B4-BE49-F238E27FC236}">
                <a16:creationId xmlns:a16="http://schemas.microsoft.com/office/drawing/2014/main" id="{BCB935AE-47DF-4FAC-9D06-FD634730A6A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>
            <a:extLst>
              <a:ext uri="{FF2B5EF4-FFF2-40B4-BE49-F238E27FC236}">
                <a16:creationId xmlns:a16="http://schemas.microsoft.com/office/drawing/2014/main" id="{A1F3C8DF-4B37-462C-B98A-16996A5503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b="0" i="0" dirty="0">
                <a:solidFill>
                  <a:srgbClr val="232323"/>
                </a:solidFill>
                <a:effectLst/>
                <a:latin typeface="Noto Sans" panose="020B0502040504020204" pitchFamily="34" charset="0"/>
              </a:rPr>
              <a:t>In a pinch</a:t>
            </a:r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18095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>
            <a:extLst>
              <a:ext uri="{FF2B5EF4-FFF2-40B4-BE49-F238E27FC236}">
                <a16:creationId xmlns:a16="http://schemas.microsoft.com/office/drawing/2014/main" id="{19CE3468-1F98-4DFE-ADD2-411822A9712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621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70662" indent="-296408" defTabSz="966621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85634" indent="-237127" defTabSz="966621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59887" indent="-237127" defTabSz="966621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34141" indent="-237127" defTabSz="966621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08395" indent="-237127" defTabSz="9666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82648" indent="-237127" defTabSz="9666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56902" indent="-237127" defTabSz="9666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31155" indent="-237127" defTabSz="9666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17E35C3-863B-4587-95F0-50532A3BAEF7}" type="slidenum">
              <a:rPr lang="en-US" altLang="en-US">
                <a:latin typeface="Arial" panose="020B0604020202020204" pitchFamily="34" charset="0"/>
              </a:rPr>
              <a:pPr/>
              <a:t>7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5235" name="Rectangle 2">
            <a:extLst>
              <a:ext uri="{FF2B5EF4-FFF2-40B4-BE49-F238E27FC236}">
                <a16:creationId xmlns:a16="http://schemas.microsoft.com/office/drawing/2014/main" id="{BCB935AE-47DF-4FAC-9D06-FD634730A6A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>
            <a:extLst>
              <a:ext uri="{FF2B5EF4-FFF2-40B4-BE49-F238E27FC236}">
                <a16:creationId xmlns:a16="http://schemas.microsoft.com/office/drawing/2014/main" id="{A1F3C8DF-4B37-462C-B98A-16996A5503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810183" lvl="1" indent="-474254">
              <a:defRPr/>
            </a:pPr>
            <a:r>
              <a:rPr lang="en-US" altLang="en-US" sz="2500" dirty="0">
                <a:cs typeface="Times New Roman" panose="02020603050405020304" pitchFamily="18" charset="0"/>
              </a:rPr>
              <a:t>“hot” nodule</a:t>
            </a:r>
            <a:endParaRPr lang="en-US" sz="25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64676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emf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emf"/><Relationship Id="rId4" Type="http://schemas.openxmlformats.org/officeDocument/2006/relationships/image" Target="../media/image9.sv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emf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emf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ert-Conf-Cover-GAME-P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C76771EE-5539-714F-97F5-665B99887F8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261810" y="-3560"/>
            <a:ext cx="6930189" cy="6858000"/>
          </a:xfrm>
          <a:prstGeom prst="rect">
            <a:avLst/>
          </a:prstGeom>
        </p:spPr>
      </p:pic>
      <p:sp>
        <p:nvSpPr>
          <p:cNvPr id="22" name="Rectangle 14">
            <a:extLst>
              <a:ext uri="{FF2B5EF4-FFF2-40B4-BE49-F238E27FC236}">
                <a16:creationId xmlns:a16="http://schemas.microsoft.com/office/drawing/2014/main" id="{15EBB147-1D64-5247-A6E6-3AA6937AD3AD}"/>
              </a:ext>
            </a:extLst>
          </p:cNvPr>
          <p:cNvSpPr/>
          <p:nvPr userDrawn="1"/>
        </p:nvSpPr>
        <p:spPr>
          <a:xfrm>
            <a:off x="4491666" y="5801710"/>
            <a:ext cx="7700335" cy="1056289"/>
          </a:xfrm>
          <a:custGeom>
            <a:avLst/>
            <a:gdLst>
              <a:gd name="connsiteX0" fmla="*/ 0 w 7264399"/>
              <a:gd name="connsiteY0" fmla="*/ 0 h 1056289"/>
              <a:gd name="connsiteX1" fmla="*/ 7264399 w 7264399"/>
              <a:gd name="connsiteY1" fmla="*/ 0 h 1056289"/>
              <a:gd name="connsiteX2" fmla="*/ 7264399 w 7264399"/>
              <a:gd name="connsiteY2" fmla="*/ 1056289 h 1056289"/>
              <a:gd name="connsiteX3" fmla="*/ 0 w 7264399"/>
              <a:gd name="connsiteY3" fmla="*/ 1056289 h 1056289"/>
              <a:gd name="connsiteX4" fmla="*/ 0 w 7264399"/>
              <a:gd name="connsiteY4" fmla="*/ 0 h 1056289"/>
              <a:gd name="connsiteX0" fmla="*/ 435935 w 7700334"/>
              <a:gd name="connsiteY0" fmla="*/ 0 h 1056289"/>
              <a:gd name="connsiteX1" fmla="*/ 7700334 w 7700334"/>
              <a:gd name="connsiteY1" fmla="*/ 0 h 1056289"/>
              <a:gd name="connsiteX2" fmla="*/ 7700334 w 7700334"/>
              <a:gd name="connsiteY2" fmla="*/ 1056289 h 1056289"/>
              <a:gd name="connsiteX3" fmla="*/ 0 w 7700334"/>
              <a:gd name="connsiteY3" fmla="*/ 1056289 h 1056289"/>
              <a:gd name="connsiteX4" fmla="*/ 435935 w 7700334"/>
              <a:gd name="connsiteY4" fmla="*/ 0 h 10562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00334" h="1056289">
                <a:moveTo>
                  <a:pt x="435935" y="0"/>
                </a:moveTo>
                <a:lnTo>
                  <a:pt x="7700334" y="0"/>
                </a:lnTo>
                <a:lnTo>
                  <a:pt x="7700334" y="1056289"/>
                </a:lnTo>
                <a:lnTo>
                  <a:pt x="0" y="1056289"/>
                </a:lnTo>
                <a:lnTo>
                  <a:pt x="435935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0" i="0" dirty="0">
              <a:latin typeface="Franklin Gothic Book" panose="020B050302010202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2109EA7-946E-6A4F-9CC3-02306D8439D3}"/>
              </a:ext>
            </a:extLst>
          </p:cNvPr>
          <p:cNvSpPr/>
          <p:nvPr userDrawn="1"/>
        </p:nvSpPr>
        <p:spPr>
          <a:xfrm>
            <a:off x="0" y="0"/>
            <a:ext cx="3905795" cy="6858000"/>
          </a:xfrm>
          <a:prstGeom prst="rect">
            <a:avLst/>
          </a:prstGeom>
          <a:solidFill>
            <a:srgbClr val="0521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0" i="0" dirty="0">
              <a:latin typeface="Franklin Gothic Book" panose="020B0503020102020204" pitchFamily="34" charset="0"/>
            </a:endParaRPr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FA064E3A-6548-4344-B532-EAF1693BE803}"/>
              </a:ext>
            </a:extLst>
          </p:cNvPr>
          <p:cNvSpPr/>
          <p:nvPr userDrawn="1"/>
        </p:nvSpPr>
        <p:spPr>
          <a:xfrm flipH="1">
            <a:off x="476355" y="-52"/>
            <a:ext cx="6167775" cy="6859368"/>
          </a:xfrm>
          <a:custGeom>
            <a:avLst/>
            <a:gdLst>
              <a:gd name="connsiteX0" fmla="*/ 5384800 w 5384800"/>
              <a:gd name="connsiteY0" fmla="*/ 0 h 6859368"/>
              <a:gd name="connsiteX1" fmla="*/ 1255572 w 5384800"/>
              <a:gd name="connsiteY1" fmla="*/ 0 h 6859368"/>
              <a:gd name="connsiteX2" fmla="*/ 876746 w 5384800"/>
              <a:gd name="connsiteY2" fmla="*/ 0 h 6859368"/>
              <a:gd name="connsiteX3" fmla="*/ 240 w 5384800"/>
              <a:gd name="connsiteY3" fmla="*/ 3430719 h 6859368"/>
              <a:gd name="connsiteX4" fmla="*/ 876746 w 5384800"/>
              <a:gd name="connsiteY4" fmla="*/ 6858000 h 6859368"/>
              <a:gd name="connsiteX5" fmla="*/ 5384800 w 5384800"/>
              <a:gd name="connsiteY5" fmla="*/ 6859368 h 6859368"/>
              <a:gd name="connsiteX6" fmla="*/ 5384800 w 5384800"/>
              <a:gd name="connsiteY6" fmla="*/ 0 h 6859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384800" h="6859368">
                <a:moveTo>
                  <a:pt x="5384800" y="0"/>
                </a:moveTo>
                <a:lnTo>
                  <a:pt x="1255572" y="0"/>
                </a:lnTo>
                <a:lnTo>
                  <a:pt x="876746" y="0"/>
                </a:lnTo>
                <a:cubicBezTo>
                  <a:pt x="881289" y="2547"/>
                  <a:pt x="-16822" y="1534692"/>
                  <a:pt x="240" y="3430719"/>
                </a:cubicBezTo>
                <a:cubicBezTo>
                  <a:pt x="17302" y="5326746"/>
                  <a:pt x="875218" y="6855857"/>
                  <a:pt x="876746" y="6858000"/>
                </a:cubicBezTo>
                <a:lnTo>
                  <a:pt x="5384800" y="6859368"/>
                </a:lnTo>
                <a:lnTo>
                  <a:pt x="5384800" y="0"/>
                </a:lnTo>
                <a:close/>
              </a:path>
            </a:pathLst>
          </a:custGeom>
          <a:solidFill>
            <a:srgbClr val="0521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0" i="0" dirty="0">
              <a:latin typeface="Franklin Gothic Book" panose="020B0503020102020204" pitchFamily="34" charset="0"/>
            </a:endParaRPr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F5856468-841B-E24E-88C9-C43F2B053EF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4419" y="1126715"/>
            <a:ext cx="5637355" cy="1581912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600" b="1" i="0" cap="none" baseline="0">
                <a:latin typeface="Franklin Gothic Medium" panose="020B060302010202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E06D12EF-CC3E-D84E-9CB5-8AC803E0A19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44420" y="2819984"/>
            <a:ext cx="5637353" cy="914400"/>
          </a:xfrm>
          <a:prstGeom prst="rect">
            <a:avLst/>
          </a:prstGeom>
        </p:spPr>
        <p:txBody>
          <a:bodyPr anchor="t" anchorCtr="0"/>
          <a:lstStyle>
            <a:lvl1pPr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0" i="0" kern="1200" cap="none" baseline="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3" name="Text Placeholder 11">
            <a:extLst>
              <a:ext uri="{FF2B5EF4-FFF2-40B4-BE49-F238E27FC236}">
                <a16:creationId xmlns:a16="http://schemas.microsoft.com/office/drawing/2014/main" id="{A18B0809-08F1-3242-B3C6-5A17DFAA620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55446" y="4562573"/>
            <a:ext cx="5256613" cy="2150200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000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2000" b="0" i="0">
                <a:solidFill>
                  <a:schemeClr val="bg1"/>
                </a:solidFill>
                <a:latin typeface="Franklin Gothic Medium" panose="020B0603020102020204" pitchFamily="34" charset="0"/>
                <a:cs typeface="Calibri" panose="020F0502020204030204" pitchFamily="34" charset="0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1600" b="0" i="0">
                <a:solidFill>
                  <a:schemeClr val="bg1"/>
                </a:solidFill>
                <a:latin typeface="+mn-lt"/>
                <a:cs typeface="Calibri" panose="020F0502020204030204" pitchFamily="34" charset="0"/>
              </a:defRPr>
            </a:lvl3pPr>
          </a:lstStyle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D4419E6-9535-8044-9B88-CAD32E4C000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634" y="280797"/>
            <a:ext cx="3692234" cy="303247"/>
          </a:xfrm>
          <a:prstGeom prst="rect">
            <a:avLst/>
          </a:prstGeom>
        </p:spPr>
      </p:pic>
      <p:pic>
        <p:nvPicPr>
          <p:cNvPr id="23" name="Vertical Swoosh">
            <a:extLst>
              <a:ext uri="{FF2B5EF4-FFF2-40B4-BE49-F238E27FC236}">
                <a16:creationId xmlns:a16="http://schemas.microsoft.com/office/drawing/2014/main" id="{04D8B274-7195-0448-A7CB-177648CFAB5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98468" y="-32004"/>
            <a:ext cx="1057055" cy="692200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3719D34-5F65-6C45-BE4C-631E946253F9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3530" y="6146582"/>
            <a:ext cx="1460849" cy="419318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C29C26B-407A-9A40-8C95-0F1196AE297A}"/>
              </a:ext>
            </a:extLst>
          </p:cNvPr>
          <p:cNvCxnSpPr/>
          <p:nvPr userDrawn="1"/>
        </p:nvCxnSpPr>
        <p:spPr>
          <a:xfrm>
            <a:off x="9931400" y="6201506"/>
            <a:ext cx="0" cy="355252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B93F22BC-2008-E443-A7A7-D1198A617840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31987" y="6123279"/>
            <a:ext cx="1700883" cy="516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17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256032" y="6163056"/>
            <a:ext cx="11082528" cy="475488"/>
          </a:xfrm>
          <a:prstGeom prst="rect">
            <a:avLst/>
          </a:prstGeom>
        </p:spPr>
        <p:txBody>
          <a:bodyPr anchor="b"/>
          <a:lstStyle>
            <a:lvl1pPr>
              <a:spcBef>
                <a:spcPts val="0"/>
              </a:spcBef>
              <a:defRPr sz="1400" b="0" i="0">
                <a:latin typeface="Franklin Gothic Book" panose="020B0503020102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48288" y="6345936"/>
            <a:ext cx="667512" cy="274320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ctr">
              <a:defRPr sz="1200" b="0">
                <a:solidFill>
                  <a:schemeClr val="tx1"/>
                </a:solidFill>
                <a:latin typeface="Franklin Gothic Medium Cond" panose="020B0606030402020204" pitchFamily="34" charset="0"/>
              </a:defRPr>
            </a:lvl1pPr>
          </a:lstStyle>
          <a:p>
            <a:fld id="{BFA19188-CCD0-4FFB-8DFB-60D3E72DC09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664363" y="6642556"/>
            <a:ext cx="108632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 marL="0" marR="0" lvl="0" indent="0" algn="ctr" defTabSz="914400" latinLnBrk="0">
              <a:lnSpc>
                <a:spcPct val="100000"/>
              </a:lnSpc>
              <a:buClrTx/>
              <a:buSzTx/>
              <a:buFontTx/>
              <a:buNone/>
              <a:tabLst/>
              <a:defRPr kumimoji="0" sz="900" b="0" i="0" u="none" strike="noStrike" cap="none" normalizeH="0" baseline="0">
                <a:ln>
                  <a:noFill/>
                </a:ln>
                <a:solidFill>
                  <a:schemeClr val="accent6"/>
                </a:solidFill>
                <a:effectLst/>
                <a:latin typeface="+mj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altLang="en-US" sz="900" b="0" i="0" dirty="0">
                <a:solidFill>
                  <a:srgbClr val="7F7F7F"/>
                </a:solidFill>
                <a:latin typeface="Franklin Gothic Book" panose="020B0503020102020204" pitchFamily="34" charset="0"/>
              </a:rPr>
              <a:t>These materials are provided to you solely as an educational resource for your personal use. Any commercial use or distribution of these materials or any portion thereof is strictly prohibited.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F6D173B-A9C0-FA44-834F-7AEED3038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034" y="126551"/>
            <a:ext cx="9385679" cy="1100365"/>
          </a:xfrm>
        </p:spPr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06682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or-Conf-Q&amp;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Water droplets on a web&#10;&#10;Description automatically generated with low confidence">
            <a:extLst>
              <a:ext uri="{FF2B5EF4-FFF2-40B4-BE49-F238E27FC236}">
                <a16:creationId xmlns:a16="http://schemas.microsoft.com/office/drawing/2014/main" id="{FAB3D7C3-5295-C64C-9118-A1B63F2C8FE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971" b="13757"/>
          <a:stretch/>
        </p:blipFill>
        <p:spPr>
          <a:xfrm>
            <a:off x="14951" y="0"/>
            <a:ext cx="12177049" cy="451656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D0CD95A-AD80-8842-85FA-A1C93D2F4138}"/>
              </a:ext>
            </a:extLst>
          </p:cNvPr>
          <p:cNvSpPr/>
          <p:nvPr userDrawn="1"/>
        </p:nvSpPr>
        <p:spPr>
          <a:xfrm>
            <a:off x="14951" y="18071"/>
            <a:ext cx="12162098" cy="3802836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74000">
                <a:srgbClr val="141414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0" i="0" dirty="0">
              <a:latin typeface="Franklin Gothic Book" panose="020B0503020102020204" pitchFamily="34" charset="0"/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7D56EF33-5856-094D-897F-B14BCE9952D5}"/>
              </a:ext>
            </a:extLst>
          </p:cNvPr>
          <p:cNvSpPr/>
          <p:nvPr userDrawn="1"/>
        </p:nvSpPr>
        <p:spPr>
          <a:xfrm>
            <a:off x="-11" y="3545850"/>
            <a:ext cx="12192025" cy="3334181"/>
          </a:xfrm>
          <a:custGeom>
            <a:avLst/>
            <a:gdLst>
              <a:gd name="connsiteX0" fmla="*/ 18 w 9144019"/>
              <a:gd name="connsiteY0" fmla="*/ 0 h 2500636"/>
              <a:gd name="connsiteX1" fmla="*/ 4575590 w 9144019"/>
              <a:gd name="connsiteY1" fmla="*/ 698977 h 2500636"/>
              <a:gd name="connsiteX2" fmla="*/ 9144018 w 9144019"/>
              <a:gd name="connsiteY2" fmla="*/ 0 h 2500636"/>
              <a:gd name="connsiteX3" fmla="*/ 9144018 w 9144019"/>
              <a:gd name="connsiteY3" fmla="*/ 2273249 h 2500636"/>
              <a:gd name="connsiteX4" fmla="*/ 9144019 w 9144019"/>
              <a:gd name="connsiteY4" fmla="*/ 2273249 h 2500636"/>
              <a:gd name="connsiteX5" fmla="*/ 9144019 w 9144019"/>
              <a:gd name="connsiteY5" fmla="*/ 2500636 h 2500636"/>
              <a:gd name="connsiteX6" fmla="*/ 18 w 9144019"/>
              <a:gd name="connsiteY6" fmla="*/ 2500636 h 2500636"/>
              <a:gd name="connsiteX7" fmla="*/ 18 w 9144019"/>
              <a:gd name="connsiteY7" fmla="*/ 0 h 2500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4019" h="2500636">
                <a:moveTo>
                  <a:pt x="18" y="0"/>
                </a:moveTo>
                <a:cubicBezTo>
                  <a:pt x="-7127" y="3065"/>
                  <a:pt x="2141951" y="692845"/>
                  <a:pt x="4575590" y="698977"/>
                </a:cubicBezTo>
                <a:cubicBezTo>
                  <a:pt x="7009228" y="705108"/>
                  <a:pt x="9132112" y="30657"/>
                  <a:pt x="9144018" y="0"/>
                </a:cubicBezTo>
                <a:lnTo>
                  <a:pt x="9144018" y="2273249"/>
                </a:lnTo>
                <a:lnTo>
                  <a:pt x="9144019" y="2273249"/>
                </a:lnTo>
                <a:lnTo>
                  <a:pt x="9144019" y="2500636"/>
                </a:lnTo>
                <a:lnTo>
                  <a:pt x="18" y="2500636"/>
                </a:lnTo>
                <a:lnTo>
                  <a:pt x="18" y="0"/>
                </a:lnTo>
                <a:close/>
              </a:path>
            </a:pathLst>
          </a:custGeom>
          <a:solidFill>
            <a:srgbClr val="0521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200" dirty="0"/>
          </a:p>
        </p:txBody>
      </p:sp>
      <p:pic>
        <p:nvPicPr>
          <p:cNvPr id="16" name="Horizontal Swoosh">
            <a:extLst>
              <a:ext uri="{FF2B5EF4-FFF2-40B4-BE49-F238E27FC236}">
                <a16:creationId xmlns:a16="http://schemas.microsoft.com/office/drawing/2014/main" id="{423495FF-7A75-BC4B-931A-FFF9C4542F91}"/>
              </a:ext>
            </a:extLst>
          </p:cNvPr>
          <p:cNvPicPr>
            <a:picLocks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5499747" y="-2199788"/>
            <a:ext cx="1192507" cy="12216384"/>
          </a:xfrm>
          <a:prstGeom prst="rect">
            <a:avLst/>
          </a:prstGeom>
        </p:spPr>
      </p:pic>
      <p:sp>
        <p:nvSpPr>
          <p:cNvPr id="18" name="Title 1">
            <a:extLst>
              <a:ext uri="{FF2B5EF4-FFF2-40B4-BE49-F238E27FC236}">
                <a16:creationId xmlns:a16="http://schemas.microsoft.com/office/drawing/2014/main" id="{96E4669C-23E6-E84B-8027-229EDA10E75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9290" y="5212941"/>
            <a:ext cx="11153423" cy="1088556"/>
          </a:xfrm>
        </p:spPr>
        <p:txBody>
          <a:bodyPr/>
          <a:lstStyle>
            <a:lvl1pPr algn="ctr" fontAlgn="auto">
              <a:spcAft>
                <a:spcPts val="0"/>
              </a:spcAft>
              <a:defRPr sz="3200" b="1"/>
            </a:lvl1pPr>
          </a:lstStyle>
          <a:p>
            <a:pPr algn="ctr" fontAlgn="auto">
              <a:spcAft>
                <a:spcPts val="0"/>
              </a:spcAft>
            </a:pPr>
            <a:r>
              <a:rPr lang="en-US" dirty="0"/>
              <a:t>CLICK TO EDIT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C28B0F3-0D72-0849-94D7-C5EE1F5ED64C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68058" y="310653"/>
            <a:ext cx="5055863" cy="415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596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ert-Thank You_G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6729E520-9BB9-CC4D-8CA7-25181116457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261810" y="-3560"/>
            <a:ext cx="6930189" cy="6858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98D4E014-C1CB-F345-8B11-B0D2F52335D0}"/>
              </a:ext>
            </a:extLst>
          </p:cNvPr>
          <p:cNvSpPr/>
          <p:nvPr userDrawn="1"/>
        </p:nvSpPr>
        <p:spPr>
          <a:xfrm>
            <a:off x="4708634" y="5801710"/>
            <a:ext cx="7483367" cy="10562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0" i="0" dirty="0">
              <a:latin typeface="Franklin Gothic Book" panose="020B0503020102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BB83E42-DFE5-9F4D-8CA6-5858107F8524}"/>
              </a:ext>
            </a:extLst>
          </p:cNvPr>
          <p:cNvSpPr/>
          <p:nvPr userDrawn="1"/>
        </p:nvSpPr>
        <p:spPr>
          <a:xfrm>
            <a:off x="0" y="0"/>
            <a:ext cx="3905795" cy="6858000"/>
          </a:xfrm>
          <a:prstGeom prst="rect">
            <a:avLst/>
          </a:prstGeom>
          <a:solidFill>
            <a:srgbClr val="0521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0" i="0" dirty="0">
              <a:latin typeface="Franklin Gothic Book" panose="020B0503020102020204" pitchFamily="34" charset="0"/>
            </a:endParaRPr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C54B03D7-2527-8045-9E22-56D5066240E7}"/>
              </a:ext>
            </a:extLst>
          </p:cNvPr>
          <p:cNvSpPr/>
          <p:nvPr userDrawn="1"/>
        </p:nvSpPr>
        <p:spPr>
          <a:xfrm flipH="1">
            <a:off x="476355" y="-52"/>
            <a:ext cx="6167775" cy="6859368"/>
          </a:xfrm>
          <a:custGeom>
            <a:avLst/>
            <a:gdLst>
              <a:gd name="connsiteX0" fmla="*/ 5384800 w 5384800"/>
              <a:gd name="connsiteY0" fmla="*/ 0 h 6859368"/>
              <a:gd name="connsiteX1" fmla="*/ 1255572 w 5384800"/>
              <a:gd name="connsiteY1" fmla="*/ 0 h 6859368"/>
              <a:gd name="connsiteX2" fmla="*/ 876746 w 5384800"/>
              <a:gd name="connsiteY2" fmla="*/ 0 h 6859368"/>
              <a:gd name="connsiteX3" fmla="*/ 240 w 5384800"/>
              <a:gd name="connsiteY3" fmla="*/ 3430719 h 6859368"/>
              <a:gd name="connsiteX4" fmla="*/ 876746 w 5384800"/>
              <a:gd name="connsiteY4" fmla="*/ 6858000 h 6859368"/>
              <a:gd name="connsiteX5" fmla="*/ 5384800 w 5384800"/>
              <a:gd name="connsiteY5" fmla="*/ 6859368 h 6859368"/>
              <a:gd name="connsiteX6" fmla="*/ 5384800 w 5384800"/>
              <a:gd name="connsiteY6" fmla="*/ 0 h 6859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384800" h="6859368">
                <a:moveTo>
                  <a:pt x="5384800" y="0"/>
                </a:moveTo>
                <a:lnTo>
                  <a:pt x="1255572" y="0"/>
                </a:lnTo>
                <a:lnTo>
                  <a:pt x="876746" y="0"/>
                </a:lnTo>
                <a:cubicBezTo>
                  <a:pt x="881289" y="2547"/>
                  <a:pt x="-16822" y="1534692"/>
                  <a:pt x="240" y="3430719"/>
                </a:cubicBezTo>
                <a:cubicBezTo>
                  <a:pt x="17302" y="5326746"/>
                  <a:pt x="875218" y="6855857"/>
                  <a:pt x="876746" y="6858000"/>
                </a:cubicBezTo>
                <a:lnTo>
                  <a:pt x="5384800" y="6859368"/>
                </a:lnTo>
                <a:lnTo>
                  <a:pt x="5384800" y="0"/>
                </a:lnTo>
                <a:close/>
              </a:path>
            </a:pathLst>
          </a:custGeom>
          <a:solidFill>
            <a:srgbClr val="0521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0" i="0" dirty="0">
              <a:latin typeface="Franklin Gothic Book" panose="020B05030201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6202BE1-43B6-4D43-A6F7-0E891FFECEC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634" y="280797"/>
            <a:ext cx="3692234" cy="303247"/>
          </a:xfrm>
          <a:prstGeom prst="rect">
            <a:avLst/>
          </a:prstGeom>
        </p:spPr>
      </p:pic>
      <p:pic>
        <p:nvPicPr>
          <p:cNvPr id="13" name="Vertical Swoosh">
            <a:extLst>
              <a:ext uri="{FF2B5EF4-FFF2-40B4-BE49-F238E27FC236}">
                <a16:creationId xmlns:a16="http://schemas.microsoft.com/office/drawing/2014/main" id="{5D05DD91-9D68-D544-84B2-1A4E9DB6D24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98468" y="-32004"/>
            <a:ext cx="1057055" cy="6922008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20F335CA-157A-EC4E-AEF6-4877E4D3038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5033" y="1970091"/>
            <a:ext cx="5486400" cy="1581912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600" b="1" i="0" cap="none" baseline="0">
                <a:latin typeface="Franklin Gothic Medium" panose="020B0603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57F0BBB-8A25-F54E-BCF0-B9CEE2BDD886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3530" y="6146582"/>
            <a:ext cx="1460849" cy="419318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D69CCF3-2947-BF49-8516-A71A51957DAA}"/>
              </a:ext>
            </a:extLst>
          </p:cNvPr>
          <p:cNvCxnSpPr/>
          <p:nvPr userDrawn="1"/>
        </p:nvCxnSpPr>
        <p:spPr>
          <a:xfrm>
            <a:off x="9982200" y="6201506"/>
            <a:ext cx="0" cy="355252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B2222CB7-80E7-5047-8D68-6CF3FADDEE93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33587" y="6123279"/>
            <a:ext cx="1700883" cy="516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6652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Credit-QR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F92C88C-5809-9D41-88E1-569193B87356}"/>
              </a:ext>
            </a:extLst>
          </p:cNvPr>
          <p:cNvSpPr/>
          <p:nvPr userDrawn="1"/>
        </p:nvSpPr>
        <p:spPr>
          <a:xfrm>
            <a:off x="3048" y="0"/>
            <a:ext cx="12192000" cy="4532811"/>
          </a:xfrm>
          <a:prstGeom prst="rect">
            <a:avLst/>
          </a:prstGeom>
          <a:solidFill>
            <a:srgbClr val="0521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0" i="0" dirty="0">
              <a:latin typeface="Franklin Gothic Book" panose="020B05030201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40910B5C-91A1-A44D-B48D-59EEFE14608B}"/>
              </a:ext>
            </a:extLst>
          </p:cNvPr>
          <p:cNvSpPr/>
          <p:nvPr userDrawn="1"/>
        </p:nvSpPr>
        <p:spPr>
          <a:xfrm>
            <a:off x="1524" y="2105768"/>
            <a:ext cx="12188952" cy="4790608"/>
          </a:xfrm>
          <a:custGeom>
            <a:avLst/>
            <a:gdLst>
              <a:gd name="connsiteX0" fmla="*/ 0 w 12195048"/>
              <a:gd name="connsiteY0" fmla="*/ 0 h 5462337"/>
              <a:gd name="connsiteX1" fmla="*/ 12195048 w 12195048"/>
              <a:gd name="connsiteY1" fmla="*/ 0 h 5462337"/>
              <a:gd name="connsiteX2" fmla="*/ 12195048 w 12195048"/>
              <a:gd name="connsiteY2" fmla="*/ 5462337 h 5462337"/>
              <a:gd name="connsiteX3" fmla="*/ 0 w 12195048"/>
              <a:gd name="connsiteY3" fmla="*/ 5462337 h 5462337"/>
              <a:gd name="connsiteX4" fmla="*/ 0 w 12195048"/>
              <a:gd name="connsiteY4" fmla="*/ 0 h 5462337"/>
              <a:gd name="connsiteX0" fmla="*/ 0 w 12195048"/>
              <a:gd name="connsiteY0" fmla="*/ 4246 h 5466583"/>
              <a:gd name="connsiteX1" fmla="*/ 4948518 w 12195048"/>
              <a:gd name="connsiteY1" fmla="*/ 0 h 5466583"/>
              <a:gd name="connsiteX2" fmla="*/ 12195048 w 12195048"/>
              <a:gd name="connsiteY2" fmla="*/ 4246 h 5466583"/>
              <a:gd name="connsiteX3" fmla="*/ 12195048 w 12195048"/>
              <a:gd name="connsiteY3" fmla="*/ 5466583 h 5466583"/>
              <a:gd name="connsiteX4" fmla="*/ 0 w 12195048"/>
              <a:gd name="connsiteY4" fmla="*/ 5466583 h 5466583"/>
              <a:gd name="connsiteX5" fmla="*/ 0 w 12195048"/>
              <a:gd name="connsiteY5" fmla="*/ 4246 h 5466583"/>
              <a:gd name="connsiteX0" fmla="*/ 0 w 12195048"/>
              <a:gd name="connsiteY0" fmla="*/ 0 h 5462337"/>
              <a:gd name="connsiteX1" fmla="*/ 6091518 w 12195048"/>
              <a:gd name="connsiteY1" fmla="*/ 937048 h 5462337"/>
              <a:gd name="connsiteX2" fmla="*/ 12195048 w 12195048"/>
              <a:gd name="connsiteY2" fmla="*/ 0 h 5462337"/>
              <a:gd name="connsiteX3" fmla="*/ 12195048 w 12195048"/>
              <a:gd name="connsiteY3" fmla="*/ 5462337 h 5462337"/>
              <a:gd name="connsiteX4" fmla="*/ 0 w 12195048"/>
              <a:gd name="connsiteY4" fmla="*/ 5462337 h 5462337"/>
              <a:gd name="connsiteX5" fmla="*/ 0 w 12195048"/>
              <a:gd name="connsiteY5" fmla="*/ 0 h 5462337"/>
              <a:gd name="connsiteX0" fmla="*/ 0 w 12195048"/>
              <a:gd name="connsiteY0" fmla="*/ 0 h 5462337"/>
              <a:gd name="connsiteX1" fmla="*/ 6091518 w 12195048"/>
              <a:gd name="connsiteY1" fmla="*/ 937048 h 5462337"/>
              <a:gd name="connsiteX2" fmla="*/ 12195048 w 12195048"/>
              <a:gd name="connsiteY2" fmla="*/ 0 h 5462337"/>
              <a:gd name="connsiteX3" fmla="*/ 12195048 w 12195048"/>
              <a:gd name="connsiteY3" fmla="*/ 5462337 h 5462337"/>
              <a:gd name="connsiteX4" fmla="*/ 0 w 12195048"/>
              <a:gd name="connsiteY4" fmla="*/ 5462337 h 5462337"/>
              <a:gd name="connsiteX5" fmla="*/ 0 w 12195048"/>
              <a:gd name="connsiteY5" fmla="*/ 0 h 5462337"/>
              <a:gd name="connsiteX0" fmla="*/ 0 w 12195048"/>
              <a:gd name="connsiteY0" fmla="*/ 0 h 5462337"/>
              <a:gd name="connsiteX1" fmla="*/ 6091518 w 12195048"/>
              <a:gd name="connsiteY1" fmla="*/ 937048 h 5462337"/>
              <a:gd name="connsiteX2" fmla="*/ 12195048 w 12195048"/>
              <a:gd name="connsiteY2" fmla="*/ 0 h 5462337"/>
              <a:gd name="connsiteX3" fmla="*/ 12195048 w 12195048"/>
              <a:gd name="connsiteY3" fmla="*/ 5462337 h 5462337"/>
              <a:gd name="connsiteX4" fmla="*/ 0 w 12195048"/>
              <a:gd name="connsiteY4" fmla="*/ 5462337 h 5462337"/>
              <a:gd name="connsiteX5" fmla="*/ 0 w 12195048"/>
              <a:gd name="connsiteY5" fmla="*/ 0 h 5462337"/>
              <a:gd name="connsiteX0" fmla="*/ 0 w 12195048"/>
              <a:gd name="connsiteY0" fmla="*/ 91 h 5462428"/>
              <a:gd name="connsiteX1" fmla="*/ 6091518 w 12195048"/>
              <a:gd name="connsiteY1" fmla="*/ 937139 h 5462428"/>
              <a:gd name="connsiteX2" fmla="*/ 12195048 w 12195048"/>
              <a:gd name="connsiteY2" fmla="*/ 91 h 5462428"/>
              <a:gd name="connsiteX3" fmla="*/ 12195048 w 12195048"/>
              <a:gd name="connsiteY3" fmla="*/ 5462428 h 5462428"/>
              <a:gd name="connsiteX4" fmla="*/ 0 w 12195048"/>
              <a:gd name="connsiteY4" fmla="*/ 5462428 h 5462428"/>
              <a:gd name="connsiteX5" fmla="*/ 0 w 12195048"/>
              <a:gd name="connsiteY5" fmla="*/ 91 h 5462428"/>
              <a:gd name="connsiteX0" fmla="*/ 0 w 12195211"/>
              <a:gd name="connsiteY0" fmla="*/ 91 h 5462428"/>
              <a:gd name="connsiteX1" fmla="*/ 6091518 w 12195211"/>
              <a:gd name="connsiteY1" fmla="*/ 937139 h 5462428"/>
              <a:gd name="connsiteX2" fmla="*/ 12195048 w 12195211"/>
              <a:gd name="connsiteY2" fmla="*/ 91 h 5462428"/>
              <a:gd name="connsiteX3" fmla="*/ 12195048 w 12195211"/>
              <a:gd name="connsiteY3" fmla="*/ 5462428 h 5462428"/>
              <a:gd name="connsiteX4" fmla="*/ 0 w 12195211"/>
              <a:gd name="connsiteY4" fmla="*/ 5462428 h 5462428"/>
              <a:gd name="connsiteX5" fmla="*/ 0 w 12195211"/>
              <a:gd name="connsiteY5" fmla="*/ 91 h 5462428"/>
              <a:gd name="connsiteX0" fmla="*/ 0 w 12195211"/>
              <a:gd name="connsiteY0" fmla="*/ 84 h 5462421"/>
              <a:gd name="connsiteX1" fmla="*/ 6091518 w 12195211"/>
              <a:gd name="connsiteY1" fmla="*/ 1017814 h 5462421"/>
              <a:gd name="connsiteX2" fmla="*/ 12195048 w 12195211"/>
              <a:gd name="connsiteY2" fmla="*/ 84 h 5462421"/>
              <a:gd name="connsiteX3" fmla="*/ 12195048 w 12195211"/>
              <a:gd name="connsiteY3" fmla="*/ 5462421 h 5462421"/>
              <a:gd name="connsiteX4" fmla="*/ 0 w 12195211"/>
              <a:gd name="connsiteY4" fmla="*/ 5462421 h 5462421"/>
              <a:gd name="connsiteX5" fmla="*/ 0 w 12195211"/>
              <a:gd name="connsiteY5" fmla="*/ 84 h 5462421"/>
              <a:gd name="connsiteX0" fmla="*/ 0 w 12195211"/>
              <a:gd name="connsiteY0" fmla="*/ 82 h 5462419"/>
              <a:gd name="connsiteX1" fmla="*/ 6091518 w 12195211"/>
              <a:gd name="connsiteY1" fmla="*/ 1017812 h 5462419"/>
              <a:gd name="connsiteX2" fmla="*/ 12195048 w 12195211"/>
              <a:gd name="connsiteY2" fmla="*/ 82 h 5462419"/>
              <a:gd name="connsiteX3" fmla="*/ 12195048 w 12195211"/>
              <a:gd name="connsiteY3" fmla="*/ 5462419 h 5462419"/>
              <a:gd name="connsiteX4" fmla="*/ 0 w 12195211"/>
              <a:gd name="connsiteY4" fmla="*/ 5462419 h 5462419"/>
              <a:gd name="connsiteX5" fmla="*/ 0 w 12195211"/>
              <a:gd name="connsiteY5" fmla="*/ 82 h 5462419"/>
              <a:gd name="connsiteX0" fmla="*/ 0 w 12195164"/>
              <a:gd name="connsiteY0" fmla="*/ 82 h 5462419"/>
              <a:gd name="connsiteX1" fmla="*/ 6091518 w 12195164"/>
              <a:gd name="connsiteY1" fmla="*/ 1017812 h 5462419"/>
              <a:gd name="connsiteX2" fmla="*/ 12195048 w 12195164"/>
              <a:gd name="connsiteY2" fmla="*/ 82 h 5462419"/>
              <a:gd name="connsiteX3" fmla="*/ 12195048 w 12195164"/>
              <a:gd name="connsiteY3" fmla="*/ 5462419 h 5462419"/>
              <a:gd name="connsiteX4" fmla="*/ 0 w 12195164"/>
              <a:gd name="connsiteY4" fmla="*/ 5462419 h 5462419"/>
              <a:gd name="connsiteX5" fmla="*/ 0 w 12195164"/>
              <a:gd name="connsiteY5" fmla="*/ 82 h 5462419"/>
              <a:gd name="connsiteX0" fmla="*/ 0 w 12195164"/>
              <a:gd name="connsiteY0" fmla="*/ 65 h 5462402"/>
              <a:gd name="connsiteX1" fmla="*/ 6078071 w 12195164"/>
              <a:gd name="connsiteY1" fmla="*/ 1273289 h 5462402"/>
              <a:gd name="connsiteX2" fmla="*/ 12195048 w 12195164"/>
              <a:gd name="connsiteY2" fmla="*/ 65 h 5462402"/>
              <a:gd name="connsiteX3" fmla="*/ 12195048 w 12195164"/>
              <a:gd name="connsiteY3" fmla="*/ 5462402 h 5462402"/>
              <a:gd name="connsiteX4" fmla="*/ 0 w 12195164"/>
              <a:gd name="connsiteY4" fmla="*/ 5462402 h 5462402"/>
              <a:gd name="connsiteX5" fmla="*/ 0 w 12195164"/>
              <a:gd name="connsiteY5" fmla="*/ 65 h 5462402"/>
              <a:gd name="connsiteX0" fmla="*/ 0 w 12195164"/>
              <a:gd name="connsiteY0" fmla="*/ 76 h 5462413"/>
              <a:gd name="connsiteX1" fmla="*/ 6091518 w 12195164"/>
              <a:gd name="connsiteY1" fmla="*/ 1085041 h 5462413"/>
              <a:gd name="connsiteX2" fmla="*/ 12195048 w 12195164"/>
              <a:gd name="connsiteY2" fmla="*/ 76 h 5462413"/>
              <a:gd name="connsiteX3" fmla="*/ 12195048 w 12195164"/>
              <a:gd name="connsiteY3" fmla="*/ 5462413 h 5462413"/>
              <a:gd name="connsiteX4" fmla="*/ 0 w 12195164"/>
              <a:gd name="connsiteY4" fmla="*/ 5462413 h 5462413"/>
              <a:gd name="connsiteX5" fmla="*/ 0 w 12195164"/>
              <a:gd name="connsiteY5" fmla="*/ 76 h 5462413"/>
              <a:gd name="connsiteX0" fmla="*/ 0 w 12195164"/>
              <a:gd name="connsiteY0" fmla="*/ 67 h 5462404"/>
              <a:gd name="connsiteX1" fmla="*/ 6091518 w 12195164"/>
              <a:gd name="connsiteY1" fmla="*/ 1232949 h 5462404"/>
              <a:gd name="connsiteX2" fmla="*/ 12195048 w 12195164"/>
              <a:gd name="connsiteY2" fmla="*/ 67 h 5462404"/>
              <a:gd name="connsiteX3" fmla="*/ 12195048 w 12195164"/>
              <a:gd name="connsiteY3" fmla="*/ 5462404 h 5462404"/>
              <a:gd name="connsiteX4" fmla="*/ 0 w 12195164"/>
              <a:gd name="connsiteY4" fmla="*/ 5462404 h 5462404"/>
              <a:gd name="connsiteX5" fmla="*/ 0 w 12195164"/>
              <a:gd name="connsiteY5" fmla="*/ 67 h 5462404"/>
              <a:gd name="connsiteX0" fmla="*/ 0 w 12195164"/>
              <a:gd name="connsiteY0" fmla="*/ 67 h 5462404"/>
              <a:gd name="connsiteX1" fmla="*/ 6091518 w 12195164"/>
              <a:gd name="connsiteY1" fmla="*/ 1232949 h 5462404"/>
              <a:gd name="connsiteX2" fmla="*/ 12195048 w 12195164"/>
              <a:gd name="connsiteY2" fmla="*/ 67 h 5462404"/>
              <a:gd name="connsiteX3" fmla="*/ 12195048 w 12195164"/>
              <a:gd name="connsiteY3" fmla="*/ 5462404 h 5462404"/>
              <a:gd name="connsiteX4" fmla="*/ 0 w 12195164"/>
              <a:gd name="connsiteY4" fmla="*/ 5462404 h 5462404"/>
              <a:gd name="connsiteX5" fmla="*/ 0 w 12195164"/>
              <a:gd name="connsiteY5" fmla="*/ 67 h 5462404"/>
              <a:gd name="connsiteX0" fmla="*/ 0 w 12195211"/>
              <a:gd name="connsiteY0" fmla="*/ 67 h 5462404"/>
              <a:gd name="connsiteX1" fmla="*/ 6091518 w 12195211"/>
              <a:gd name="connsiteY1" fmla="*/ 1232949 h 5462404"/>
              <a:gd name="connsiteX2" fmla="*/ 12195048 w 12195211"/>
              <a:gd name="connsiteY2" fmla="*/ 67 h 5462404"/>
              <a:gd name="connsiteX3" fmla="*/ 12195048 w 12195211"/>
              <a:gd name="connsiteY3" fmla="*/ 5462404 h 5462404"/>
              <a:gd name="connsiteX4" fmla="*/ 0 w 12195211"/>
              <a:gd name="connsiteY4" fmla="*/ 5462404 h 5462404"/>
              <a:gd name="connsiteX5" fmla="*/ 0 w 12195211"/>
              <a:gd name="connsiteY5" fmla="*/ 67 h 5462404"/>
              <a:gd name="connsiteX0" fmla="*/ 0 w 12195211"/>
              <a:gd name="connsiteY0" fmla="*/ 67 h 5468773"/>
              <a:gd name="connsiteX1" fmla="*/ 6091518 w 12195211"/>
              <a:gd name="connsiteY1" fmla="*/ 1232949 h 5468773"/>
              <a:gd name="connsiteX2" fmla="*/ 12195048 w 12195211"/>
              <a:gd name="connsiteY2" fmla="*/ 67 h 5468773"/>
              <a:gd name="connsiteX3" fmla="*/ 12195048 w 12195211"/>
              <a:gd name="connsiteY3" fmla="*/ 5462404 h 5468773"/>
              <a:gd name="connsiteX4" fmla="*/ 6064624 w 12195211"/>
              <a:gd name="connsiteY4" fmla="*/ 5468773 h 5468773"/>
              <a:gd name="connsiteX5" fmla="*/ 0 w 12195211"/>
              <a:gd name="connsiteY5" fmla="*/ 5462404 h 5468773"/>
              <a:gd name="connsiteX6" fmla="*/ 0 w 12195211"/>
              <a:gd name="connsiteY6" fmla="*/ 67 h 5468773"/>
              <a:gd name="connsiteX0" fmla="*/ 0 w 12195211"/>
              <a:gd name="connsiteY0" fmla="*/ 67 h 5462404"/>
              <a:gd name="connsiteX1" fmla="*/ 6091518 w 12195211"/>
              <a:gd name="connsiteY1" fmla="*/ 1232949 h 5462404"/>
              <a:gd name="connsiteX2" fmla="*/ 12195048 w 12195211"/>
              <a:gd name="connsiteY2" fmla="*/ 67 h 5462404"/>
              <a:gd name="connsiteX3" fmla="*/ 12195048 w 12195211"/>
              <a:gd name="connsiteY3" fmla="*/ 5462404 h 5462404"/>
              <a:gd name="connsiteX4" fmla="*/ 6091518 w 12195211"/>
              <a:gd name="connsiteY4" fmla="*/ 4312326 h 5462404"/>
              <a:gd name="connsiteX5" fmla="*/ 0 w 12195211"/>
              <a:gd name="connsiteY5" fmla="*/ 5462404 h 5462404"/>
              <a:gd name="connsiteX6" fmla="*/ 0 w 12195211"/>
              <a:gd name="connsiteY6" fmla="*/ 67 h 5462404"/>
              <a:gd name="connsiteX0" fmla="*/ 0 w 12195211"/>
              <a:gd name="connsiteY0" fmla="*/ 67 h 5462404"/>
              <a:gd name="connsiteX1" fmla="*/ 6091518 w 12195211"/>
              <a:gd name="connsiteY1" fmla="*/ 1232949 h 5462404"/>
              <a:gd name="connsiteX2" fmla="*/ 12195048 w 12195211"/>
              <a:gd name="connsiteY2" fmla="*/ 67 h 5462404"/>
              <a:gd name="connsiteX3" fmla="*/ 12195048 w 12195211"/>
              <a:gd name="connsiteY3" fmla="*/ 5462404 h 5462404"/>
              <a:gd name="connsiteX4" fmla="*/ 6091518 w 12195211"/>
              <a:gd name="connsiteY4" fmla="*/ 4312326 h 5462404"/>
              <a:gd name="connsiteX5" fmla="*/ 0 w 12195211"/>
              <a:gd name="connsiteY5" fmla="*/ 5462404 h 5462404"/>
              <a:gd name="connsiteX6" fmla="*/ 0 w 12195211"/>
              <a:gd name="connsiteY6" fmla="*/ 67 h 5462404"/>
              <a:gd name="connsiteX0" fmla="*/ 0 w 12195211"/>
              <a:gd name="connsiteY0" fmla="*/ 67 h 5462404"/>
              <a:gd name="connsiteX1" fmla="*/ 6091518 w 12195211"/>
              <a:gd name="connsiteY1" fmla="*/ 1232949 h 5462404"/>
              <a:gd name="connsiteX2" fmla="*/ 12195048 w 12195211"/>
              <a:gd name="connsiteY2" fmla="*/ 67 h 5462404"/>
              <a:gd name="connsiteX3" fmla="*/ 12195048 w 12195211"/>
              <a:gd name="connsiteY3" fmla="*/ 5462404 h 5462404"/>
              <a:gd name="connsiteX4" fmla="*/ 6091518 w 12195211"/>
              <a:gd name="connsiteY4" fmla="*/ 4312326 h 5462404"/>
              <a:gd name="connsiteX5" fmla="*/ 0 w 12195211"/>
              <a:gd name="connsiteY5" fmla="*/ 5462404 h 5462404"/>
              <a:gd name="connsiteX6" fmla="*/ 0 w 12195211"/>
              <a:gd name="connsiteY6" fmla="*/ 67 h 5462404"/>
              <a:gd name="connsiteX0" fmla="*/ 0 w 12195211"/>
              <a:gd name="connsiteY0" fmla="*/ 67 h 5462404"/>
              <a:gd name="connsiteX1" fmla="*/ 6091518 w 12195211"/>
              <a:gd name="connsiteY1" fmla="*/ 1232949 h 5462404"/>
              <a:gd name="connsiteX2" fmla="*/ 12195048 w 12195211"/>
              <a:gd name="connsiteY2" fmla="*/ 67 h 5462404"/>
              <a:gd name="connsiteX3" fmla="*/ 12195048 w 12195211"/>
              <a:gd name="connsiteY3" fmla="*/ 5462404 h 5462404"/>
              <a:gd name="connsiteX4" fmla="*/ 6091518 w 12195211"/>
              <a:gd name="connsiteY4" fmla="*/ 4312326 h 5462404"/>
              <a:gd name="connsiteX5" fmla="*/ 0 w 12195211"/>
              <a:gd name="connsiteY5" fmla="*/ 5462404 h 5462404"/>
              <a:gd name="connsiteX6" fmla="*/ 0 w 12195211"/>
              <a:gd name="connsiteY6" fmla="*/ 67 h 5462404"/>
              <a:gd name="connsiteX0" fmla="*/ 0 w 12195211"/>
              <a:gd name="connsiteY0" fmla="*/ 67 h 5462404"/>
              <a:gd name="connsiteX1" fmla="*/ 6091518 w 12195211"/>
              <a:gd name="connsiteY1" fmla="*/ 1232949 h 5462404"/>
              <a:gd name="connsiteX2" fmla="*/ 12195048 w 12195211"/>
              <a:gd name="connsiteY2" fmla="*/ 67 h 5462404"/>
              <a:gd name="connsiteX3" fmla="*/ 12195048 w 12195211"/>
              <a:gd name="connsiteY3" fmla="*/ 5462404 h 5462404"/>
              <a:gd name="connsiteX4" fmla="*/ 6091518 w 12195211"/>
              <a:gd name="connsiteY4" fmla="*/ 4312326 h 5462404"/>
              <a:gd name="connsiteX5" fmla="*/ 0 w 12195211"/>
              <a:gd name="connsiteY5" fmla="*/ 5462404 h 5462404"/>
              <a:gd name="connsiteX6" fmla="*/ 0 w 12195211"/>
              <a:gd name="connsiteY6" fmla="*/ 67 h 5462404"/>
              <a:gd name="connsiteX0" fmla="*/ 51 w 12195262"/>
              <a:gd name="connsiteY0" fmla="*/ 67 h 5462432"/>
              <a:gd name="connsiteX1" fmla="*/ 6091569 w 12195262"/>
              <a:gd name="connsiteY1" fmla="*/ 1232949 h 5462432"/>
              <a:gd name="connsiteX2" fmla="*/ 12195099 w 12195262"/>
              <a:gd name="connsiteY2" fmla="*/ 67 h 5462432"/>
              <a:gd name="connsiteX3" fmla="*/ 12195099 w 12195262"/>
              <a:gd name="connsiteY3" fmla="*/ 5462404 h 5462432"/>
              <a:gd name="connsiteX4" fmla="*/ 6091569 w 12195262"/>
              <a:gd name="connsiteY4" fmla="*/ 4312326 h 5462432"/>
              <a:gd name="connsiteX5" fmla="*/ 51 w 12195262"/>
              <a:gd name="connsiteY5" fmla="*/ 5462404 h 5462432"/>
              <a:gd name="connsiteX6" fmla="*/ 51 w 12195262"/>
              <a:gd name="connsiteY6" fmla="*/ 67 h 5462432"/>
              <a:gd name="connsiteX0" fmla="*/ 51 w 12195262"/>
              <a:gd name="connsiteY0" fmla="*/ 67 h 5462432"/>
              <a:gd name="connsiteX1" fmla="*/ 6091569 w 12195262"/>
              <a:gd name="connsiteY1" fmla="*/ 1232949 h 5462432"/>
              <a:gd name="connsiteX2" fmla="*/ 12195099 w 12195262"/>
              <a:gd name="connsiteY2" fmla="*/ 67 h 5462432"/>
              <a:gd name="connsiteX3" fmla="*/ 12195099 w 12195262"/>
              <a:gd name="connsiteY3" fmla="*/ 5462404 h 5462432"/>
              <a:gd name="connsiteX4" fmla="*/ 6091569 w 12195262"/>
              <a:gd name="connsiteY4" fmla="*/ 4312326 h 5462432"/>
              <a:gd name="connsiteX5" fmla="*/ 51 w 12195262"/>
              <a:gd name="connsiteY5" fmla="*/ 5462404 h 5462432"/>
              <a:gd name="connsiteX6" fmla="*/ 51 w 12195262"/>
              <a:gd name="connsiteY6" fmla="*/ 67 h 5462432"/>
              <a:gd name="connsiteX0" fmla="*/ 51 w 12195249"/>
              <a:gd name="connsiteY0" fmla="*/ 67 h 5462432"/>
              <a:gd name="connsiteX1" fmla="*/ 6091569 w 12195249"/>
              <a:gd name="connsiteY1" fmla="*/ 1232949 h 5462432"/>
              <a:gd name="connsiteX2" fmla="*/ 12195099 w 12195249"/>
              <a:gd name="connsiteY2" fmla="*/ 67 h 5462432"/>
              <a:gd name="connsiteX3" fmla="*/ 12195099 w 12195249"/>
              <a:gd name="connsiteY3" fmla="*/ 5462404 h 5462432"/>
              <a:gd name="connsiteX4" fmla="*/ 6091569 w 12195249"/>
              <a:gd name="connsiteY4" fmla="*/ 4312326 h 5462432"/>
              <a:gd name="connsiteX5" fmla="*/ 51 w 12195249"/>
              <a:gd name="connsiteY5" fmla="*/ 5462404 h 5462432"/>
              <a:gd name="connsiteX6" fmla="*/ 51 w 12195249"/>
              <a:gd name="connsiteY6" fmla="*/ 67 h 5462432"/>
              <a:gd name="connsiteX0" fmla="*/ 51 w 12195250"/>
              <a:gd name="connsiteY0" fmla="*/ 67 h 5462432"/>
              <a:gd name="connsiteX1" fmla="*/ 6091569 w 12195250"/>
              <a:gd name="connsiteY1" fmla="*/ 1232949 h 5462432"/>
              <a:gd name="connsiteX2" fmla="*/ 12195099 w 12195250"/>
              <a:gd name="connsiteY2" fmla="*/ 67 h 5462432"/>
              <a:gd name="connsiteX3" fmla="*/ 12195099 w 12195250"/>
              <a:gd name="connsiteY3" fmla="*/ 5462404 h 5462432"/>
              <a:gd name="connsiteX4" fmla="*/ 6091569 w 12195250"/>
              <a:gd name="connsiteY4" fmla="*/ 4312326 h 5462432"/>
              <a:gd name="connsiteX5" fmla="*/ 51 w 12195250"/>
              <a:gd name="connsiteY5" fmla="*/ 5462404 h 5462432"/>
              <a:gd name="connsiteX6" fmla="*/ 51 w 12195250"/>
              <a:gd name="connsiteY6" fmla="*/ 67 h 5462432"/>
              <a:gd name="connsiteX0" fmla="*/ 51 w 12195265"/>
              <a:gd name="connsiteY0" fmla="*/ 67 h 5462432"/>
              <a:gd name="connsiteX1" fmla="*/ 6091569 w 12195265"/>
              <a:gd name="connsiteY1" fmla="*/ 1232949 h 5462432"/>
              <a:gd name="connsiteX2" fmla="*/ 12195099 w 12195265"/>
              <a:gd name="connsiteY2" fmla="*/ 67 h 5462432"/>
              <a:gd name="connsiteX3" fmla="*/ 12195099 w 12195265"/>
              <a:gd name="connsiteY3" fmla="*/ 5462404 h 5462432"/>
              <a:gd name="connsiteX4" fmla="*/ 6091569 w 12195265"/>
              <a:gd name="connsiteY4" fmla="*/ 4312326 h 5462432"/>
              <a:gd name="connsiteX5" fmla="*/ 51 w 12195265"/>
              <a:gd name="connsiteY5" fmla="*/ 5462404 h 5462432"/>
              <a:gd name="connsiteX6" fmla="*/ 51 w 12195265"/>
              <a:gd name="connsiteY6" fmla="*/ 67 h 5462432"/>
              <a:gd name="connsiteX0" fmla="*/ 51 w 12195265"/>
              <a:gd name="connsiteY0" fmla="*/ 65 h 5462430"/>
              <a:gd name="connsiteX1" fmla="*/ 6091569 w 12195265"/>
              <a:gd name="connsiteY1" fmla="*/ 1232947 h 5462430"/>
              <a:gd name="connsiteX2" fmla="*/ 12195099 w 12195265"/>
              <a:gd name="connsiteY2" fmla="*/ 65 h 5462430"/>
              <a:gd name="connsiteX3" fmla="*/ 12195099 w 12195265"/>
              <a:gd name="connsiteY3" fmla="*/ 5462402 h 5462430"/>
              <a:gd name="connsiteX4" fmla="*/ 6091569 w 12195265"/>
              <a:gd name="connsiteY4" fmla="*/ 4312324 h 5462430"/>
              <a:gd name="connsiteX5" fmla="*/ 51 w 12195265"/>
              <a:gd name="connsiteY5" fmla="*/ 5462402 h 5462430"/>
              <a:gd name="connsiteX6" fmla="*/ 51 w 12195265"/>
              <a:gd name="connsiteY6" fmla="*/ 65 h 5462430"/>
              <a:gd name="connsiteX0" fmla="*/ 52 w 12195266"/>
              <a:gd name="connsiteY0" fmla="*/ 65 h 5462430"/>
              <a:gd name="connsiteX1" fmla="*/ 6091570 w 12195266"/>
              <a:gd name="connsiteY1" fmla="*/ 1232947 h 5462430"/>
              <a:gd name="connsiteX2" fmla="*/ 12195100 w 12195266"/>
              <a:gd name="connsiteY2" fmla="*/ 65 h 5462430"/>
              <a:gd name="connsiteX3" fmla="*/ 12195100 w 12195266"/>
              <a:gd name="connsiteY3" fmla="*/ 5462402 h 5462430"/>
              <a:gd name="connsiteX4" fmla="*/ 6091570 w 12195266"/>
              <a:gd name="connsiteY4" fmla="*/ 4312324 h 5462430"/>
              <a:gd name="connsiteX5" fmla="*/ 52 w 12195266"/>
              <a:gd name="connsiteY5" fmla="*/ 5462402 h 5462430"/>
              <a:gd name="connsiteX6" fmla="*/ 52 w 12195266"/>
              <a:gd name="connsiteY6" fmla="*/ 65 h 5462430"/>
              <a:gd name="connsiteX0" fmla="*/ 52 w 12195266"/>
              <a:gd name="connsiteY0" fmla="*/ 65 h 5462431"/>
              <a:gd name="connsiteX1" fmla="*/ 6091570 w 12195266"/>
              <a:gd name="connsiteY1" fmla="*/ 1232947 h 5462431"/>
              <a:gd name="connsiteX2" fmla="*/ 12195100 w 12195266"/>
              <a:gd name="connsiteY2" fmla="*/ 65 h 5462431"/>
              <a:gd name="connsiteX3" fmla="*/ 12195100 w 12195266"/>
              <a:gd name="connsiteY3" fmla="*/ 5462402 h 5462431"/>
              <a:gd name="connsiteX4" fmla="*/ 6091570 w 12195266"/>
              <a:gd name="connsiteY4" fmla="*/ 4312324 h 5462431"/>
              <a:gd name="connsiteX5" fmla="*/ 52 w 12195266"/>
              <a:gd name="connsiteY5" fmla="*/ 5462402 h 5462431"/>
              <a:gd name="connsiteX6" fmla="*/ 52 w 12195266"/>
              <a:gd name="connsiteY6" fmla="*/ 65 h 5462431"/>
              <a:gd name="connsiteX0" fmla="*/ 0 w 12195214"/>
              <a:gd name="connsiteY0" fmla="*/ 65 h 6145194"/>
              <a:gd name="connsiteX1" fmla="*/ 6091518 w 12195214"/>
              <a:gd name="connsiteY1" fmla="*/ 1232947 h 6145194"/>
              <a:gd name="connsiteX2" fmla="*/ 12195048 w 12195214"/>
              <a:gd name="connsiteY2" fmla="*/ 65 h 6145194"/>
              <a:gd name="connsiteX3" fmla="*/ 12195048 w 12195214"/>
              <a:gd name="connsiteY3" fmla="*/ 5462402 h 6145194"/>
              <a:gd name="connsiteX4" fmla="*/ 0 w 12195214"/>
              <a:gd name="connsiteY4" fmla="*/ 5462402 h 6145194"/>
              <a:gd name="connsiteX5" fmla="*/ 0 w 12195214"/>
              <a:gd name="connsiteY5" fmla="*/ 65 h 6145194"/>
              <a:gd name="connsiteX0" fmla="*/ 0 w 12195214"/>
              <a:gd name="connsiteY0" fmla="*/ 65 h 5868705"/>
              <a:gd name="connsiteX1" fmla="*/ 6091518 w 12195214"/>
              <a:gd name="connsiteY1" fmla="*/ 1232947 h 5868705"/>
              <a:gd name="connsiteX2" fmla="*/ 12195048 w 12195214"/>
              <a:gd name="connsiteY2" fmla="*/ 65 h 5868705"/>
              <a:gd name="connsiteX3" fmla="*/ 12195048 w 12195214"/>
              <a:gd name="connsiteY3" fmla="*/ 5462402 h 5868705"/>
              <a:gd name="connsiteX4" fmla="*/ 0 w 12195214"/>
              <a:gd name="connsiteY4" fmla="*/ 5462402 h 5868705"/>
              <a:gd name="connsiteX5" fmla="*/ 0 w 12195214"/>
              <a:gd name="connsiteY5" fmla="*/ 65 h 5868705"/>
              <a:gd name="connsiteX0" fmla="*/ 0 w 12195214"/>
              <a:gd name="connsiteY0" fmla="*/ 65 h 5468075"/>
              <a:gd name="connsiteX1" fmla="*/ 6091518 w 12195214"/>
              <a:gd name="connsiteY1" fmla="*/ 1232947 h 5468075"/>
              <a:gd name="connsiteX2" fmla="*/ 12195048 w 12195214"/>
              <a:gd name="connsiteY2" fmla="*/ 65 h 5468075"/>
              <a:gd name="connsiteX3" fmla="*/ 12195048 w 12195214"/>
              <a:gd name="connsiteY3" fmla="*/ 5462402 h 5468075"/>
              <a:gd name="connsiteX4" fmla="*/ 0 w 12195214"/>
              <a:gd name="connsiteY4" fmla="*/ 5462402 h 5468075"/>
              <a:gd name="connsiteX5" fmla="*/ 0 w 12195214"/>
              <a:gd name="connsiteY5" fmla="*/ 65 h 5468075"/>
              <a:gd name="connsiteX0" fmla="*/ 0 w 12195214"/>
              <a:gd name="connsiteY0" fmla="*/ 65 h 5462478"/>
              <a:gd name="connsiteX1" fmla="*/ 6091518 w 12195214"/>
              <a:gd name="connsiteY1" fmla="*/ 1232947 h 5462478"/>
              <a:gd name="connsiteX2" fmla="*/ 12195048 w 12195214"/>
              <a:gd name="connsiteY2" fmla="*/ 65 h 5462478"/>
              <a:gd name="connsiteX3" fmla="*/ 12195048 w 12195214"/>
              <a:gd name="connsiteY3" fmla="*/ 5462402 h 5462478"/>
              <a:gd name="connsiteX4" fmla="*/ 34733 w 12195214"/>
              <a:gd name="connsiteY4" fmla="*/ 4906817 h 5462478"/>
              <a:gd name="connsiteX5" fmla="*/ 0 w 12195214"/>
              <a:gd name="connsiteY5" fmla="*/ 65 h 5462478"/>
              <a:gd name="connsiteX0" fmla="*/ 0 w 12195214"/>
              <a:gd name="connsiteY0" fmla="*/ 65 h 5462532"/>
              <a:gd name="connsiteX1" fmla="*/ 6091518 w 12195214"/>
              <a:gd name="connsiteY1" fmla="*/ 1232947 h 5462532"/>
              <a:gd name="connsiteX2" fmla="*/ 12195048 w 12195214"/>
              <a:gd name="connsiteY2" fmla="*/ 65 h 5462532"/>
              <a:gd name="connsiteX3" fmla="*/ 12195048 w 12195214"/>
              <a:gd name="connsiteY3" fmla="*/ 5462402 h 5462532"/>
              <a:gd name="connsiteX4" fmla="*/ 0 w 12195214"/>
              <a:gd name="connsiteY4" fmla="*/ 5138310 h 5462532"/>
              <a:gd name="connsiteX5" fmla="*/ 0 w 12195214"/>
              <a:gd name="connsiteY5" fmla="*/ 65 h 5462532"/>
              <a:gd name="connsiteX0" fmla="*/ 0 w 12206626"/>
              <a:gd name="connsiteY0" fmla="*/ 65 h 5138411"/>
              <a:gd name="connsiteX1" fmla="*/ 6091518 w 12206626"/>
              <a:gd name="connsiteY1" fmla="*/ 1232947 h 5138411"/>
              <a:gd name="connsiteX2" fmla="*/ 12195048 w 12206626"/>
              <a:gd name="connsiteY2" fmla="*/ 65 h 5138411"/>
              <a:gd name="connsiteX3" fmla="*/ 12206626 w 12206626"/>
              <a:gd name="connsiteY3" fmla="*/ 4721623 h 5138411"/>
              <a:gd name="connsiteX4" fmla="*/ 0 w 12206626"/>
              <a:gd name="connsiteY4" fmla="*/ 5138310 h 5138411"/>
              <a:gd name="connsiteX5" fmla="*/ 0 w 12206626"/>
              <a:gd name="connsiteY5" fmla="*/ 65 h 5138411"/>
              <a:gd name="connsiteX0" fmla="*/ 0 w 12218204"/>
              <a:gd name="connsiteY0" fmla="*/ 65 h 5152350"/>
              <a:gd name="connsiteX1" fmla="*/ 6091518 w 12218204"/>
              <a:gd name="connsiteY1" fmla="*/ 1232947 h 5152350"/>
              <a:gd name="connsiteX2" fmla="*/ 12195048 w 12218204"/>
              <a:gd name="connsiteY2" fmla="*/ 65 h 5152350"/>
              <a:gd name="connsiteX3" fmla="*/ 12218204 w 12218204"/>
              <a:gd name="connsiteY3" fmla="*/ 5149887 h 5152350"/>
              <a:gd name="connsiteX4" fmla="*/ 0 w 12218204"/>
              <a:gd name="connsiteY4" fmla="*/ 5138310 h 5152350"/>
              <a:gd name="connsiteX5" fmla="*/ 0 w 12218204"/>
              <a:gd name="connsiteY5" fmla="*/ 65 h 5152350"/>
              <a:gd name="connsiteX0" fmla="*/ 0 w 12218204"/>
              <a:gd name="connsiteY0" fmla="*/ 65 h 5149923"/>
              <a:gd name="connsiteX1" fmla="*/ 6091518 w 12218204"/>
              <a:gd name="connsiteY1" fmla="*/ 1232947 h 5149923"/>
              <a:gd name="connsiteX2" fmla="*/ 12195048 w 12218204"/>
              <a:gd name="connsiteY2" fmla="*/ 65 h 5149923"/>
              <a:gd name="connsiteX3" fmla="*/ 12218204 w 12218204"/>
              <a:gd name="connsiteY3" fmla="*/ 5149887 h 5149923"/>
              <a:gd name="connsiteX4" fmla="*/ 220785 w 12218204"/>
              <a:gd name="connsiteY4" fmla="*/ 3975715 h 5149923"/>
              <a:gd name="connsiteX5" fmla="*/ 0 w 12218204"/>
              <a:gd name="connsiteY5" fmla="*/ 65 h 5149923"/>
              <a:gd name="connsiteX0" fmla="*/ 12988 w 12231192"/>
              <a:gd name="connsiteY0" fmla="*/ 65 h 5149938"/>
              <a:gd name="connsiteX1" fmla="*/ 6104506 w 12231192"/>
              <a:gd name="connsiteY1" fmla="*/ 1232947 h 5149938"/>
              <a:gd name="connsiteX2" fmla="*/ 12208036 w 12231192"/>
              <a:gd name="connsiteY2" fmla="*/ 65 h 5149938"/>
              <a:gd name="connsiteX3" fmla="*/ 12231192 w 12231192"/>
              <a:gd name="connsiteY3" fmla="*/ 5149887 h 5149938"/>
              <a:gd name="connsiteX4" fmla="*/ 0 w 12231192"/>
              <a:gd name="connsiteY4" fmla="*/ 4315350 h 5149938"/>
              <a:gd name="connsiteX5" fmla="*/ 12988 w 12231192"/>
              <a:gd name="connsiteY5" fmla="*/ 65 h 5149938"/>
              <a:gd name="connsiteX0" fmla="*/ 12988 w 12374054"/>
              <a:gd name="connsiteY0" fmla="*/ 65 h 4315454"/>
              <a:gd name="connsiteX1" fmla="*/ 6104506 w 12374054"/>
              <a:gd name="connsiteY1" fmla="*/ 1232947 h 4315454"/>
              <a:gd name="connsiteX2" fmla="*/ 12208036 w 12374054"/>
              <a:gd name="connsiteY2" fmla="*/ 65 h 4315454"/>
              <a:gd name="connsiteX3" fmla="*/ 12374054 w 12374054"/>
              <a:gd name="connsiteY3" fmla="*/ 3908915 h 4315454"/>
              <a:gd name="connsiteX4" fmla="*/ 0 w 12374054"/>
              <a:gd name="connsiteY4" fmla="*/ 4315350 h 4315454"/>
              <a:gd name="connsiteX5" fmla="*/ 12988 w 12374054"/>
              <a:gd name="connsiteY5" fmla="*/ 65 h 4315454"/>
              <a:gd name="connsiteX0" fmla="*/ 12988 w 12218206"/>
              <a:gd name="connsiteY0" fmla="*/ 65 h 4320334"/>
              <a:gd name="connsiteX1" fmla="*/ 6104506 w 12218206"/>
              <a:gd name="connsiteY1" fmla="*/ 1232947 h 4320334"/>
              <a:gd name="connsiteX2" fmla="*/ 12208036 w 12218206"/>
              <a:gd name="connsiteY2" fmla="*/ 65 h 4320334"/>
              <a:gd name="connsiteX3" fmla="*/ 12218206 w 12218206"/>
              <a:gd name="connsiteY3" fmla="*/ 4313864 h 4320334"/>
              <a:gd name="connsiteX4" fmla="*/ 0 w 12218206"/>
              <a:gd name="connsiteY4" fmla="*/ 4315350 h 4320334"/>
              <a:gd name="connsiteX5" fmla="*/ 12988 w 12218206"/>
              <a:gd name="connsiteY5" fmla="*/ 65 h 4320334"/>
              <a:gd name="connsiteX0" fmla="*/ 1 w 12205219"/>
              <a:gd name="connsiteY0" fmla="*/ 65 h 4785702"/>
              <a:gd name="connsiteX1" fmla="*/ 6091519 w 12205219"/>
              <a:gd name="connsiteY1" fmla="*/ 1232947 h 4785702"/>
              <a:gd name="connsiteX2" fmla="*/ 12195049 w 12205219"/>
              <a:gd name="connsiteY2" fmla="*/ 65 h 4785702"/>
              <a:gd name="connsiteX3" fmla="*/ 12205219 w 12205219"/>
              <a:gd name="connsiteY3" fmla="*/ 4313864 h 4785702"/>
              <a:gd name="connsiteX4" fmla="*/ 0 w 12205219"/>
              <a:gd name="connsiteY4" fmla="*/ 4785613 h 4785702"/>
              <a:gd name="connsiteX5" fmla="*/ 1 w 12205219"/>
              <a:gd name="connsiteY5" fmla="*/ 65 h 4785702"/>
              <a:gd name="connsiteX0" fmla="*/ 1 w 12195913"/>
              <a:gd name="connsiteY0" fmla="*/ 65 h 4790597"/>
              <a:gd name="connsiteX1" fmla="*/ 6091519 w 12195913"/>
              <a:gd name="connsiteY1" fmla="*/ 1232947 h 4790597"/>
              <a:gd name="connsiteX2" fmla="*/ 12195049 w 12195913"/>
              <a:gd name="connsiteY2" fmla="*/ 65 h 4790597"/>
              <a:gd name="connsiteX3" fmla="*/ 12192231 w 12195913"/>
              <a:gd name="connsiteY3" fmla="*/ 4784127 h 4790597"/>
              <a:gd name="connsiteX4" fmla="*/ 0 w 12195913"/>
              <a:gd name="connsiteY4" fmla="*/ 4785613 h 4790597"/>
              <a:gd name="connsiteX5" fmla="*/ 1 w 12195913"/>
              <a:gd name="connsiteY5" fmla="*/ 65 h 4790597"/>
              <a:gd name="connsiteX0" fmla="*/ 1 w 12195913"/>
              <a:gd name="connsiteY0" fmla="*/ 72 h 4790604"/>
              <a:gd name="connsiteX1" fmla="*/ 6091519 w 12195913"/>
              <a:gd name="connsiteY1" fmla="*/ 1097487 h 4790604"/>
              <a:gd name="connsiteX2" fmla="*/ 12195049 w 12195913"/>
              <a:gd name="connsiteY2" fmla="*/ 72 h 4790604"/>
              <a:gd name="connsiteX3" fmla="*/ 12192231 w 12195913"/>
              <a:gd name="connsiteY3" fmla="*/ 4784134 h 4790604"/>
              <a:gd name="connsiteX4" fmla="*/ 0 w 12195913"/>
              <a:gd name="connsiteY4" fmla="*/ 4785620 h 4790604"/>
              <a:gd name="connsiteX5" fmla="*/ 1 w 12195913"/>
              <a:gd name="connsiteY5" fmla="*/ 72 h 4790604"/>
              <a:gd name="connsiteX0" fmla="*/ 1 w 12195913"/>
              <a:gd name="connsiteY0" fmla="*/ 76 h 4790608"/>
              <a:gd name="connsiteX1" fmla="*/ 6108462 w 12195913"/>
              <a:gd name="connsiteY1" fmla="*/ 1046691 h 4790608"/>
              <a:gd name="connsiteX2" fmla="*/ 12195049 w 12195913"/>
              <a:gd name="connsiteY2" fmla="*/ 76 h 4790608"/>
              <a:gd name="connsiteX3" fmla="*/ 12192231 w 12195913"/>
              <a:gd name="connsiteY3" fmla="*/ 4784138 h 4790608"/>
              <a:gd name="connsiteX4" fmla="*/ 0 w 12195913"/>
              <a:gd name="connsiteY4" fmla="*/ 4785624 h 4790608"/>
              <a:gd name="connsiteX5" fmla="*/ 1 w 12195913"/>
              <a:gd name="connsiteY5" fmla="*/ 76 h 479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5913" h="4790608">
                <a:moveTo>
                  <a:pt x="1" y="76"/>
                </a:moveTo>
                <a:cubicBezTo>
                  <a:pt x="13448" y="-10304"/>
                  <a:pt x="2544991" y="1043625"/>
                  <a:pt x="6108462" y="1046691"/>
                </a:cubicBezTo>
                <a:cubicBezTo>
                  <a:pt x="9891089" y="1057072"/>
                  <a:pt x="12217939" y="3143"/>
                  <a:pt x="12195049" y="76"/>
                </a:cubicBezTo>
                <a:cubicBezTo>
                  <a:pt x="12198908" y="1573929"/>
                  <a:pt x="12188372" y="3210285"/>
                  <a:pt x="12192231" y="4784138"/>
                </a:cubicBezTo>
                <a:cubicBezTo>
                  <a:pt x="12185836" y="4791702"/>
                  <a:pt x="6395" y="4793188"/>
                  <a:pt x="0" y="4785624"/>
                </a:cubicBezTo>
                <a:cubicBezTo>
                  <a:pt x="0" y="3072876"/>
                  <a:pt x="1" y="1712824"/>
                  <a:pt x="1" y="7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0" i="0" dirty="0">
              <a:latin typeface="Franklin Gothic Book" panose="020B0503020102020204" pitchFamily="34" charset="0"/>
            </a:endParaRPr>
          </a:p>
        </p:txBody>
      </p:sp>
      <p:pic>
        <p:nvPicPr>
          <p:cNvPr id="4" name="Horizontal Swoosh">
            <a:extLst>
              <a:ext uri="{FF2B5EF4-FFF2-40B4-BE49-F238E27FC236}">
                <a16:creationId xmlns:a16="http://schemas.microsoft.com/office/drawing/2014/main" id="{A268EE68-E77F-D24F-81C2-2B25609AEEA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5500193" y="-3512116"/>
            <a:ext cx="1191614" cy="12207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284690"/>
      </p:ext>
    </p:extLst>
  </p:cSld>
  <p:clrMapOvr>
    <a:masterClrMapping/>
  </p:clrMapOvr>
  <p:transition>
    <p:fade thruBlk="1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3392" y="1590674"/>
            <a:ext cx="10001526" cy="438912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973392" y="0"/>
            <a:ext cx="3384161" cy="1333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84543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Title-Faculty_1-Per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192A4A1-FA3B-F44A-90DA-44CEF0A5CA5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521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0" i="0" dirty="0">
              <a:latin typeface="Franklin Gothic Book" panose="020B0503020102020204" pitchFamily="34" charset="0"/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AC1BA9B5-1280-1742-98DF-0A511CF0317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7692" y="1298801"/>
            <a:ext cx="9064547" cy="1635468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4000" b="1" i="0" cap="none" baseline="0">
                <a:latin typeface="Franklin Gothic Medium" panose="020B0603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2BCBEB8D-B788-1B4E-9002-6A2AEBAF2E6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55446" y="4179511"/>
            <a:ext cx="3734159" cy="25332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000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2000" b="0" i="0">
                <a:solidFill>
                  <a:schemeClr val="bg1"/>
                </a:solidFill>
                <a:latin typeface="Franklin Gothic Medium" panose="020B0603020102020204" pitchFamily="34" charset="0"/>
                <a:cs typeface="Calibri" panose="020F0502020204030204" pitchFamily="34" charset="0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1600" b="0" i="0">
                <a:solidFill>
                  <a:schemeClr val="bg1"/>
                </a:solidFill>
                <a:latin typeface="+mn-lt"/>
                <a:cs typeface="Calibri" panose="020F0502020204030204" pitchFamily="34" charset="0"/>
              </a:defRPr>
            </a:lvl3pPr>
          </a:lstStyle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B5DE535-76A8-B343-B3A8-4DCBB56408C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634" y="280797"/>
            <a:ext cx="3692234" cy="303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673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Title-Faculty_2-Per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D536E5F9-CD17-0B41-A45B-743063C6DE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521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0" i="0" dirty="0">
              <a:latin typeface="Franklin Gothic Book" panose="020B0503020102020204" pitchFamily="34" charset="0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64C9FDFB-ED87-D442-93EE-A4E8422EC8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7692" y="1298801"/>
            <a:ext cx="9064547" cy="1635468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4000" b="1" i="0" cap="none" baseline="0">
                <a:latin typeface="Franklin Gothic Medium" panose="020B0603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868C75CA-45E9-0A44-B174-9C12993A1B4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55446" y="4179511"/>
            <a:ext cx="3734159" cy="25332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000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2000" b="0" i="0">
                <a:solidFill>
                  <a:schemeClr val="bg1"/>
                </a:solidFill>
                <a:latin typeface="Franklin Gothic Medium" panose="020B0603020102020204" pitchFamily="34" charset="0"/>
                <a:cs typeface="Calibri" panose="020F0502020204030204" pitchFamily="34" charset="0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1600" b="0" i="0">
                <a:solidFill>
                  <a:schemeClr val="bg1"/>
                </a:solidFill>
                <a:latin typeface="+mn-lt"/>
                <a:cs typeface="Calibri" panose="020F0502020204030204" pitchFamily="34" charset="0"/>
              </a:defRPr>
            </a:lvl3pPr>
          </a:lstStyle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0" name="Text Placeholder 11">
            <a:extLst>
              <a:ext uri="{FF2B5EF4-FFF2-40B4-BE49-F238E27FC236}">
                <a16:creationId xmlns:a16="http://schemas.microsoft.com/office/drawing/2014/main" id="{1974AE82-538F-BB44-BF29-9EA277379F8E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086002" y="4179511"/>
            <a:ext cx="3734159" cy="25332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000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2000" b="0" i="0">
                <a:solidFill>
                  <a:schemeClr val="bg1"/>
                </a:solidFill>
                <a:latin typeface="Franklin Gothic Medium" panose="020B0603020102020204" pitchFamily="34" charset="0"/>
                <a:cs typeface="Calibri" panose="020F0502020204030204" pitchFamily="34" charset="0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1600" b="0" i="0">
                <a:solidFill>
                  <a:schemeClr val="bg1"/>
                </a:solidFill>
                <a:latin typeface="+mn-lt"/>
                <a:cs typeface="Calibri" panose="020F0502020204030204" pitchFamily="34" charset="0"/>
              </a:defRPr>
            </a:lvl3pPr>
          </a:lstStyle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A61CD651-F69F-204D-B49A-B20BCE29AA7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634" y="280797"/>
            <a:ext cx="3692234" cy="303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020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Title-Faculty_3-Per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5ABE136-63D1-424D-B5ED-7826C49472A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521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0" i="0" dirty="0">
              <a:latin typeface="Franklin Gothic Book" panose="020B0503020102020204" pitchFamily="34" charset="0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27A53F17-E9A2-7A41-97FA-7B17E5C2E57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7692" y="1298801"/>
            <a:ext cx="9064547" cy="1635468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4000" b="1" i="0" cap="none" baseline="0">
                <a:latin typeface="Franklin Gothic Medium" panose="020B0603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0D2E5E96-ACA8-F043-8F62-6F900F6D212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55446" y="4179511"/>
            <a:ext cx="3734159" cy="25332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000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2000" b="0" i="0">
                <a:solidFill>
                  <a:schemeClr val="bg1"/>
                </a:solidFill>
                <a:latin typeface="Franklin Gothic Medium" panose="020B0603020102020204" pitchFamily="34" charset="0"/>
                <a:cs typeface="Calibri" panose="020F0502020204030204" pitchFamily="34" charset="0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1600" b="0" i="0">
                <a:solidFill>
                  <a:schemeClr val="bg1"/>
                </a:solidFill>
                <a:latin typeface="+mn-lt"/>
                <a:cs typeface="Calibri" panose="020F0502020204030204" pitchFamily="34" charset="0"/>
              </a:defRPr>
            </a:lvl3pPr>
          </a:lstStyle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6324D10F-245D-D045-BFE3-DDB7AD00976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086002" y="4179511"/>
            <a:ext cx="3734159" cy="25332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000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2000" b="0" i="0">
                <a:solidFill>
                  <a:schemeClr val="bg1"/>
                </a:solidFill>
                <a:latin typeface="Franklin Gothic Medium" panose="020B0603020102020204" pitchFamily="34" charset="0"/>
                <a:cs typeface="Calibri" panose="020F0502020204030204" pitchFamily="34" charset="0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1600" b="0" i="0">
                <a:solidFill>
                  <a:schemeClr val="bg1"/>
                </a:solidFill>
                <a:latin typeface="+mn-lt"/>
                <a:cs typeface="Calibri" panose="020F0502020204030204" pitchFamily="34" charset="0"/>
              </a:defRPr>
            </a:lvl3pPr>
          </a:lstStyle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0" name="Text Placeholder 11">
            <a:extLst>
              <a:ext uri="{FF2B5EF4-FFF2-40B4-BE49-F238E27FC236}">
                <a16:creationId xmlns:a16="http://schemas.microsoft.com/office/drawing/2014/main" id="{9AE3DA8B-D8D6-D64E-A26B-EFC120B0615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016558" y="4179511"/>
            <a:ext cx="3734159" cy="25332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000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2000" b="0" i="0">
                <a:solidFill>
                  <a:schemeClr val="bg1"/>
                </a:solidFill>
                <a:latin typeface="Franklin Gothic Medium" panose="020B0603020102020204" pitchFamily="34" charset="0"/>
                <a:cs typeface="Calibri" panose="020F0502020204030204" pitchFamily="34" charset="0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1600" b="0" i="0">
                <a:solidFill>
                  <a:schemeClr val="bg1"/>
                </a:solidFill>
                <a:latin typeface="+mn-lt"/>
                <a:cs typeface="Calibri" panose="020F0502020204030204" pitchFamily="34" charset="0"/>
              </a:defRPr>
            </a:lvl3pPr>
          </a:lstStyle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40B976CB-D2CA-8D4D-ADEC-2BE7CA155FC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634" y="280797"/>
            <a:ext cx="3692234" cy="303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361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Title-Faculty_4-Per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F375BEC-8E14-D94E-8C24-A2E5141C77D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521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0" i="0" dirty="0">
              <a:latin typeface="Franklin Gothic Book" panose="020B0503020102020204" pitchFamily="34" charset="0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CA71C429-C3EC-FC4B-BF4C-A89F35DED23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7692" y="971254"/>
            <a:ext cx="9064547" cy="1635468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4000" b="1" i="0" cap="none" baseline="0">
                <a:latin typeface="Franklin Gothic Medium" panose="020B0603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3E85E35A-B6FA-D341-B0F9-8F37BC68005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55446" y="4558352"/>
            <a:ext cx="3734159" cy="215442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000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2000" b="0" i="0">
                <a:solidFill>
                  <a:schemeClr val="bg1"/>
                </a:solidFill>
                <a:latin typeface="Franklin Gothic Medium" panose="020B0603020102020204" pitchFamily="34" charset="0"/>
                <a:cs typeface="Calibri" panose="020F0502020204030204" pitchFamily="34" charset="0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1600" b="0" i="0">
                <a:solidFill>
                  <a:schemeClr val="bg1"/>
                </a:solidFill>
                <a:latin typeface="+mn-lt"/>
                <a:cs typeface="Calibri" panose="020F0502020204030204" pitchFamily="34" charset="0"/>
              </a:defRPr>
            </a:lvl3pPr>
          </a:lstStyle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0" name="Text Placeholder 11">
            <a:extLst>
              <a:ext uri="{FF2B5EF4-FFF2-40B4-BE49-F238E27FC236}">
                <a16:creationId xmlns:a16="http://schemas.microsoft.com/office/drawing/2014/main" id="{F9AC9164-3D2B-AF41-980A-7F6D2E3D02B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086002" y="4558352"/>
            <a:ext cx="3734159" cy="215442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000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2000" b="0" i="0">
                <a:solidFill>
                  <a:schemeClr val="bg1"/>
                </a:solidFill>
                <a:latin typeface="Franklin Gothic Medium" panose="020B0603020102020204" pitchFamily="34" charset="0"/>
                <a:cs typeface="Calibri" panose="020F0502020204030204" pitchFamily="34" charset="0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1600" b="0" i="0">
                <a:solidFill>
                  <a:schemeClr val="bg1"/>
                </a:solidFill>
                <a:latin typeface="+mn-lt"/>
                <a:cs typeface="Calibri" panose="020F0502020204030204" pitchFamily="34" charset="0"/>
              </a:defRPr>
            </a:lvl3pPr>
          </a:lstStyle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D1C584C1-8162-2A4A-B9DB-6EC9C225A88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55446" y="2251880"/>
            <a:ext cx="3734159" cy="215442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000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2000" b="0" i="0">
                <a:solidFill>
                  <a:schemeClr val="bg1"/>
                </a:solidFill>
                <a:latin typeface="Franklin Gothic Medium" panose="020B0603020102020204" pitchFamily="34" charset="0"/>
                <a:cs typeface="Calibri" panose="020F0502020204030204" pitchFamily="34" charset="0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1600" b="0" i="0">
                <a:solidFill>
                  <a:schemeClr val="bg1"/>
                </a:solidFill>
                <a:latin typeface="+mn-lt"/>
                <a:cs typeface="Calibri" panose="020F0502020204030204" pitchFamily="34" charset="0"/>
              </a:defRPr>
            </a:lvl3pPr>
          </a:lstStyle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CC453BB1-8EF2-EC48-B7DE-02103F2E38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086002" y="2251880"/>
            <a:ext cx="3734159" cy="215442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000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2000" b="0" i="0">
                <a:solidFill>
                  <a:schemeClr val="bg1"/>
                </a:solidFill>
                <a:latin typeface="Franklin Gothic Medium" panose="020B0603020102020204" pitchFamily="34" charset="0"/>
                <a:cs typeface="Calibri" panose="020F0502020204030204" pitchFamily="34" charset="0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1600" b="0" i="0">
                <a:solidFill>
                  <a:schemeClr val="bg1"/>
                </a:solidFill>
                <a:latin typeface="+mn-lt"/>
                <a:cs typeface="Calibri" panose="020F0502020204030204" pitchFamily="34" charset="0"/>
              </a:defRPr>
            </a:lvl3pPr>
          </a:lstStyle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5C1B55B8-B877-E049-8F4C-C39398E08F1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634" y="280797"/>
            <a:ext cx="3692234" cy="303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539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Title-Faculty_5-Per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4EAD1D6A-2B92-2049-86B5-7DDFC08D4EF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521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0" i="0" dirty="0">
              <a:latin typeface="Franklin Gothic Book" panose="020B0503020102020204" pitchFamily="34" charset="0"/>
            </a:endParaRP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CFC66F2A-226C-6C4A-9D75-A64EA523DA3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7692" y="971254"/>
            <a:ext cx="9064547" cy="1635468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4000" b="1" i="0" cap="none" baseline="0">
                <a:latin typeface="Franklin Gothic Medium" panose="020B0603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0" name="Text Placeholder 11">
            <a:extLst>
              <a:ext uri="{FF2B5EF4-FFF2-40B4-BE49-F238E27FC236}">
                <a16:creationId xmlns:a16="http://schemas.microsoft.com/office/drawing/2014/main" id="{85BA57D0-F1B8-FA45-AFBA-AD2F9D8C745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55446" y="4558352"/>
            <a:ext cx="3734159" cy="215442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000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2000" b="0" i="0">
                <a:solidFill>
                  <a:schemeClr val="bg1"/>
                </a:solidFill>
                <a:latin typeface="Franklin Gothic Medium" panose="020B0603020102020204" pitchFamily="34" charset="0"/>
                <a:cs typeface="Calibri" panose="020F0502020204030204" pitchFamily="34" charset="0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1600" b="0" i="0">
                <a:solidFill>
                  <a:schemeClr val="bg1"/>
                </a:solidFill>
                <a:latin typeface="+mn-lt"/>
                <a:cs typeface="Calibri" panose="020F0502020204030204" pitchFamily="34" charset="0"/>
              </a:defRPr>
            </a:lvl3pPr>
          </a:lstStyle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5F25744A-75D1-604E-9F0B-F2422E819D7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086002" y="4558352"/>
            <a:ext cx="3734159" cy="215442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000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2000" b="0" i="0">
                <a:solidFill>
                  <a:schemeClr val="bg1"/>
                </a:solidFill>
                <a:latin typeface="Franklin Gothic Medium" panose="020B0603020102020204" pitchFamily="34" charset="0"/>
                <a:cs typeface="Calibri" panose="020F0502020204030204" pitchFamily="34" charset="0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1600" b="0" i="0">
                <a:solidFill>
                  <a:schemeClr val="bg1"/>
                </a:solidFill>
                <a:latin typeface="+mn-lt"/>
                <a:cs typeface="Calibri" panose="020F0502020204030204" pitchFamily="34" charset="0"/>
              </a:defRPr>
            </a:lvl3pPr>
          </a:lstStyle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Text Placeholder 11">
            <a:extLst>
              <a:ext uri="{FF2B5EF4-FFF2-40B4-BE49-F238E27FC236}">
                <a16:creationId xmlns:a16="http://schemas.microsoft.com/office/drawing/2014/main" id="{8C463766-3E62-2C43-959B-BBCB71A424DC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55446" y="2251880"/>
            <a:ext cx="3734159" cy="215442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000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2000" b="0" i="0">
                <a:solidFill>
                  <a:schemeClr val="bg1"/>
                </a:solidFill>
                <a:latin typeface="Franklin Gothic Medium" panose="020B0603020102020204" pitchFamily="34" charset="0"/>
                <a:cs typeface="Calibri" panose="020F0502020204030204" pitchFamily="34" charset="0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1600" b="0" i="0">
                <a:solidFill>
                  <a:schemeClr val="bg1"/>
                </a:solidFill>
                <a:latin typeface="+mn-lt"/>
                <a:cs typeface="Calibri" panose="020F0502020204030204" pitchFamily="34" charset="0"/>
              </a:defRPr>
            </a:lvl3pPr>
          </a:lstStyle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8" name="Text Placeholder 11">
            <a:extLst>
              <a:ext uri="{FF2B5EF4-FFF2-40B4-BE49-F238E27FC236}">
                <a16:creationId xmlns:a16="http://schemas.microsoft.com/office/drawing/2014/main" id="{9FC936F6-CBBE-2045-9469-3DE20D29363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086002" y="2251880"/>
            <a:ext cx="3734159" cy="215442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000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2000" b="0" i="0">
                <a:solidFill>
                  <a:schemeClr val="bg1"/>
                </a:solidFill>
                <a:latin typeface="Franklin Gothic Medium" panose="020B0603020102020204" pitchFamily="34" charset="0"/>
                <a:cs typeface="Calibri" panose="020F0502020204030204" pitchFamily="34" charset="0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1600" b="0" i="0">
                <a:solidFill>
                  <a:schemeClr val="bg1"/>
                </a:solidFill>
                <a:latin typeface="+mn-lt"/>
                <a:cs typeface="Calibri" panose="020F0502020204030204" pitchFamily="34" charset="0"/>
              </a:defRPr>
            </a:lvl3pPr>
          </a:lstStyle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Text Placeholder 11">
            <a:extLst>
              <a:ext uri="{FF2B5EF4-FFF2-40B4-BE49-F238E27FC236}">
                <a16:creationId xmlns:a16="http://schemas.microsoft.com/office/drawing/2014/main" id="{ABB464FF-95E9-6646-9B9A-5705BA693DE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016558" y="2251880"/>
            <a:ext cx="3734159" cy="215442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000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2000" b="0" i="0">
                <a:solidFill>
                  <a:schemeClr val="bg1"/>
                </a:solidFill>
                <a:latin typeface="Franklin Gothic Medium" panose="020B0603020102020204" pitchFamily="34" charset="0"/>
                <a:cs typeface="Calibri" panose="020F0502020204030204" pitchFamily="34" charset="0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1600" b="0" i="0">
                <a:solidFill>
                  <a:schemeClr val="bg1"/>
                </a:solidFill>
                <a:latin typeface="+mn-lt"/>
                <a:cs typeface="Calibri" panose="020F0502020204030204" pitchFamily="34" charset="0"/>
              </a:defRPr>
            </a:lvl3pPr>
          </a:lstStyle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ADC1957D-6B11-B745-9D56-C1C699C54A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634" y="280797"/>
            <a:ext cx="3692234" cy="303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40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Title-Faculty_6-Per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1B121995-55AB-944C-898A-15EEB3AF374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521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0" i="0" dirty="0">
              <a:latin typeface="Franklin Gothic Book" panose="020B0503020102020204" pitchFamily="34" charset="0"/>
            </a:endParaRP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82E92301-B703-AF4F-B85E-6A77D508325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7692" y="971254"/>
            <a:ext cx="9064547" cy="1635468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4000" b="1" i="0" cap="none" baseline="0">
                <a:latin typeface="Franklin Gothic Medium" panose="020B0603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0" name="Text Placeholder 11">
            <a:extLst>
              <a:ext uri="{FF2B5EF4-FFF2-40B4-BE49-F238E27FC236}">
                <a16:creationId xmlns:a16="http://schemas.microsoft.com/office/drawing/2014/main" id="{3C901199-771E-1B44-80DC-B7FB65984DA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55446" y="4558352"/>
            <a:ext cx="3734159" cy="215442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000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2000" b="0" i="0">
                <a:solidFill>
                  <a:schemeClr val="bg1"/>
                </a:solidFill>
                <a:latin typeface="Franklin Gothic Medium" panose="020B0603020102020204" pitchFamily="34" charset="0"/>
                <a:cs typeface="Calibri" panose="020F0502020204030204" pitchFamily="34" charset="0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1600" b="0" i="0">
                <a:solidFill>
                  <a:schemeClr val="bg1"/>
                </a:solidFill>
                <a:latin typeface="+mn-lt"/>
                <a:cs typeface="Calibri" panose="020F0502020204030204" pitchFamily="34" charset="0"/>
              </a:defRPr>
            </a:lvl3pPr>
          </a:lstStyle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D2885793-D2E4-A04A-8584-58216A608A2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086002" y="4558352"/>
            <a:ext cx="3734159" cy="215442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000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2000" b="0" i="0">
                <a:solidFill>
                  <a:schemeClr val="bg1"/>
                </a:solidFill>
                <a:latin typeface="Franklin Gothic Medium" panose="020B0603020102020204" pitchFamily="34" charset="0"/>
                <a:cs typeface="Calibri" panose="020F0502020204030204" pitchFamily="34" charset="0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1600" b="0" i="0">
                <a:solidFill>
                  <a:schemeClr val="bg1"/>
                </a:solidFill>
                <a:latin typeface="+mn-lt"/>
                <a:cs typeface="Calibri" panose="020F0502020204030204" pitchFamily="34" charset="0"/>
              </a:defRPr>
            </a:lvl3pPr>
          </a:lstStyle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0" name="Text Placeholder 11">
            <a:extLst>
              <a:ext uri="{FF2B5EF4-FFF2-40B4-BE49-F238E27FC236}">
                <a16:creationId xmlns:a16="http://schemas.microsoft.com/office/drawing/2014/main" id="{DC69D0A8-439E-5B4B-B29E-60A334DAC0E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016558" y="4558352"/>
            <a:ext cx="3734159" cy="215442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000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2000" b="0" i="0">
                <a:solidFill>
                  <a:schemeClr val="bg1"/>
                </a:solidFill>
                <a:latin typeface="Franklin Gothic Medium" panose="020B0603020102020204" pitchFamily="34" charset="0"/>
                <a:cs typeface="Calibri" panose="020F0502020204030204" pitchFamily="34" charset="0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1600" b="0" i="0">
                <a:solidFill>
                  <a:schemeClr val="bg1"/>
                </a:solidFill>
                <a:latin typeface="+mn-lt"/>
                <a:cs typeface="Calibri" panose="020F0502020204030204" pitchFamily="34" charset="0"/>
              </a:defRPr>
            </a:lvl3pPr>
          </a:lstStyle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1" name="Text Placeholder 11">
            <a:extLst>
              <a:ext uri="{FF2B5EF4-FFF2-40B4-BE49-F238E27FC236}">
                <a16:creationId xmlns:a16="http://schemas.microsoft.com/office/drawing/2014/main" id="{12D32F6E-EFB6-6E4B-BD74-2BC16A4E263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55446" y="2251880"/>
            <a:ext cx="3734159" cy="215442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000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2000" b="0" i="0">
                <a:solidFill>
                  <a:schemeClr val="bg1"/>
                </a:solidFill>
                <a:latin typeface="Franklin Gothic Medium" panose="020B0603020102020204" pitchFamily="34" charset="0"/>
                <a:cs typeface="Calibri" panose="020F0502020204030204" pitchFamily="34" charset="0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1600" b="0" i="0">
                <a:solidFill>
                  <a:schemeClr val="bg1"/>
                </a:solidFill>
                <a:latin typeface="+mn-lt"/>
                <a:cs typeface="Calibri" panose="020F0502020204030204" pitchFamily="34" charset="0"/>
              </a:defRPr>
            </a:lvl3pPr>
          </a:lstStyle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2" name="Text Placeholder 11">
            <a:extLst>
              <a:ext uri="{FF2B5EF4-FFF2-40B4-BE49-F238E27FC236}">
                <a16:creationId xmlns:a16="http://schemas.microsoft.com/office/drawing/2014/main" id="{4D0EBB29-6A7D-384E-9510-185B66BBDD4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086002" y="2251880"/>
            <a:ext cx="3734159" cy="215442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000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2000" b="0" i="0">
                <a:solidFill>
                  <a:schemeClr val="bg1"/>
                </a:solidFill>
                <a:latin typeface="Franklin Gothic Medium" panose="020B0603020102020204" pitchFamily="34" charset="0"/>
                <a:cs typeface="Calibri" panose="020F0502020204030204" pitchFamily="34" charset="0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1600" b="0" i="0">
                <a:solidFill>
                  <a:schemeClr val="bg1"/>
                </a:solidFill>
                <a:latin typeface="+mn-lt"/>
                <a:cs typeface="Calibri" panose="020F0502020204030204" pitchFamily="34" charset="0"/>
              </a:defRPr>
            </a:lvl3pPr>
          </a:lstStyle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Text Placeholder 11">
            <a:extLst>
              <a:ext uri="{FF2B5EF4-FFF2-40B4-BE49-F238E27FC236}">
                <a16:creationId xmlns:a16="http://schemas.microsoft.com/office/drawing/2014/main" id="{CB7C9F1B-8435-8A41-A56E-2125397193B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016558" y="2251880"/>
            <a:ext cx="3734159" cy="215442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000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2000" b="0" i="0">
                <a:solidFill>
                  <a:schemeClr val="bg1"/>
                </a:solidFill>
                <a:latin typeface="Franklin Gothic Medium" panose="020B0603020102020204" pitchFamily="34" charset="0"/>
                <a:cs typeface="Calibri" panose="020F0502020204030204" pitchFamily="34" charset="0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1600" b="0" i="0">
                <a:solidFill>
                  <a:schemeClr val="bg1"/>
                </a:solidFill>
                <a:latin typeface="+mn-lt"/>
                <a:cs typeface="Calibri" panose="020F0502020204030204" pitchFamily="34" charset="0"/>
              </a:defRPr>
            </a:lvl3pPr>
          </a:lstStyle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5A8A190A-829A-2844-9D3F-2AB33229063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634" y="280797"/>
            <a:ext cx="3692234" cy="303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542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_GAME P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F199C280-3DD7-7F45-91CA-A4B00C212C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261810" y="-3560"/>
            <a:ext cx="6930189" cy="68580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26694DEF-86E7-9C41-A241-BC5024687ACA}"/>
              </a:ext>
            </a:extLst>
          </p:cNvPr>
          <p:cNvSpPr/>
          <p:nvPr userDrawn="1"/>
        </p:nvSpPr>
        <p:spPr>
          <a:xfrm>
            <a:off x="4708634" y="5801710"/>
            <a:ext cx="7483367" cy="10562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0" i="0" dirty="0">
              <a:latin typeface="Franklin Gothic Book" panose="020B05030201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DFCD57F-FDCB-A549-BDCE-301EBEFE302C}"/>
              </a:ext>
            </a:extLst>
          </p:cNvPr>
          <p:cNvSpPr/>
          <p:nvPr userDrawn="1"/>
        </p:nvSpPr>
        <p:spPr>
          <a:xfrm>
            <a:off x="0" y="0"/>
            <a:ext cx="3905795" cy="6858000"/>
          </a:xfrm>
          <a:prstGeom prst="rect">
            <a:avLst/>
          </a:prstGeom>
          <a:solidFill>
            <a:srgbClr val="0521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0" i="0" dirty="0">
              <a:latin typeface="Franklin Gothic Book" panose="020B0503020102020204" pitchFamily="34" charset="0"/>
            </a:endParaRPr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E9F82E6B-341E-F74F-85D0-D963E5D7B1AA}"/>
              </a:ext>
            </a:extLst>
          </p:cNvPr>
          <p:cNvSpPr/>
          <p:nvPr userDrawn="1"/>
        </p:nvSpPr>
        <p:spPr>
          <a:xfrm flipH="1">
            <a:off x="476355" y="-52"/>
            <a:ext cx="6167775" cy="6859368"/>
          </a:xfrm>
          <a:custGeom>
            <a:avLst/>
            <a:gdLst>
              <a:gd name="connsiteX0" fmla="*/ 5384800 w 5384800"/>
              <a:gd name="connsiteY0" fmla="*/ 0 h 6859368"/>
              <a:gd name="connsiteX1" fmla="*/ 1255572 w 5384800"/>
              <a:gd name="connsiteY1" fmla="*/ 0 h 6859368"/>
              <a:gd name="connsiteX2" fmla="*/ 876746 w 5384800"/>
              <a:gd name="connsiteY2" fmla="*/ 0 h 6859368"/>
              <a:gd name="connsiteX3" fmla="*/ 240 w 5384800"/>
              <a:gd name="connsiteY3" fmla="*/ 3430719 h 6859368"/>
              <a:gd name="connsiteX4" fmla="*/ 876746 w 5384800"/>
              <a:gd name="connsiteY4" fmla="*/ 6858000 h 6859368"/>
              <a:gd name="connsiteX5" fmla="*/ 5384800 w 5384800"/>
              <a:gd name="connsiteY5" fmla="*/ 6859368 h 6859368"/>
              <a:gd name="connsiteX6" fmla="*/ 5384800 w 5384800"/>
              <a:gd name="connsiteY6" fmla="*/ 0 h 6859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384800" h="6859368">
                <a:moveTo>
                  <a:pt x="5384800" y="0"/>
                </a:moveTo>
                <a:lnTo>
                  <a:pt x="1255572" y="0"/>
                </a:lnTo>
                <a:lnTo>
                  <a:pt x="876746" y="0"/>
                </a:lnTo>
                <a:cubicBezTo>
                  <a:pt x="881289" y="2547"/>
                  <a:pt x="-16822" y="1534692"/>
                  <a:pt x="240" y="3430719"/>
                </a:cubicBezTo>
                <a:cubicBezTo>
                  <a:pt x="17302" y="5326746"/>
                  <a:pt x="875218" y="6855857"/>
                  <a:pt x="876746" y="6858000"/>
                </a:cubicBezTo>
                <a:lnTo>
                  <a:pt x="5384800" y="6859368"/>
                </a:lnTo>
                <a:lnTo>
                  <a:pt x="5384800" y="0"/>
                </a:lnTo>
                <a:close/>
              </a:path>
            </a:pathLst>
          </a:custGeom>
          <a:solidFill>
            <a:srgbClr val="0521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0" i="0" dirty="0">
              <a:latin typeface="Franklin Gothic Book" panose="020B0503020102020204" pitchFamily="34" charset="0"/>
            </a:endParaRPr>
          </a:p>
        </p:txBody>
      </p:sp>
      <p:sp>
        <p:nvSpPr>
          <p:cNvPr id="68" name="Title 1"/>
          <p:cNvSpPr>
            <a:spLocks noGrp="1"/>
          </p:cNvSpPr>
          <p:nvPr>
            <p:ph type="ctrTitle" hasCustomPrompt="1"/>
          </p:nvPr>
        </p:nvSpPr>
        <p:spPr>
          <a:xfrm>
            <a:off x="149544" y="1847088"/>
            <a:ext cx="5486400" cy="1581912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600" b="1" i="0" cap="none" baseline="0">
                <a:latin typeface="Franklin Gothic Medium" panose="020B0603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39E6D02-3F63-7941-88C5-72FF5A48677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634" y="280797"/>
            <a:ext cx="3692234" cy="303247"/>
          </a:xfrm>
          <a:prstGeom prst="rect">
            <a:avLst/>
          </a:prstGeom>
        </p:spPr>
      </p:pic>
      <p:pic>
        <p:nvPicPr>
          <p:cNvPr id="12" name="Vertical Swoosh">
            <a:extLst>
              <a:ext uri="{FF2B5EF4-FFF2-40B4-BE49-F238E27FC236}">
                <a16:creationId xmlns:a16="http://schemas.microsoft.com/office/drawing/2014/main" id="{4A438D3B-3D47-F142-8C45-F4BE2737C32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98468" y="-32004"/>
            <a:ext cx="1057055" cy="692200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1FB9352-C243-AD47-8F68-65D2AF93F89D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3530" y="6146582"/>
            <a:ext cx="1460849" cy="419318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CFE2EBA-28E6-2749-A024-DB759684B57B}"/>
              </a:ext>
            </a:extLst>
          </p:cNvPr>
          <p:cNvCxnSpPr/>
          <p:nvPr userDrawn="1"/>
        </p:nvCxnSpPr>
        <p:spPr>
          <a:xfrm>
            <a:off x="9931400" y="6201506"/>
            <a:ext cx="0" cy="355252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6E1C7591-19A5-A44B-A9E4-D8728E9E951F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31987" y="6123279"/>
            <a:ext cx="1700883" cy="516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231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ousekeep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Water droplets on a web&#10;&#10;Description automatically generated with low confidence">
            <a:extLst>
              <a:ext uri="{FF2B5EF4-FFF2-40B4-BE49-F238E27FC236}">
                <a16:creationId xmlns:a16="http://schemas.microsoft.com/office/drawing/2014/main" id="{A89C4475-DFFF-134D-A15F-884EBE4CB1C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744" t="276" r="47912" b="14875"/>
          <a:stretch/>
        </p:blipFill>
        <p:spPr>
          <a:xfrm>
            <a:off x="4333641" y="22291"/>
            <a:ext cx="7858359" cy="6858000"/>
          </a:xfrm>
          <a:prstGeom prst="rect">
            <a:avLst/>
          </a:prstGeom>
        </p:spPr>
      </p:pic>
      <p:sp>
        <p:nvSpPr>
          <p:cNvPr id="15" name="Freeform 14">
            <a:extLst>
              <a:ext uri="{FF2B5EF4-FFF2-40B4-BE49-F238E27FC236}">
                <a16:creationId xmlns:a16="http://schemas.microsoft.com/office/drawing/2014/main" id="{EB006712-325E-0F40-894D-72EBF97A63AD}"/>
              </a:ext>
            </a:extLst>
          </p:cNvPr>
          <p:cNvSpPr/>
          <p:nvPr userDrawn="1"/>
        </p:nvSpPr>
        <p:spPr>
          <a:xfrm>
            <a:off x="1" y="-50"/>
            <a:ext cx="10701597" cy="6859188"/>
          </a:xfrm>
          <a:custGeom>
            <a:avLst/>
            <a:gdLst>
              <a:gd name="connsiteX0" fmla="*/ 3265714 w 10701597"/>
              <a:gd name="connsiteY0" fmla="*/ 0 h 6859188"/>
              <a:gd name="connsiteX1" fmla="*/ 7315454 w 10701597"/>
              <a:gd name="connsiteY1" fmla="*/ 0 h 6859188"/>
              <a:gd name="connsiteX2" fmla="*/ 7749363 w 10701597"/>
              <a:gd name="connsiteY2" fmla="*/ 0 h 6859188"/>
              <a:gd name="connsiteX3" fmla="*/ 7749363 w 10701597"/>
              <a:gd name="connsiteY3" fmla="*/ 0 h 6859188"/>
              <a:gd name="connsiteX4" fmla="*/ 9263460 w 10701597"/>
              <a:gd name="connsiteY4" fmla="*/ 0 h 6859188"/>
              <a:gd name="connsiteX5" fmla="*/ 9697369 w 10701597"/>
              <a:gd name="connsiteY5" fmla="*/ 0 h 6859188"/>
              <a:gd name="connsiteX6" fmla="*/ 10701323 w 10701597"/>
              <a:gd name="connsiteY6" fmla="*/ 3430719 h 6859188"/>
              <a:gd name="connsiteX7" fmla="*/ 9697369 w 10701597"/>
              <a:gd name="connsiteY7" fmla="*/ 6858000 h 6859188"/>
              <a:gd name="connsiteX8" fmla="*/ 5213720 w 10701597"/>
              <a:gd name="connsiteY8" fmla="*/ 6859188 h 6859188"/>
              <a:gd name="connsiteX9" fmla="*/ 5213720 w 10701597"/>
              <a:gd name="connsiteY9" fmla="*/ 6858672 h 6859188"/>
              <a:gd name="connsiteX10" fmla="*/ 3265714 w 10701597"/>
              <a:gd name="connsiteY10" fmla="*/ 6859188 h 6859188"/>
              <a:gd name="connsiteX11" fmla="*/ 3265714 w 10701597"/>
              <a:gd name="connsiteY11" fmla="*/ 6858323 h 6859188"/>
              <a:gd name="connsiteX12" fmla="*/ 0 w 10701597"/>
              <a:gd name="connsiteY12" fmla="*/ 6859188 h 6859188"/>
              <a:gd name="connsiteX13" fmla="*/ 0 w 10701597"/>
              <a:gd name="connsiteY13" fmla="*/ 0 h 6859188"/>
              <a:gd name="connsiteX14" fmla="*/ 3265714 w 10701597"/>
              <a:gd name="connsiteY14" fmla="*/ 0 h 6859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0701597" h="6859188">
                <a:moveTo>
                  <a:pt x="3265714" y="0"/>
                </a:moveTo>
                <a:lnTo>
                  <a:pt x="7315454" y="0"/>
                </a:lnTo>
                <a:lnTo>
                  <a:pt x="7749363" y="0"/>
                </a:lnTo>
                <a:lnTo>
                  <a:pt x="7749363" y="0"/>
                </a:lnTo>
                <a:lnTo>
                  <a:pt x="9263460" y="0"/>
                </a:lnTo>
                <a:lnTo>
                  <a:pt x="9697369" y="0"/>
                </a:lnTo>
                <a:cubicBezTo>
                  <a:pt x="9692165" y="2547"/>
                  <a:pt x="10720865" y="1534692"/>
                  <a:pt x="10701323" y="3430719"/>
                </a:cubicBezTo>
                <a:cubicBezTo>
                  <a:pt x="10681779" y="5326747"/>
                  <a:pt x="9699119" y="6855858"/>
                  <a:pt x="9697369" y="6858000"/>
                </a:cubicBezTo>
                <a:lnTo>
                  <a:pt x="5213720" y="6859188"/>
                </a:lnTo>
                <a:lnTo>
                  <a:pt x="5213720" y="6858672"/>
                </a:lnTo>
                <a:lnTo>
                  <a:pt x="3265714" y="6859188"/>
                </a:lnTo>
                <a:lnTo>
                  <a:pt x="3265714" y="6858323"/>
                </a:lnTo>
                <a:lnTo>
                  <a:pt x="0" y="6859188"/>
                </a:lnTo>
                <a:lnTo>
                  <a:pt x="0" y="0"/>
                </a:lnTo>
                <a:lnTo>
                  <a:pt x="3265714" y="0"/>
                </a:lnTo>
                <a:close/>
              </a:path>
            </a:pathLst>
          </a:custGeom>
          <a:solidFill>
            <a:srgbClr val="0521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800" b="0" i="0" dirty="0">
              <a:latin typeface="Franklin Gothic Book" panose="020B05030201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ECA58B9-AA79-EC45-95D4-BD000F86750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7634" y="279482"/>
            <a:ext cx="3692231" cy="303245"/>
          </a:xfrm>
          <a:prstGeom prst="rect">
            <a:avLst/>
          </a:prstGeom>
        </p:spPr>
      </p:pic>
      <p:pic>
        <p:nvPicPr>
          <p:cNvPr id="11" name="Vertical Swoosh">
            <a:extLst>
              <a:ext uri="{FF2B5EF4-FFF2-40B4-BE49-F238E27FC236}">
                <a16:creationId xmlns:a16="http://schemas.microsoft.com/office/drawing/2014/main" id="{F814D6BA-CAB1-E643-AD15-F42EAEBCE86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78691" y="-15240"/>
            <a:ext cx="1051935" cy="6888480"/>
          </a:xfrm>
          <a:prstGeom prst="rect">
            <a:avLst/>
          </a:prstGeom>
        </p:spPr>
      </p:pic>
      <p:sp>
        <p:nvSpPr>
          <p:cNvPr id="21" name="Title 1">
            <a:extLst>
              <a:ext uri="{FF2B5EF4-FFF2-40B4-BE49-F238E27FC236}">
                <a16:creationId xmlns:a16="http://schemas.microsoft.com/office/drawing/2014/main" id="{9F693E39-5C91-374E-B4EB-230CC6AFE4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4419" y="1179476"/>
            <a:ext cx="8927010" cy="721895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4000" b="1" i="0" cap="none" baseline="0">
                <a:latin typeface="Franklin Gothic Medium" panose="020B060302010202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CDA716FA-AAFE-FA46-8150-0DB64971723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44420" y="1950883"/>
            <a:ext cx="8927009" cy="1274919"/>
          </a:xfrm>
          <a:prstGeom prst="rect">
            <a:avLst/>
          </a:prstGeom>
        </p:spPr>
        <p:txBody>
          <a:bodyPr anchor="t" anchorCtr="0"/>
          <a:lstStyle>
            <a:lvl1pPr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3200" b="0" i="0" kern="1200" cap="none" baseline="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7486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>
            <a:extLst>
              <a:ext uri="{FF2B5EF4-FFF2-40B4-BE49-F238E27FC236}">
                <a16:creationId xmlns:a16="http://schemas.microsoft.com/office/drawing/2014/main" id="{9F20BFE0-F77F-214E-8316-7492273B2386}"/>
              </a:ext>
            </a:extLst>
          </p:cNvPr>
          <p:cNvSpPr/>
          <p:nvPr userDrawn="1"/>
        </p:nvSpPr>
        <p:spPr>
          <a:xfrm>
            <a:off x="1" y="1"/>
            <a:ext cx="12191999" cy="1323900"/>
          </a:xfrm>
          <a:custGeom>
            <a:avLst/>
            <a:gdLst>
              <a:gd name="connsiteX0" fmla="*/ 0 w 10058399"/>
              <a:gd name="connsiteY0" fmla="*/ 0 h 1323900"/>
              <a:gd name="connsiteX1" fmla="*/ 10058399 w 10058399"/>
              <a:gd name="connsiteY1" fmla="*/ 0 h 1323900"/>
              <a:gd name="connsiteX2" fmla="*/ 10058399 w 10058399"/>
              <a:gd name="connsiteY2" fmla="*/ 1323900 h 1323900"/>
              <a:gd name="connsiteX3" fmla="*/ 0 w 10058399"/>
              <a:gd name="connsiteY3" fmla="*/ 1323900 h 1323900"/>
              <a:gd name="connsiteX4" fmla="*/ 0 w 10058399"/>
              <a:gd name="connsiteY4" fmla="*/ 0 h 132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399" h="1323900">
                <a:moveTo>
                  <a:pt x="0" y="0"/>
                </a:moveTo>
                <a:lnTo>
                  <a:pt x="10058399" y="0"/>
                </a:lnTo>
                <a:lnTo>
                  <a:pt x="10058399" y="1323900"/>
                </a:lnTo>
                <a:lnTo>
                  <a:pt x="0" y="1323900"/>
                </a:lnTo>
                <a:lnTo>
                  <a:pt x="0" y="0"/>
                </a:lnTo>
                <a:close/>
              </a:path>
            </a:pathLst>
          </a:custGeom>
          <a:solidFill>
            <a:srgbClr val="0521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6032" y="1475580"/>
            <a:ext cx="11329416" cy="46330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B4EAA9C-DC0A-0048-A2D8-74BB19787D68}"/>
              </a:ext>
            </a:extLst>
          </p:cNvPr>
          <p:cNvSpPr/>
          <p:nvPr userDrawn="1"/>
        </p:nvSpPr>
        <p:spPr>
          <a:xfrm>
            <a:off x="11559260" y="6260293"/>
            <a:ext cx="449323" cy="44932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0" i="0" dirty="0">
              <a:latin typeface="Franklin Gothic Book" panose="020B0503020102020204" pitchFamily="34" charset="0"/>
            </a:endParaRP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48288" y="6345936"/>
            <a:ext cx="667512" cy="274320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ctr">
              <a:defRPr sz="1200" b="0">
                <a:solidFill>
                  <a:schemeClr val="tx1"/>
                </a:solidFill>
                <a:latin typeface="Franklin Gothic Medium Cond" panose="020B0606030402020204" pitchFamily="34" charset="0"/>
              </a:defRPr>
            </a:lvl1pPr>
          </a:lstStyle>
          <a:p>
            <a:fld id="{BFA19188-CCD0-4FFB-8DFB-60D3E72DC09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Placeholder 10">
            <a:extLst>
              <a:ext uri="{FF2B5EF4-FFF2-40B4-BE49-F238E27FC236}">
                <a16:creationId xmlns:a16="http://schemas.microsoft.com/office/drawing/2014/main" id="{E94A3B14-7F3B-F248-B806-8EBAE78CF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032" y="126551"/>
            <a:ext cx="9408829" cy="10885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 Click to edit Master title style Click to edit Master title style</a:t>
            </a:r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00779E2E-DA16-104E-9148-965B8349A2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6032" y="6163056"/>
            <a:ext cx="11192256" cy="5349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400" b="0" i="0">
                <a:solidFill>
                  <a:schemeClr val="tx1">
                    <a:tint val="75000"/>
                  </a:schemeClr>
                </a:solidFill>
                <a:latin typeface="Franklin Gothic Book" panose="020B0503020102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173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35" r:id="rId1"/>
    <p:sldLayoutId id="2147484082" r:id="rId2"/>
    <p:sldLayoutId id="2147484083" r:id="rId3"/>
    <p:sldLayoutId id="2147484084" r:id="rId4"/>
    <p:sldLayoutId id="2147484085" r:id="rId5"/>
    <p:sldLayoutId id="2147484086" r:id="rId6"/>
    <p:sldLayoutId id="2147484087" r:id="rId7"/>
    <p:sldLayoutId id="2147484136" r:id="rId8"/>
    <p:sldLayoutId id="2147484141" r:id="rId9"/>
    <p:sldLayoutId id="2147484105" r:id="rId10"/>
    <p:sldLayoutId id="2147484130" r:id="rId11"/>
    <p:sldLayoutId id="2147484137" r:id="rId12"/>
    <p:sldLayoutId id="2147484278" r:id="rId13"/>
    <p:sldLayoutId id="2147484279" r:id="rId14"/>
  </p:sldLayoutIdLst>
  <p:hf hdr="0" dt="0"/>
  <p:txStyles>
    <p:titleStyle>
      <a:lvl1pPr algn="l" defTabSz="914377" rtl="0" eaLnBrk="1" latinLnBrk="0" hangingPunct="1">
        <a:lnSpc>
          <a:spcPct val="90000"/>
        </a:lnSpc>
        <a:spcBef>
          <a:spcPts val="600"/>
        </a:spcBef>
        <a:buNone/>
        <a:defRPr sz="3200" b="0" i="0" kern="1200">
          <a:solidFill>
            <a:schemeClr val="bg1"/>
          </a:solidFill>
          <a:latin typeface="Franklin Gothic Medium" panose="020B0603020102020204" pitchFamily="34" charset="0"/>
          <a:ea typeface="+mj-ea"/>
          <a:cs typeface="Calibri" panose="020F0502020204030204" pitchFamily="34" charset="0"/>
        </a:defRPr>
      </a:lvl1pPr>
    </p:titleStyle>
    <p:bodyStyle>
      <a:lvl1pPr marL="0" indent="0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400" b="1" i="0" kern="1200">
          <a:solidFill>
            <a:schemeClr val="tx1"/>
          </a:solidFill>
          <a:latin typeface="+mj-lt"/>
          <a:ea typeface="+mn-ea"/>
          <a:cs typeface="Calibri" panose="020F0502020204030204" pitchFamily="34" charset="0"/>
        </a:defRPr>
      </a:lvl1pPr>
      <a:lvl2pPr marL="228594" indent="-228594" algn="l" defTabSz="914377" rtl="0" eaLnBrk="1" latinLnBrk="0" hangingPunct="1">
        <a:lnSpc>
          <a:spcPct val="90000"/>
        </a:lnSpc>
        <a:spcBef>
          <a:spcPts val="600"/>
        </a:spcBef>
        <a:buClr>
          <a:srgbClr val="7F7F7F"/>
        </a:buClr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+mn-lt"/>
          <a:ea typeface="+mn-ea"/>
          <a:cs typeface="Calibri" panose="020F0502020204030204" pitchFamily="34" charset="0"/>
        </a:defRPr>
      </a:lvl2pPr>
      <a:lvl3pPr marL="800080" indent="-342891" algn="l" defTabSz="914377" rtl="0" eaLnBrk="1" latinLnBrk="0" hangingPunct="1">
        <a:lnSpc>
          <a:spcPct val="90000"/>
        </a:lnSpc>
        <a:spcBef>
          <a:spcPts val="600"/>
        </a:spcBef>
        <a:buClr>
          <a:srgbClr val="7F7F7F"/>
        </a:buClr>
        <a:buFont typeface="Arial" panose="020B0604020202020204" pitchFamily="34" charset="0"/>
        <a:buChar char="–"/>
        <a:defRPr sz="2000" b="0" i="0" kern="1200">
          <a:solidFill>
            <a:schemeClr val="tx1"/>
          </a:solidFill>
          <a:latin typeface="+mn-lt"/>
          <a:ea typeface="+mn-ea"/>
          <a:cs typeface="Calibri" panose="020F0502020204030204" pitchFamily="34" charset="0"/>
        </a:defRPr>
      </a:lvl3pPr>
      <a:lvl4pPr marL="1257269" indent="-228594" algn="l" defTabSz="914377" rtl="0" eaLnBrk="1" latinLnBrk="0" hangingPunct="1">
        <a:lnSpc>
          <a:spcPct val="90000"/>
        </a:lnSpc>
        <a:spcBef>
          <a:spcPts val="600"/>
        </a:spcBef>
        <a:buClr>
          <a:srgbClr val="7F7F7F"/>
        </a:buClr>
        <a:buFont typeface="Wingdings" panose="05000000000000000000" pitchFamily="2" charset="2"/>
        <a:buChar char="§"/>
        <a:defRPr sz="1800" b="0" i="0" kern="1200">
          <a:solidFill>
            <a:schemeClr val="tx1"/>
          </a:solidFill>
          <a:latin typeface="+mn-lt"/>
          <a:ea typeface="+mn-ea"/>
          <a:cs typeface="Calibri" panose="020F0502020204030204" pitchFamily="34" charset="0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2A261-CE53-065A-22CA-8C9342B6FF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6061AE07-CF1F-48AB-0573-1481893EA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027869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6" name="Line 4"/>
          <p:cNvSpPr>
            <a:spLocks noChangeShapeType="1"/>
          </p:cNvSpPr>
          <p:nvPr/>
        </p:nvSpPr>
        <p:spPr bwMode="auto">
          <a:xfrm>
            <a:off x="4833934" y="2714297"/>
            <a:ext cx="4876800" cy="0"/>
          </a:xfrm>
          <a:prstGeom prst="line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21867" tIns="60935" rIns="121867" bIns="60935"/>
          <a:lstStyle/>
          <a:p>
            <a:pPr defTabSz="1218594"/>
            <a:endParaRPr lang="en-US" sz="3733">
              <a:solidFill>
                <a:srgbClr val="FFFFFF"/>
              </a:solidFill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9B75A80D-7C67-B050-FABF-DB3797ED9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491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Slide Number Placeholder 1">
            <a:extLst>
              <a:ext uri="{FF2B5EF4-FFF2-40B4-BE49-F238E27FC236}">
                <a16:creationId xmlns:a16="http://schemas.microsoft.com/office/drawing/2014/main" id="{3AA78A7A-B39E-4EFE-A03C-4574E8DAB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11448288" y="6345936"/>
            <a:ext cx="667512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t"/>
          <a:lstStyle>
            <a:defPPr>
              <a:defRPr lang="de-DE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1"/>
                </a:solidFill>
                <a:latin typeface="Franklin Gothic Medium Cond" panose="020B0606030402020204" pitchFamily="34" charset="0"/>
                <a:ea typeface="+mn-ea"/>
                <a:cs typeface="+mn-cs"/>
              </a:defRPr>
            </a:lvl1pPr>
            <a:lvl2pPr marL="457189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377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566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754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smtClean="0"/>
              <a:pPr/>
              <a:t>3</a:t>
            </a:fld>
            <a:endParaRPr lang="en-US" altLang="en-US">
              <a:solidFill>
                <a:schemeClr val="accent2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C27AA7-F423-C6CD-CC60-4856126C4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77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C1D5C63B-1571-324D-446B-053BC05E7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36356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Slide Number Placeholder 1">
            <a:extLst>
              <a:ext uri="{FF2B5EF4-FFF2-40B4-BE49-F238E27FC236}">
                <a16:creationId xmlns:a16="http://schemas.microsoft.com/office/drawing/2014/main" id="{3AA78A7A-B39E-4EFE-A03C-4574E8DAB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11448288" y="6345936"/>
            <a:ext cx="667512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t"/>
          <a:lstStyle>
            <a:defPPr>
              <a:defRPr lang="de-DE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1"/>
                </a:solidFill>
                <a:latin typeface="Franklin Gothic Medium Cond" panose="020B0606030402020204" pitchFamily="34" charset="0"/>
                <a:ea typeface="+mn-ea"/>
                <a:cs typeface="+mn-cs"/>
              </a:defRPr>
            </a:lvl1pPr>
            <a:lvl2pPr marL="457189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377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566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754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smtClean="0"/>
              <a:pPr/>
              <a:t>4</a:t>
            </a:fld>
            <a:endParaRPr lang="en-US" altLang="en-US">
              <a:solidFill>
                <a:schemeClr val="accent2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BBDF52B-C1AB-9A63-9AF6-81CC1FB07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3401856-A41C-1C5C-AE37-7B7FF9D84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11828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6" name="Slide Number Placeholder 1">
            <a:extLst>
              <a:ext uri="{FF2B5EF4-FFF2-40B4-BE49-F238E27FC236}">
                <a16:creationId xmlns:a16="http://schemas.microsoft.com/office/drawing/2014/main" id="{AA895ADD-B8FF-4204-A733-460BEE056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11448288" y="6345936"/>
            <a:ext cx="667512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t"/>
          <a:lstStyle>
            <a:defPPr>
              <a:defRPr lang="de-DE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1"/>
                </a:solidFill>
                <a:latin typeface="Franklin Gothic Medium Cond" panose="020B0606030402020204" pitchFamily="34" charset="0"/>
                <a:ea typeface="+mn-ea"/>
                <a:cs typeface="+mn-cs"/>
              </a:defRPr>
            </a:lvl1pPr>
            <a:lvl2pPr marL="457189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377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566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754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smtClean="0"/>
              <a:pPr/>
              <a:t>5</a:t>
            </a:fld>
            <a:endParaRPr lang="en-US" altLang="en-US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34AE0-1944-A914-BD9D-D52EC3108F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1CE97E1-1A99-739C-A4AA-E3B787AD4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95579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2" name="Slide Number Placeholder 1">
            <a:extLst>
              <a:ext uri="{FF2B5EF4-FFF2-40B4-BE49-F238E27FC236}">
                <a16:creationId xmlns:a16="http://schemas.microsoft.com/office/drawing/2014/main" id="{0545F6F7-0F95-4C82-B781-F7390765B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11448288" y="6345936"/>
            <a:ext cx="667512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t"/>
          <a:lstStyle>
            <a:defPPr>
              <a:defRPr lang="de-DE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1"/>
                </a:solidFill>
                <a:latin typeface="Franklin Gothic Medium Cond" panose="020B0606030402020204" pitchFamily="34" charset="0"/>
                <a:ea typeface="+mn-ea"/>
                <a:cs typeface="+mn-cs"/>
              </a:defRPr>
            </a:lvl1pPr>
            <a:lvl2pPr marL="457189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377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566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754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smtClean="0"/>
              <a:pPr/>
              <a:t>6</a:t>
            </a:fld>
            <a:endParaRPr lang="en-US" altLang="en-US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A85A8-94AE-00CD-57B1-29C5F1B0A3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5BEC8C7-7A98-38A5-5797-7D9E20400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548434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2" name="Slide Number Placeholder 1">
            <a:extLst>
              <a:ext uri="{FF2B5EF4-FFF2-40B4-BE49-F238E27FC236}">
                <a16:creationId xmlns:a16="http://schemas.microsoft.com/office/drawing/2014/main" id="{0545F6F7-0F95-4C82-B781-F7390765B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11448288" y="6345936"/>
            <a:ext cx="667512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t"/>
          <a:lstStyle>
            <a:defPPr>
              <a:defRPr lang="de-DE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1"/>
                </a:solidFill>
                <a:latin typeface="Franklin Gothic Medium Cond" panose="020B0606030402020204" pitchFamily="34" charset="0"/>
                <a:ea typeface="+mn-ea"/>
                <a:cs typeface="+mn-cs"/>
              </a:defRPr>
            </a:lvl1pPr>
            <a:lvl2pPr marL="457189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377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566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754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smtClean="0"/>
              <a:pPr/>
              <a:t>7</a:t>
            </a:fld>
            <a:endParaRPr lang="en-US" altLang="en-US">
              <a:solidFill>
                <a:schemeClr val="accent2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A7B5E00-72A8-E8B2-52D1-9627A26C1B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dd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0484743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heme/theme1.xml><?xml version="1.0" encoding="utf-8"?>
<a:theme xmlns:a="http://schemas.openxmlformats.org/drawingml/2006/main" name="1 Prop Conference-MASTER">
  <a:themeElements>
    <a:clrScheme name="Custom 7">
      <a:dk1>
        <a:srgbClr val="141414"/>
      </a:dk1>
      <a:lt1>
        <a:srgbClr val="FFFFFF"/>
      </a:lt1>
      <a:dk2>
        <a:srgbClr val="003853"/>
      </a:dk2>
      <a:lt2>
        <a:srgbClr val="0A6FA7"/>
      </a:lt2>
      <a:accent1>
        <a:srgbClr val="8E1400"/>
      </a:accent1>
      <a:accent2>
        <a:srgbClr val="C47A1C"/>
      </a:accent2>
      <a:accent3>
        <a:srgbClr val="345B0E"/>
      </a:accent3>
      <a:accent4>
        <a:srgbClr val="491166"/>
      </a:accent4>
      <a:accent5>
        <a:srgbClr val="7B1666"/>
      </a:accent5>
      <a:accent6>
        <a:srgbClr val="E7E7E7"/>
      </a:accent6>
      <a:hlink>
        <a:srgbClr val="005B80"/>
      </a:hlink>
      <a:folHlink>
        <a:srgbClr val="003854"/>
      </a:folHlink>
    </a:clrScheme>
    <a:fontScheme name="Custom 1">
      <a:majorFont>
        <a:latin typeface="Franklin Gothic Book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_SlideTemplate_VE_OnScreenShow-6-01" id="{11FBB2EE-CBA5-D544-8645-5CDDE858E8F2}" vid="{B0631028-D160-2749-B9F5-1FCC802B179F}"/>
    </a:ext>
  </a:ext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F297E98CBC1F94D91B146E1518FE7ED" ma:contentTypeVersion="13" ma:contentTypeDescription="Create a new document." ma:contentTypeScope="" ma:versionID="fa4356423952a611f9e16109710b845d">
  <xsd:schema xmlns:xsd="http://www.w3.org/2001/XMLSchema" xmlns:xs="http://www.w3.org/2001/XMLSchema" xmlns:p="http://schemas.microsoft.com/office/2006/metadata/properties" xmlns:ns2="e0b5dbd4-acfb-472b-b966-7f56fcd07a38" xmlns:ns3="8fc97630-28a3-402b-81e4-61cf3797a0ea" targetNamespace="http://schemas.microsoft.com/office/2006/metadata/properties" ma:root="true" ma:fieldsID="136a4a0c98297c0aa39f7ba9c49f546d" ns2:_="" ns3:_="">
    <xsd:import namespace="e0b5dbd4-acfb-472b-b966-7f56fcd07a38"/>
    <xsd:import namespace="8fc97630-28a3-402b-81e4-61cf3797a0e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LengthInSecond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b5dbd4-acfb-472b-b966-7f56fcd07a3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c97630-28a3-402b-81e4-61cf3797a0ea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CBE6AAB-7DDB-4C94-B66F-27DAD30BA29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0b5dbd4-acfb-472b-b966-7f56fcd07a38"/>
    <ds:schemaRef ds:uri="8fc97630-28a3-402b-81e4-61cf3797a0e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D69464C-20DC-4C89-B395-F87D1FF65603}">
  <ds:schemaRefs>
    <ds:schemaRef ds:uri="http://purl.org/dc/elements/1.1/"/>
    <ds:schemaRef ds:uri="8fc97630-28a3-402b-81e4-61cf3797a0ea"/>
    <ds:schemaRef ds:uri="http://schemas.microsoft.com/office/2006/documentManagement/types"/>
    <ds:schemaRef ds:uri="e0b5dbd4-acfb-472b-b966-7f56fcd07a38"/>
    <ds:schemaRef ds:uri="http://schemas.openxmlformats.org/package/2006/metadata/core-properties"/>
    <ds:schemaRef ds:uri="http://www.w3.org/XML/1998/namespace"/>
    <ds:schemaRef ds:uri="http://schemas.microsoft.com/office/infopath/2007/PartnerControls"/>
    <ds:schemaRef ds:uri="http://purl.org/dc/dcmitype/"/>
    <ds:schemaRef ds:uri="http://schemas.microsoft.com/office/2006/metadata/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25BB0C20-F329-4EA6-BDF7-B97092E1909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33803</TotalTime>
  <Words>37</Words>
  <Application>Microsoft Office PowerPoint</Application>
  <PresentationFormat>Widescreen</PresentationFormat>
  <Paragraphs>24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Arial</vt:lpstr>
      <vt:lpstr>Calibri</vt:lpstr>
      <vt:lpstr>Franklin Gothic Book</vt:lpstr>
      <vt:lpstr>Franklin Gothic Medium</vt:lpstr>
      <vt:lpstr>Franklin Gothic Medium Cond</vt:lpstr>
      <vt:lpstr>Noto Sans</vt:lpstr>
      <vt:lpstr>Times New Roman</vt:lpstr>
      <vt:lpstr>Wingdings</vt:lpstr>
      <vt:lpstr>1 Prop Conference-MASTER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Moderne Behandlungsverfahren im Kindesalter: Wie finde ich die beste Therapieoption für meine Patienten?</dc:title>
  <dc:creator>TB</dc:creator>
  <cp:lastModifiedBy>Patrick Alburtus</cp:lastModifiedBy>
  <cp:revision>1034</cp:revision>
  <cp:lastPrinted>2022-06-30T22:42:50Z</cp:lastPrinted>
  <dcterms:created xsi:type="dcterms:W3CDTF">2010-03-10T16:20:45Z</dcterms:created>
  <dcterms:modified xsi:type="dcterms:W3CDTF">2022-07-21T18:49:02Z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0x0101002F297E98CBC1F94D91B146E1518FE7ED</vt:lpwstr>
  </property>
</Properties>
</file>