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66" r:id="rId13"/>
    <p:sldId id="271" r:id="rId14"/>
    <p:sldId id="265" r:id="rId15"/>
    <p:sldId id="268" r:id="rId16"/>
    <p:sldId id="269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0684-41CA-4349-8F66-63C7879A4827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EB-E4ED-471A-94D3-0D0DC72460F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0684-41CA-4349-8F66-63C7879A4827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EB-E4ED-471A-94D3-0D0DC7246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0684-41CA-4349-8F66-63C7879A4827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EB-E4ED-471A-94D3-0D0DC7246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0684-41CA-4349-8F66-63C7879A4827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EB-E4ED-471A-94D3-0D0DC72460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0684-41CA-4349-8F66-63C7879A4827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EB-E4ED-471A-94D3-0D0DC7246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0684-41CA-4349-8F66-63C7879A4827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EB-E4ED-471A-94D3-0D0DC7246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0684-41CA-4349-8F66-63C7879A4827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EB-E4ED-471A-94D3-0D0DC7246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0684-41CA-4349-8F66-63C7879A4827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EB-E4ED-471A-94D3-0D0DC7246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0684-41CA-4349-8F66-63C7879A4827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EB-E4ED-471A-94D3-0D0DC7246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0684-41CA-4349-8F66-63C7879A4827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EB-E4ED-471A-94D3-0D0DC7246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0684-41CA-4349-8F66-63C7879A4827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EB-E4ED-471A-94D3-0D0DC72460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0F80684-41CA-4349-8F66-63C7879A4827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3AC64EB-E4ED-471A-94D3-0D0DC72460F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err="1" smtClean="0"/>
              <a:t>Aplicatie</a:t>
            </a:r>
            <a:r>
              <a:rPr lang="en-US" dirty="0" smtClean="0"/>
              <a:t> mobile </a:t>
            </a:r>
            <a:r>
              <a:rPr lang="en-US" dirty="0" err="1" smtClean="0"/>
              <a:t>pentru</a:t>
            </a:r>
            <a:r>
              <a:rPr lang="en-US" dirty="0" smtClean="0"/>
              <a:t> Windows Phone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FMI UNIBUC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4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trasaturi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167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trasaturi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Anunturi</a:t>
            </a:r>
            <a:r>
              <a:rPr lang="en-US" dirty="0"/>
              <a:t> de la secretariat</a:t>
            </a:r>
          </a:p>
          <a:p>
            <a:r>
              <a:rPr lang="en-US" dirty="0" err="1"/>
              <a:t>Notificari</a:t>
            </a:r>
            <a:r>
              <a:rPr lang="en-US" dirty="0"/>
              <a:t> cu </a:t>
            </a:r>
            <a:r>
              <a:rPr lang="en-US" dirty="0" err="1"/>
              <a:t>privire</a:t>
            </a:r>
            <a:r>
              <a:rPr lang="en-US" dirty="0"/>
              <a:t> la </a:t>
            </a:r>
            <a:r>
              <a:rPr lang="en-US" dirty="0" err="1"/>
              <a:t>anunturi</a:t>
            </a:r>
            <a:r>
              <a:rPr lang="en-US" dirty="0"/>
              <a:t> </a:t>
            </a:r>
            <a:r>
              <a:rPr lang="en-US" dirty="0" err="1"/>
              <a:t>noi</a:t>
            </a:r>
            <a:endParaRPr lang="en-US" dirty="0"/>
          </a:p>
          <a:p>
            <a:r>
              <a:rPr lang="en-US" dirty="0" err="1"/>
              <a:t>Actualizari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de Facebook</a:t>
            </a:r>
          </a:p>
          <a:p>
            <a:r>
              <a:rPr lang="en-US" dirty="0" err="1"/>
              <a:t>Orarul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studenti</a:t>
            </a:r>
            <a:endParaRPr lang="en-US" dirty="0"/>
          </a:p>
          <a:p>
            <a:r>
              <a:rPr lang="en-US" dirty="0" err="1"/>
              <a:t>Profesorii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smtClean="0"/>
              <a:t>email-</a:t>
            </a:r>
            <a:r>
              <a:rPr lang="en-US" dirty="0" err="1" smtClean="0"/>
              <a:t>urile</a:t>
            </a:r>
            <a:r>
              <a:rPr lang="en-US" dirty="0" smtClean="0"/>
              <a:t> </a:t>
            </a:r>
            <a:r>
              <a:rPr lang="en-US" dirty="0" err="1"/>
              <a:t>lor</a:t>
            </a:r>
            <a:endParaRPr lang="en-US" dirty="0"/>
          </a:p>
          <a:p>
            <a:r>
              <a:rPr lang="en-US" dirty="0" err="1"/>
              <a:t>Structura</a:t>
            </a:r>
            <a:r>
              <a:rPr lang="en-US" dirty="0"/>
              <a:t> an </a:t>
            </a:r>
            <a:r>
              <a:rPr lang="en-US" dirty="0" err="1"/>
              <a:t>universitar</a:t>
            </a:r>
            <a:endParaRPr lang="en-US" dirty="0"/>
          </a:p>
          <a:p>
            <a:r>
              <a:rPr lang="en-US" dirty="0"/>
              <a:t>Date de contact</a:t>
            </a:r>
          </a:p>
          <a:p>
            <a:r>
              <a:rPr lang="en-US" dirty="0" err="1"/>
              <a:t>Schitele</a:t>
            </a:r>
            <a:r>
              <a:rPr lang="en-US" dirty="0"/>
              <a:t> </a:t>
            </a:r>
            <a:r>
              <a:rPr lang="en-US" dirty="0" err="1"/>
              <a:t>facultatii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functioneaza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146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functioneaza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 smtClean="0"/>
              <a:t>aplicatie</a:t>
            </a:r>
            <a:r>
              <a:rPr lang="en-US" dirty="0" smtClean="0"/>
              <a:t> (client)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69" y="3048000"/>
            <a:ext cx="563006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functioneaza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 smtClean="0"/>
              <a:t>aplicatie</a:t>
            </a:r>
            <a:r>
              <a:rPr lang="en-US" dirty="0" smtClean="0"/>
              <a:t> (client)</a:t>
            </a:r>
          </a:p>
          <a:p>
            <a:r>
              <a:rPr lang="en-US" dirty="0" err="1" smtClean="0"/>
              <a:t>Partea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7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functioneaza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 smtClean="0"/>
              <a:t>aplicatie</a:t>
            </a:r>
            <a:r>
              <a:rPr lang="en-US" dirty="0" smtClean="0"/>
              <a:t> (client)</a:t>
            </a:r>
          </a:p>
          <a:p>
            <a:r>
              <a:rPr lang="en-US" dirty="0" err="1" smtClean="0"/>
              <a:t>Partea</a:t>
            </a:r>
            <a:r>
              <a:rPr lang="en-US" dirty="0" smtClean="0"/>
              <a:t> server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mport.io</a:t>
            </a:r>
            <a:endParaRPr lang="en-US" dirty="0"/>
          </a:p>
        </p:txBody>
      </p:sp>
      <p:pic>
        <p:nvPicPr>
          <p:cNvPr id="2050" name="Picture 2" descr="http://blogcdn.import.io/wp-content/uploads/2013/04/Import.io_dig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57" y="3124200"/>
            <a:ext cx="3505200" cy="103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822" y="4162466"/>
            <a:ext cx="82886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27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functioneaza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 smtClean="0"/>
              <a:t>aplicatie</a:t>
            </a:r>
            <a:r>
              <a:rPr lang="en-US" dirty="0" smtClean="0"/>
              <a:t> (client)</a:t>
            </a:r>
          </a:p>
          <a:p>
            <a:r>
              <a:rPr lang="en-US" dirty="0" err="1" smtClean="0"/>
              <a:t>Partea</a:t>
            </a:r>
            <a:r>
              <a:rPr lang="en-US" dirty="0" smtClean="0"/>
              <a:t> server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mport.io</a:t>
            </a:r>
          </a:p>
          <a:p>
            <a:pPr lvl="1"/>
            <a:r>
              <a:rPr lang="en-US" dirty="0" smtClean="0"/>
              <a:t>Server </a:t>
            </a:r>
            <a:r>
              <a:rPr lang="en-US" dirty="0" err="1" smtClean="0"/>
              <a:t>propriu-zis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03171"/>
            <a:ext cx="2209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13476"/>
            <a:ext cx="2266950" cy="154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0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Serverul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0872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Serverul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ocupa</a:t>
            </a:r>
            <a:r>
              <a:rPr lang="en-US" dirty="0" smtClean="0"/>
              <a:t> de </a:t>
            </a:r>
            <a:r>
              <a:rPr lang="en-US" dirty="0" err="1" smtClean="0"/>
              <a:t>orarul</a:t>
            </a:r>
            <a:r>
              <a:rPr lang="en-US" dirty="0" smtClean="0"/>
              <a:t> </a:t>
            </a:r>
            <a:r>
              <a:rPr lang="en-US" dirty="0" err="1" smtClean="0"/>
              <a:t>facultatii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814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Serverul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ocupa</a:t>
            </a:r>
            <a:r>
              <a:rPr lang="en-US" dirty="0" smtClean="0"/>
              <a:t> de </a:t>
            </a:r>
            <a:r>
              <a:rPr lang="en-US" dirty="0" err="1" smtClean="0"/>
              <a:t>orarul</a:t>
            </a:r>
            <a:r>
              <a:rPr lang="en-US" dirty="0" smtClean="0"/>
              <a:t> </a:t>
            </a:r>
            <a:r>
              <a:rPr lang="en-US" dirty="0" err="1" smtClean="0"/>
              <a:t>facultatii</a:t>
            </a:r>
            <a:endParaRPr lang="en-US" dirty="0" smtClean="0"/>
          </a:p>
          <a:p>
            <a:pPr lvl="1"/>
            <a:r>
              <a:rPr lang="en-US" dirty="0" err="1" smtClean="0"/>
              <a:t>Transforma</a:t>
            </a:r>
            <a:r>
              <a:rPr lang="en-US" dirty="0" smtClean="0"/>
              <a:t> </a:t>
            </a:r>
            <a:r>
              <a:rPr lang="en-US" dirty="0" err="1" smtClean="0"/>
              <a:t>fisierele</a:t>
            </a:r>
            <a:r>
              <a:rPr lang="en-US" dirty="0" smtClean="0"/>
              <a:t> .</a:t>
            </a:r>
            <a:r>
              <a:rPr lang="en-US" dirty="0" err="1" smtClean="0"/>
              <a:t>swf</a:t>
            </a:r>
            <a:r>
              <a:rPr lang="en-US" dirty="0" smtClean="0"/>
              <a:t> in </a:t>
            </a:r>
            <a:r>
              <a:rPr lang="en-US" dirty="0" err="1" smtClean="0"/>
              <a:t>imagini</a:t>
            </a:r>
            <a:r>
              <a:rPr lang="en-US" dirty="0" smtClean="0"/>
              <a:t> JPG</a:t>
            </a:r>
          </a:p>
          <a:p>
            <a:pPr lvl="1"/>
            <a:r>
              <a:rPr lang="en-US" dirty="0" smtClean="0"/>
              <a:t>OCR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imagine</a:t>
            </a:r>
          </a:p>
          <a:p>
            <a:pPr lvl="2"/>
            <a:r>
              <a:rPr lang="en-US" dirty="0">
                <a:latin typeface="Arial"/>
                <a:cs typeface="Arial"/>
              </a:rPr>
              <a:t>↑ </a:t>
            </a:r>
            <a:r>
              <a:rPr lang="en-US" dirty="0" err="1" smtClean="0"/>
              <a:t>Odata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ora</a:t>
            </a:r>
            <a:endParaRPr lang="en-US" dirty="0" smtClean="0"/>
          </a:p>
          <a:p>
            <a:pPr lvl="1"/>
            <a:r>
              <a:rPr lang="en-US" dirty="0" err="1" smtClean="0"/>
              <a:t>Ofera</a:t>
            </a:r>
            <a:r>
              <a:rPr lang="en-US" dirty="0" smtClean="0"/>
              <a:t> </a:t>
            </a:r>
            <a:r>
              <a:rPr lang="en-US" dirty="0" err="1" smtClean="0"/>
              <a:t>orarul</a:t>
            </a:r>
            <a:r>
              <a:rPr lang="en-US" dirty="0" smtClean="0"/>
              <a:t> </a:t>
            </a:r>
            <a:r>
              <a:rPr lang="en-US" dirty="0" err="1" smtClean="0"/>
              <a:t>nou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5786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Serverul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/>
          </a:p>
        </p:txBody>
      </p:sp>
      <p:pic>
        <p:nvPicPr>
          <p:cNvPr id="1026" name="Picture 2" descr="D: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1734455" cy="174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wnloads\ba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28090"/>
            <a:ext cx="1825852" cy="135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ownloads\wa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52" y="1752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ownloads\tesserac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87086"/>
            <a:ext cx="3200400" cy="43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wnloads\swftool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48780"/>
            <a:ext cx="2944361" cy="91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66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Serverul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/>
          </a:p>
        </p:txBody>
      </p:sp>
      <p:pic>
        <p:nvPicPr>
          <p:cNvPr id="2050" name="Picture 2" descr="http://blog.newrelic.com/wp-content/uploads/java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0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2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Aplicatia</a:t>
            </a:r>
            <a:endParaRPr lang="en-US" dirty="0"/>
          </a:p>
        </p:txBody>
      </p:sp>
      <p:pic>
        <p:nvPicPr>
          <p:cNvPr id="2050" name="Picture 2" descr="D:\Downloads\view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79" y="2209800"/>
            <a:ext cx="7334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21355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aplicatia</a:t>
            </a:r>
            <a:endParaRPr lang="en-US" dirty="0"/>
          </a:p>
        </p:txBody>
      </p:sp>
      <p:pic>
        <p:nvPicPr>
          <p:cNvPr id="3074" name="Picture 2" descr="D:\Downloads\c#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199"/>
            <a:ext cx="1252538" cy="12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Downloads\xa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235974"/>
            <a:ext cx="3048000" cy="7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Downloads\wp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86294"/>
            <a:ext cx="5905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4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3797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Site-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facultatii</a:t>
            </a:r>
            <a:r>
              <a:rPr lang="en-US" dirty="0" smtClean="0"/>
              <a:t> </a:t>
            </a:r>
            <a:r>
              <a:rPr lang="en-US" dirty="0" err="1" smtClean="0"/>
              <a:t>greu</a:t>
            </a:r>
            <a:r>
              <a:rPr lang="en-US" dirty="0" smtClean="0"/>
              <a:t> de </a:t>
            </a:r>
            <a:r>
              <a:rPr lang="en-US" dirty="0" err="1" smtClean="0"/>
              <a:t>utilizat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170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Site-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facultatii</a:t>
            </a:r>
            <a:r>
              <a:rPr lang="en-US" dirty="0" smtClean="0"/>
              <a:t> </a:t>
            </a:r>
            <a:r>
              <a:rPr lang="en-US" dirty="0" err="1" smtClean="0"/>
              <a:t>greu</a:t>
            </a:r>
            <a:r>
              <a:rPr lang="en-US" dirty="0" smtClean="0"/>
              <a:t> de </a:t>
            </a:r>
            <a:r>
              <a:rPr lang="en-US" dirty="0" err="1" smtClean="0"/>
              <a:t>utilizat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89328"/>
            <a:ext cx="5763904" cy="274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3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Site-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facultatii</a:t>
            </a:r>
            <a:r>
              <a:rPr lang="en-US" dirty="0"/>
              <a:t> </a:t>
            </a:r>
            <a:r>
              <a:rPr lang="en-US" dirty="0" err="1"/>
              <a:t>greu</a:t>
            </a:r>
            <a:r>
              <a:rPr lang="en-US" dirty="0"/>
              <a:t> de </a:t>
            </a:r>
            <a:r>
              <a:rPr lang="en-US" dirty="0" err="1" smtClean="0"/>
              <a:t>utilizat</a:t>
            </a:r>
            <a:endParaRPr lang="en-US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exista</a:t>
            </a:r>
            <a:r>
              <a:rPr lang="en-US" dirty="0" smtClean="0"/>
              <a:t> o </a:t>
            </a:r>
            <a:r>
              <a:rPr lang="en-US" dirty="0" err="1" smtClean="0"/>
              <a:t>versiune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142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107" y="228600"/>
            <a:ext cx="3472750" cy="63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036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Site-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facultatii</a:t>
            </a:r>
            <a:r>
              <a:rPr lang="en-US" dirty="0"/>
              <a:t> </a:t>
            </a:r>
            <a:r>
              <a:rPr lang="en-US" dirty="0" err="1"/>
              <a:t>greu</a:t>
            </a:r>
            <a:r>
              <a:rPr lang="en-US" dirty="0"/>
              <a:t> de </a:t>
            </a:r>
            <a:r>
              <a:rPr lang="en-US" dirty="0" err="1" smtClean="0"/>
              <a:t>utilizat</a:t>
            </a:r>
            <a:endParaRPr lang="en-US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exista</a:t>
            </a:r>
            <a:r>
              <a:rPr lang="en-US" dirty="0" smtClean="0"/>
              <a:t> o </a:t>
            </a:r>
            <a:r>
              <a:rPr lang="en-US" dirty="0" err="1" smtClean="0"/>
              <a:t>versiune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endParaRPr lang="en-US" dirty="0" smtClean="0"/>
          </a:p>
          <a:p>
            <a:r>
              <a:rPr lang="en-US" dirty="0" err="1" smtClean="0"/>
              <a:t>Orarul</a:t>
            </a:r>
            <a:r>
              <a:rPr lang="en-US" dirty="0" smtClean="0"/>
              <a:t> nu se </a:t>
            </a:r>
            <a:r>
              <a:rPr lang="en-US" dirty="0" err="1" smtClean="0"/>
              <a:t>vede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0139124"/>
      </p:ext>
    </p:extLst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8600"/>
            <a:ext cx="3505200" cy="631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1152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Site-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facultatii</a:t>
            </a:r>
            <a:r>
              <a:rPr lang="en-US" dirty="0"/>
              <a:t> </a:t>
            </a:r>
            <a:r>
              <a:rPr lang="en-US" dirty="0" err="1"/>
              <a:t>greu</a:t>
            </a:r>
            <a:r>
              <a:rPr lang="en-US" dirty="0"/>
              <a:t> de </a:t>
            </a:r>
            <a:r>
              <a:rPr lang="en-US" dirty="0" err="1" smtClean="0"/>
              <a:t>utilizat</a:t>
            </a:r>
            <a:endParaRPr lang="en-US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exista</a:t>
            </a:r>
            <a:r>
              <a:rPr lang="en-US" dirty="0" smtClean="0"/>
              <a:t> o </a:t>
            </a:r>
            <a:r>
              <a:rPr lang="en-US" dirty="0" err="1" smtClean="0"/>
              <a:t>versiune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endParaRPr lang="en-US" dirty="0" smtClean="0"/>
          </a:p>
          <a:p>
            <a:r>
              <a:rPr lang="en-US" dirty="0" err="1" smtClean="0"/>
              <a:t>Orarul</a:t>
            </a:r>
            <a:r>
              <a:rPr lang="en-US" dirty="0" smtClean="0"/>
              <a:t> nu se </a:t>
            </a:r>
            <a:r>
              <a:rPr lang="en-US" dirty="0" err="1" smtClean="0"/>
              <a:t>vede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endParaRPr lang="en-US" dirty="0" smtClean="0"/>
          </a:p>
          <a:p>
            <a:r>
              <a:rPr lang="en-US" dirty="0" err="1" smtClean="0"/>
              <a:t>Notificari</a:t>
            </a:r>
            <a:r>
              <a:rPr lang="en-US" dirty="0" smtClean="0"/>
              <a:t> </a:t>
            </a:r>
            <a:r>
              <a:rPr lang="en-US" dirty="0" err="1" smtClean="0"/>
              <a:t>anunturi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6209422"/>
      </p:ext>
    </p:extLst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764</TotalTime>
  <Words>200</Words>
  <Application>Microsoft Macintosh PowerPoint</Application>
  <PresentationFormat>On-screen Show (4:3)</PresentationFormat>
  <Paragraphs>58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Horizon</vt:lpstr>
      <vt:lpstr>FMI UNIBUC APP</vt:lpstr>
      <vt:lpstr>Motivatie</vt:lpstr>
      <vt:lpstr>Motivatie</vt:lpstr>
      <vt:lpstr>Motivatie</vt:lpstr>
      <vt:lpstr>Motivatie</vt:lpstr>
      <vt:lpstr>PowerPoint Presentation</vt:lpstr>
      <vt:lpstr>Motivatie</vt:lpstr>
      <vt:lpstr>PowerPoint Presentation</vt:lpstr>
      <vt:lpstr>Motivatie</vt:lpstr>
      <vt:lpstr>trasaturi</vt:lpstr>
      <vt:lpstr>trasaturi</vt:lpstr>
      <vt:lpstr>Cum functioneaza</vt:lpstr>
      <vt:lpstr>Cum functioneaza</vt:lpstr>
      <vt:lpstr>Cum functioneaza</vt:lpstr>
      <vt:lpstr>Cum functioneaza</vt:lpstr>
      <vt:lpstr>Cum functioneaza</vt:lpstr>
      <vt:lpstr>Serverul Openshift</vt:lpstr>
      <vt:lpstr>Serverul Openshift</vt:lpstr>
      <vt:lpstr>Serverul Openshift</vt:lpstr>
      <vt:lpstr>Serverul openshift</vt:lpstr>
      <vt:lpstr>Serverul openshift</vt:lpstr>
      <vt:lpstr>Aplicatia</vt:lpstr>
      <vt:lpstr>aplicatia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FMI UNIBUC APP</dc:title>
  <dc:creator>C. Cristi</dc:creator>
  <cp:lastModifiedBy>Alin Stefanescu</cp:lastModifiedBy>
  <cp:revision>34</cp:revision>
  <dcterms:created xsi:type="dcterms:W3CDTF">2015-06-20T06:51:28Z</dcterms:created>
  <dcterms:modified xsi:type="dcterms:W3CDTF">2015-06-21T15:32:01Z</dcterms:modified>
</cp:coreProperties>
</file>