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0CBE3B0-7FFA-45B8-8C73-18AD2C44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pranjal meshram</cp:lastModifiedBy>
  <cp:revision>1</cp:revision>
  <dcterms:created xsi:type="dcterms:W3CDTF">2023-07-25T17:21:03Z</dcterms:created>
  <dcterms:modified xsi:type="dcterms:W3CDTF">2023-07-25T17:21:34Z</dcterms:modified>
</cp:coreProperties>
</file>