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3F5E-3425-48FB-8EB2-E32E2FF0D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E7D8-3C2F-4624-8FBC-DE90445024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3F5E-3425-48FB-8EB2-E32E2FF0D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E7D8-3C2F-4624-8FBC-DE90445024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3F5E-3425-48FB-8EB2-E32E2FF0D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E7D8-3C2F-4624-8FBC-DE90445024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3F5E-3425-48FB-8EB2-E32E2FF0D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E7D8-3C2F-4624-8FBC-DE90445024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3F5E-3425-48FB-8EB2-E32E2FF0D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E7D8-3C2F-4624-8FBC-DE90445024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3F5E-3425-48FB-8EB2-E32E2FF0D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E7D8-3C2F-4624-8FBC-DE90445024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3F5E-3425-48FB-8EB2-E32E2FF0D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E7D8-3C2F-4624-8FBC-DE90445024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3F5E-3425-48FB-8EB2-E32E2FF0D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E7D8-3C2F-4624-8FBC-DE90445024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3F5E-3425-48FB-8EB2-E32E2FF0D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E7D8-3C2F-4624-8FBC-DE90445024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3F5E-3425-48FB-8EB2-E32E2FF0D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E7D8-3C2F-4624-8FBC-DE90445024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3F5E-3425-48FB-8EB2-E32E2FF0D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E7D8-3C2F-4624-8FBC-DE90445024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13F5E-3425-48FB-8EB2-E32E2FF0DB40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9E7D8-3C2F-4624-8FBC-DE90445024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HH\GUNDAR\AKUNTANSI MANAJEMEN\AKMEN HANI\AKMEN SALEMBA4\CVP\SOAL DAN PEMBAHASAN ANALISIS CVP\JUDU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D:\HH\GUNDAR\AKUNTANSI MANAJEMEN\AKMEN HANI\AKMEN SALEMBA4\CVP\SOAL DAN PEMBAHASAN ANALISIS CVP\HAL 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D:\HH\GUNDAR\AKUNTANSI MANAJEMEN\AKMEN HANI\AKMEN SALEMBA4\CVP\SOAL DAN PEMBAHASAN ANALISIS CVP\HAL 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HH\GUNDAR\AKUNTANSI MANAJEMEN\AKMEN HANI\AKMEN SALEMBA4\CVP\SOAL DAN PEMBAHASAN ANALISIS CVP\HAL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HH\GUNDAR\AKUNTANSI MANAJEMEN\AKMEN HANI\AKMEN SALEMBA4\CVP\SOAL DAN PEMBAHASAN ANALISIS CVP\HAL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:\HH\GUNDAR\AKUNTANSI MANAJEMEN\AKMEN HANI\AKMEN SALEMBA4\CVP\SOAL DAN PEMBAHASAN ANALISIS CVP\HAL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:\HH\GUNDAR\AKUNTANSI MANAJEMEN\AKMEN HANI\AKMEN SALEMBA4\CVP\SOAL DAN PEMBAHASAN ANALISIS CVP\HAL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:\HH\GUNDAR\AKUNTANSI MANAJEMEN\AKMEN HANI\AKMEN SALEMBA4\CVP\SOAL DAN PEMBAHASAN ANALISIS CVP\HAL 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D:\HH\GUNDAR\AKUNTANSI MANAJEMEN\AKMEN HANI\AKMEN SALEMBA4\CVP\SOAL DAN PEMBAHASAN ANALISIS CVP\HAL 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HH\GUNDAR\AKUNTANSI MANAJEMEN\AKMEN HANI\AKMEN SALEMBA4\CVP\SOAL DAN PEMBAHASAN ANALISIS CVP\HAL 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D:\HH\GUNDAR\AKUNTANSI MANAJEMEN\AKMEN HANI\AKMEN SALEMBA4\CVP\SOAL DAN PEMBAHASAN ANALISIS CVP\HAL 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rendy</dc:creator>
  <cp:lastModifiedBy>rendy</cp:lastModifiedBy>
  <cp:revision>3</cp:revision>
  <dcterms:created xsi:type="dcterms:W3CDTF">2021-10-22T14:07:04Z</dcterms:created>
  <dcterms:modified xsi:type="dcterms:W3CDTF">2021-10-22T14:13:24Z</dcterms:modified>
</cp:coreProperties>
</file>