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0E71-3596-487A-80FF-33D8306B304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24FD-6FBE-4A21-A512-399EAAE27D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HH\GUNDAR\AKUNTANSI MANAJEMEN\AKMEN HANI\AKMEN SALEMBA4\ANGGARAN\SOAL DAN PEMBAHASAN\JUDU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HH\GUNDAR\AKUNTANSI MANAJEMEN\AKMEN HANI\AKMEN SALEMBA4\ANGGARAN\SOAL DAN PEMBAHASAN\HAL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:\HH\GUNDAR\AKUNTANSI MANAJEMEN\AKMEN HANI\AKMEN SALEMBA4\ANGGARAN\SOAL DAN PEMBAHASAN\HAL 9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HH\GUNDAR\AKUNTANSI MANAJEMEN\AKMEN HANI\AKMEN SALEMBA4\ANGGARAN\SOAL DAN PEMBAHASAN\HAL 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HH\GUNDAR\AKUNTANSI MANAJEMEN\AKMEN HANI\AKMEN SALEMBA4\ANGGARAN\SOAL DAN PEMBAHASAN\HAL 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HH\GUNDAR\AKUNTANSI MANAJEMEN\AKMEN HANI\AKMEN SALEMBA4\ANGGARAN\SOAL DAN PEMBAHASAN\HAL 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HH\GUNDAR\AKUNTANSI MANAJEMEN\AKMEN HANI\AKMEN SALEMBA4\ANGGARAN\SOAL DAN PEMBAHASAN\HA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HH\GUNDAR\AKUNTANSI MANAJEMEN\AKMEN HANI\AKMEN SALEMBA4\ANGGARAN\SOAL DAN PEMBAHASAN\HAL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HH\GUNDAR\AKUNTANSI MANAJEMEN\AKMEN HANI\AKMEN SALEMBA4\ANGGARAN\SOAL DAN PEMBAHASAN\HAL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HH\GUNDAR\AKUNTANSI MANAJEMEN\AKMEN HANI\AKMEN SALEMBA4\ANGGARAN\SOAL DAN PEMBAHASAN\HAL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HH\GUNDAR\AKUNTANSI MANAJEMEN\AKMEN HANI\AKMEN SALEMBA4\ANGGARAN\SOAL DAN PEMBAHASAN\HAL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HH\GUNDAR\AKUNTANSI MANAJEMEN\AKMEN HANI\AKMEN SALEMBA4\ANGGARAN\SOAL DAN PEMBAHASAN\HAL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HH\GUNDAR\AKUNTANSI MANAJEMEN\AKMEN HANI\AKMEN SALEMBA4\ANGGARAN\SOAL DAN PEMBAHASAN\HAL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HH\GUNDAR\AKUNTANSI MANAJEMEN\AKMEN HANI\AKMEN SALEMBA4\ANGGARAN\SOAL DAN PEMBAHASAN\HAL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rendy</dc:creator>
  <cp:lastModifiedBy>rendy</cp:lastModifiedBy>
  <cp:revision>4</cp:revision>
  <dcterms:created xsi:type="dcterms:W3CDTF">2021-11-13T04:22:02Z</dcterms:created>
  <dcterms:modified xsi:type="dcterms:W3CDTF">2021-11-13T04:31:32Z</dcterms:modified>
</cp:coreProperties>
</file>