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A6F7-C41D-4F68-840B-337A71C67C2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A97-3CCD-4E4D-ADDA-ED627C68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A6F7-C41D-4F68-840B-337A71C67C2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A97-3CCD-4E4D-ADDA-ED627C68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A6F7-C41D-4F68-840B-337A71C67C2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A97-3CCD-4E4D-ADDA-ED627C68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A6F7-C41D-4F68-840B-337A71C67C2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A97-3CCD-4E4D-ADDA-ED627C68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A6F7-C41D-4F68-840B-337A71C67C2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A97-3CCD-4E4D-ADDA-ED627C68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A6F7-C41D-4F68-840B-337A71C67C2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A97-3CCD-4E4D-ADDA-ED627C68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A6F7-C41D-4F68-840B-337A71C67C2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A97-3CCD-4E4D-ADDA-ED627C68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A6F7-C41D-4F68-840B-337A71C67C2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A97-3CCD-4E4D-ADDA-ED627C68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A6F7-C41D-4F68-840B-337A71C67C2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A97-3CCD-4E4D-ADDA-ED627C68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A6F7-C41D-4F68-840B-337A71C67C2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A97-3CCD-4E4D-ADDA-ED627C68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A6F7-C41D-4F68-840B-337A71C67C2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A97-3CCD-4E4D-ADDA-ED627C68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A6F7-C41D-4F68-840B-337A71C67C2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BBA97-3CCD-4E4D-ADDA-ED627C688D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:\HH\GUNDAR\AKUNTANSI MANAJEMEN\AKMEN HANI\AKMEN SAEMBA4\VARIABEL VS FULL COSTING\SOAL &amp; PEMBAHASAN VAR COSTING\SOAL &amp; PEMBAHASAN VAR COST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HH\GUNDAR\AKUNTANSI MANAJEMEN\AKMEN HANI\AKMEN SAEMBA4\VARIABEL VS FULL COSTING\SOAL &amp; PEMBAHASAN VAR COSTING\HAL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HH\GUNDAR\AKUNTANSI MANAJEMEN\AKMEN HANI\AKMEN SAEMBA4\VARIABEL VS FULL COSTING\SOAL &amp; PEMBAHASAN VAR COSTING\HAL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:\HH\GUNDAR\AKUNTANSI MANAJEMEN\AKMEN HANI\AKMEN SAEMBA4\VARIABEL VS FULL COSTING\SOAL &amp; PEMBAHASAN VAR COSTING\HAL 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D:\HH\GUNDAR\AKUNTANSI MANAJEMEN\AKMEN HANI\AKMEN SAEMBA4\VARIABEL VS FULL COSTING\SOAL &amp; PEMBAHASAN VAR COSTING\HAL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D:\HH\GUNDAR\AKUNTANSI MANAJEMEN\AKMEN HANI\AKMEN SAEMBA4\VARIABEL VS FULL COSTING\SOAL &amp; PEMBAHASAN VAR COSTING\HAL 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D:\HH\GUNDAR\AKUNTANSI MANAJEMEN\AKMEN HANI\AKMEN SAEMBA4\VARIABEL VS FULL COSTING\SOAL &amp; PEMBAHASAN VAR COSTING\HAL 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:\HH\GUNDAR\AKUNTANSI MANAJEMEN\AKMEN HANI\AKMEN SAEMBA4\VARIABEL VS FULL COSTING\SOAL &amp; PEMBAHASAN VAR COSTING\HAL 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rendy</dc:creator>
  <cp:lastModifiedBy>rendy</cp:lastModifiedBy>
  <cp:revision>3</cp:revision>
  <dcterms:created xsi:type="dcterms:W3CDTF">2021-10-14T08:52:01Z</dcterms:created>
  <dcterms:modified xsi:type="dcterms:W3CDTF">2021-10-14T08:56:46Z</dcterms:modified>
</cp:coreProperties>
</file>