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2" r:id="rId9"/>
    <p:sldId id="266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6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34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87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01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14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3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94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01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6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738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9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63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6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0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0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B4D4-874E-41CC-A1C4-D87A09A5F2EA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75F3-D50C-4991-9B10-7DE39FEE5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7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8C0F-45B3-4362-9DDB-5131F14FC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 err="1"/>
              <a:t>Jasa-jasa</a:t>
            </a:r>
            <a:r>
              <a:rPr lang="en-ID" dirty="0"/>
              <a:t> </a:t>
            </a:r>
            <a:r>
              <a:rPr lang="en-ID" dirty="0" err="1"/>
              <a:t>perbankan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0B91-3F80-4A55-8075-4DA14087A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D" dirty="0"/>
              <a:t>Maulana Syarif Hidayatullah</a:t>
            </a:r>
          </a:p>
        </p:txBody>
      </p:sp>
    </p:spTree>
    <p:extLst>
      <p:ext uri="{BB962C8B-B14F-4D97-AF65-F5344CB8AC3E}">
        <p14:creationId xmlns:p14="http://schemas.microsoft.com/office/powerpoint/2010/main" val="7036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88F6-0E5C-45DD-AE77-43B8A9A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Travellers cheque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DCBE-C8F6-4836-9BCE-AF91051F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i="1" dirty="0"/>
              <a:t>Travellers cheque </a:t>
            </a:r>
            <a:r>
              <a:rPr lang="en-ID" dirty="0"/>
              <a:t>(TC)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wisata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hendak</a:t>
            </a:r>
            <a:r>
              <a:rPr lang="en-ID" dirty="0"/>
              <a:t> </a:t>
            </a:r>
            <a:r>
              <a:rPr lang="en-ID" dirty="0" err="1"/>
              <a:t>bepergian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dibawa</a:t>
            </a:r>
            <a:r>
              <a:rPr lang="en-ID" dirty="0"/>
              <a:t> oleh </a:t>
            </a:r>
            <a:r>
              <a:rPr lang="en-ID" dirty="0" err="1"/>
              <a:t>turis</a:t>
            </a:r>
            <a:r>
              <a:rPr lang="en-ID" dirty="0"/>
              <a:t>/</a:t>
            </a:r>
            <a:r>
              <a:rPr lang="en-ID" dirty="0" err="1"/>
              <a:t>wisatawan</a:t>
            </a:r>
            <a:r>
              <a:rPr lang="en-ID" dirty="0"/>
              <a:t>.  TC </a:t>
            </a:r>
            <a:r>
              <a:rPr lang="en-ID" dirty="0" err="1"/>
              <a:t>diterbitkan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pecahan-pecahan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kartal</a:t>
            </a:r>
            <a:r>
              <a:rPr lang="en-ID" dirty="0"/>
              <a:t> dan </a:t>
            </a:r>
            <a:r>
              <a:rPr lang="en-ID" dirty="0" err="1"/>
              <a:t>diterbitkan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rupiah dan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TC juga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cenderamata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rekan-rekan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etis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tunai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80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F81B-6754-45C5-B4BE-38F66B39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Bank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7433-341E-4CB2-B950-107ADBE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 err="1"/>
              <a:t>Merupakan</a:t>
            </a:r>
            <a:r>
              <a:rPr lang="en-ID" dirty="0"/>
              <a:t> “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plastik</a:t>
            </a:r>
            <a:r>
              <a:rPr lang="en-ID" dirty="0"/>
              <a:t>” yang </a:t>
            </a:r>
            <a:r>
              <a:rPr lang="en-ID" dirty="0" err="1"/>
              <a:t>dikeluarkan</a:t>
            </a:r>
            <a:r>
              <a:rPr lang="en-ID" dirty="0"/>
              <a:t> oleh bank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nasabahnya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di </a:t>
            </a:r>
            <a:r>
              <a:rPr lang="en-ID" dirty="0" err="1"/>
              <a:t>tempat-tempat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8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6C20-A21F-4E15-A7D3-AD812D1C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Bank </a:t>
            </a:r>
            <a:r>
              <a:rPr lang="en-ID" dirty="0" err="1"/>
              <a:t>Garansi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B014-B9F1-42B9-9F96-D63514AC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oleh bank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perorangan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badan/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dalm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4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99C-4CE9-46A4-8D54-7017E3A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Transfer, </a:t>
            </a:r>
            <a:r>
              <a:rPr lang="en-ID" dirty="0" err="1"/>
              <a:t>Kliring</a:t>
            </a:r>
            <a:r>
              <a:rPr lang="en-ID" dirty="0"/>
              <a:t>, dan </a:t>
            </a:r>
            <a:r>
              <a:rPr lang="en-ID" dirty="0" err="1"/>
              <a:t>Inkaso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2C90-34FD-4AE2-B25C-866686E1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dirty="0" err="1"/>
              <a:t>Pengertian</a:t>
            </a:r>
            <a:r>
              <a:rPr lang="en-ID" dirty="0"/>
              <a:t> transfer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bank. Transfer </a:t>
            </a:r>
            <a:r>
              <a:rPr lang="en-ID" dirty="0" err="1"/>
              <a:t>dapat</a:t>
            </a:r>
            <a:r>
              <a:rPr lang="en-ID" dirty="0"/>
              <a:t> pula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pemindahan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Kliring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utang </a:t>
            </a:r>
            <a:r>
              <a:rPr lang="en-ID" dirty="0" err="1"/>
              <a:t>piutang</a:t>
            </a:r>
            <a:r>
              <a:rPr lang="en-ID" dirty="0"/>
              <a:t> </a:t>
            </a:r>
            <a:r>
              <a:rPr lang="en-ID" dirty="0" err="1"/>
              <a:t>antarbank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menyerahkan</a:t>
            </a:r>
            <a:r>
              <a:rPr lang="en-ID" dirty="0"/>
              <a:t> </a:t>
            </a:r>
            <a:r>
              <a:rPr lang="en-ID" dirty="0" err="1"/>
              <a:t>warkat-warkat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dikliringkan</a:t>
            </a:r>
            <a:r>
              <a:rPr lang="en-ID" dirty="0"/>
              <a:t> di Lembaga </a:t>
            </a:r>
            <a:r>
              <a:rPr lang="en-ID" dirty="0" err="1"/>
              <a:t>kliring</a:t>
            </a:r>
            <a:r>
              <a:rPr lang="en-ID" dirty="0"/>
              <a:t>. </a:t>
            </a:r>
            <a:r>
              <a:rPr lang="en-ID" dirty="0" err="1"/>
              <a:t>Penyelesaian</a:t>
            </a:r>
            <a:r>
              <a:rPr lang="en-ID" dirty="0"/>
              <a:t> utang </a:t>
            </a:r>
            <a:r>
              <a:rPr lang="en-ID" dirty="0" err="1"/>
              <a:t>piutang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penagihan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bilyet</a:t>
            </a:r>
            <a:r>
              <a:rPr lang="en-ID" dirty="0"/>
              <a:t> giro </a:t>
            </a:r>
            <a:r>
              <a:rPr lang="en-ID" dirty="0" err="1"/>
              <a:t>melalui</a:t>
            </a:r>
            <a:r>
              <a:rPr lang="en-ID" dirty="0"/>
              <a:t> bank.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warkat-warkat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surat-surat</a:t>
            </a:r>
            <a:r>
              <a:rPr lang="en-ID" dirty="0"/>
              <a:t> </a:t>
            </a:r>
            <a:r>
              <a:rPr lang="en-ID" dirty="0" err="1"/>
              <a:t>berhaga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, </a:t>
            </a:r>
            <a:r>
              <a:rPr lang="en-ID" dirty="0" err="1"/>
              <a:t>bilyet</a:t>
            </a:r>
            <a:r>
              <a:rPr lang="en-ID" dirty="0"/>
              <a:t> giro dan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piutang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8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99C-4CE9-46A4-8D54-7017E3A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Transfer, </a:t>
            </a:r>
            <a:r>
              <a:rPr lang="en-ID" dirty="0" err="1"/>
              <a:t>Kliring</a:t>
            </a:r>
            <a:r>
              <a:rPr lang="en-ID" dirty="0"/>
              <a:t>, dan </a:t>
            </a:r>
            <a:r>
              <a:rPr lang="en-ID" dirty="0" err="1"/>
              <a:t>Inkaso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2C90-34FD-4AE2-B25C-866686E1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kliring</a:t>
            </a:r>
            <a:r>
              <a:rPr lang="en-ID" dirty="0"/>
              <a:t>, </a:t>
            </a:r>
            <a:r>
              <a:rPr lang="en-ID" dirty="0" err="1"/>
              <a:t>inkaso</a:t>
            </a:r>
            <a:r>
              <a:rPr lang="en-ID" dirty="0"/>
              <a:t> juga </a:t>
            </a:r>
            <a:r>
              <a:rPr lang="en-ID" dirty="0" err="1"/>
              <a:t>merupakan</a:t>
            </a:r>
            <a:r>
              <a:rPr lang="en-ID" dirty="0"/>
              <a:t> proses </a:t>
            </a:r>
            <a:r>
              <a:rPr lang="en-ID" dirty="0" err="1"/>
              <a:t>penagihan</a:t>
            </a:r>
            <a:r>
              <a:rPr lang="en-ID" dirty="0"/>
              <a:t> </a:t>
            </a:r>
            <a:r>
              <a:rPr lang="en-ID" dirty="0" err="1"/>
              <a:t>warkat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bank.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bedanya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inkaso</a:t>
            </a:r>
            <a:r>
              <a:rPr lang="en-ID" dirty="0"/>
              <a:t> </a:t>
            </a:r>
            <a:r>
              <a:rPr lang="en-ID" dirty="0" err="1"/>
              <a:t>warkat</a:t>
            </a:r>
            <a:r>
              <a:rPr lang="en-ID" dirty="0"/>
              <a:t> yang </a:t>
            </a:r>
            <a:r>
              <a:rPr lang="en-ID" dirty="0" err="1"/>
              <a:t>ditagihkan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wilayah</a:t>
            </a:r>
            <a:r>
              <a:rPr lang="en-ID" dirty="0"/>
              <a:t> </a:t>
            </a:r>
            <a:r>
              <a:rPr lang="en-ID" dirty="0" err="1"/>
              <a:t>kliring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negeri.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warkat</a:t>
            </a:r>
            <a:r>
              <a:rPr lang="en-ID" dirty="0"/>
              <a:t>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negeri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bank yang </a:t>
            </a:r>
            <a:r>
              <a:rPr lang="en-ID" dirty="0" err="1"/>
              <a:t>berstatus</a:t>
            </a:r>
            <a:r>
              <a:rPr lang="en-ID" dirty="0"/>
              <a:t> bank </a:t>
            </a:r>
            <a:r>
              <a:rPr lang="en-ID" dirty="0" err="1"/>
              <a:t>devisa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Adapun</a:t>
            </a:r>
            <a:r>
              <a:rPr lang="en-ID" dirty="0"/>
              <a:t> </a:t>
            </a:r>
            <a:r>
              <a:rPr lang="en-ID" dirty="0" err="1"/>
              <a:t>warkat-warkat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diinkasokan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ditagihkan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  <a:r>
              <a:rPr lang="en-ID" dirty="0" err="1"/>
              <a:t>cek</a:t>
            </a:r>
            <a:r>
              <a:rPr lang="en-ID" dirty="0"/>
              <a:t>, </a:t>
            </a:r>
            <a:r>
              <a:rPr lang="en-ID" dirty="0" err="1"/>
              <a:t>bilyet</a:t>
            </a:r>
            <a:r>
              <a:rPr lang="en-ID" dirty="0"/>
              <a:t> giro, </a:t>
            </a:r>
            <a:r>
              <a:rPr lang="en-ID" dirty="0" err="1"/>
              <a:t>wesel</a:t>
            </a:r>
            <a:r>
              <a:rPr lang="en-ID" dirty="0"/>
              <a:t>, </a:t>
            </a:r>
            <a:r>
              <a:rPr lang="en-ID" dirty="0" err="1"/>
              <a:t>kuitansi</a:t>
            </a:r>
            <a:r>
              <a:rPr lang="en-ID" dirty="0"/>
              <a:t>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aksep</a:t>
            </a:r>
            <a:r>
              <a:rPr lang="en-ID" dirty="0"/>
              <a:t>, </a:t>
            </a:r>
            <a:r>
              <a:rPr lang="en-ID" dirty="0" err="1"/>
              <a:t>deviden</a:t>
            </a:r>
            <a:r>
              <a:rPr lang="en-ID" dirty="0"/>
              <a:t>, </a:t>
            </a:r>
            <a:r>
              <a:rPr lang="en-ID" dirty="0" err="1"/>
              <a:t>kupon</a:t>
            </a:r>
            <a:r>
              <a:rPr lang="en-ID" dirty="0"/>
              <a:t>, money order, dan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7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9882-454C-4003-8C30-48F9848D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Ekspor</a:t>
            </a:r>
            <a:r>
              <a:rPr lang="en-ID" dirty="0"/>
              <a:t> </a:t>
            </a:r>
            <a:r>
              <a:rPr lang="en-ID" dirty="0" err="1"/>
              <a:t>impor</a:t>
            </a:r>
            <a:r>
              <a:rPr lang="en-ID" dirty="0"/>
              <a:t> (L/C)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CCE5-7FFB-4AAA-81AA-36D3A994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i="1" dirty="0"/>
              <a:t>letter of credit </a:t>
            </a:r>
            <a:r>
              <a:rPr lang="en-ID" dirty="0"/>
              <a:t>(L/C)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bank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memperlancar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negeri (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pulau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negeri (</a:t>
            </a:r>
            <a:r>
              <a:rPr lang="en-ID" dirty="0" err="1"/>
              <a:t>ekspor-impor</a:t>
            </a:r>
            <a:r>
              <a:rPr lang="en-ID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L/C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bank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importir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dan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(</a:t>
            </a:r>
            <a:r>
              <a:rPr lang="en-ID" dirty="0" err="1"/>
              <a:t>penerima</a:t>
            </a:r>
            <a:r>
              <a:rPr lang="en-ID" dirty="0"/>
              <a:t> L/C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eksportir</a:t>
            </a:r>
            <a:r>
              <a:rPr lang="en-ID" dirty="0"/>
              <a:t>). L/C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berdokumen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documentary credit.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72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9882-454C-4003-8C30-48F9848D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L/C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CCE5-7FFB-4AAA-81AA-36D3A994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Revocable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Irrevocable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Sight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Usance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Restricted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Unrestricted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Red Clause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Transferable L/C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D" i="1" dirty="0"/>
              <a:t>Revolving L/C</a:t>
            </a:r>
          </a:p>
        </p:txBody>
      </p:sp>
    </p:spTree>
    <p:extLst>
      <p:ext uri="{BB962C8B-B14F-4D97-AF65-F5344CB8AC3E}">
        <p14:creationId xmlns:p14="http://schemas.microsoft.com/office/powerpoint/2010/main" val="337057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DA06-65DE-4269-B7A5-864C663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Safe Deposit Box (SDB)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2729-2EB2-4EE4-AE5A-FC1DB0FC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D" i="1" dirty="0"/>
              <a:t>Safe Deposit Box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bank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para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.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i="1" dirty="0"/>
              <a:t>safe </a:t>
            </a:r>
            <a:r>
              <a:rPr lang="en-ID" i="1" dirty="0" err="1"/>
              <a:t>loket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Dokumen-dokumen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di SDB </a:t>
            </a:r>
            <a:r>
              <a:rPr lang="en-ID" dirty="0" err="1"/>
              <a:t>seperti</a:t>
            </a:r>
            <a:r>
              <a:rPr lang="en-ID" dirty="0"/>
              <a:t>: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deposito</a:t>
            </a:r>
            <a:r>
              <a:rPr lang="en-ID" dirty="0"/>
              <a:t>,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, </a:t>
            </a:r>
            <a:r>
              <a:rPr lang="en-ID" dirty="0" err="1"/>
              <a:t>saham</a:t>
            </a:r>
            <a:r>
              <a:rPr lang="en-ID" dirty="0"/>
              <a:t>, </a:t>
            </a:r>
            <a:r>
              <a:rPr lang="en-ID" dirty="0" err="1"/>
              <a:t>obligasi</a:t>
            </a:r>
            <a:r>
              <a:rPr lang="en-ID" dirty="0"/>
              <a:t>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perjanjian</a:t>
            </a:r>
            <a:r>
              <a:rPr lang="en-ID" dirty="0"/>
              <a:t>, </a:t>
            </a:r>
            <a:r>
              <a:rPr lang="en-ID" dirty="0" err="1"/>
              <a:t>akte</a:t>
            </a:r>
            <a:r>
              <a:rPr lang="en-ID" dirty="0"/>
              <a:t> </a:t>
            </a:r>
            <a:r>
              <a:rPr lang="en-ID" dirty="0" err="1"/>
              <a:t>kelahiran</a:t>
            </a:r>
            <a:r>
              <a:rPr lang="en-ID" dirty="0"/>
              <a:t>, </a:t>
            </a:r>
            <a:r>
              <a:rPr lang="en-ID" dirty="0" err="1"/>
              <a:t>surat</a:t>
            </a:r>
            <a:r>
              <a:rPr lang="en-ID" dirty="0"/>
              <a:t> nikah, ijazah, </a:t>
            </a:r>
            <a:r>
              <a:rPr lang="en-ID" dirty="0" err="1"/>
              <a:t>paspor</a:t>
            </a:r>
            <a:r>
              <a:rPr lang="en-ID" dirty="0"/>
              <a:t> dan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dirty="0"/>
              <a:t> 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57839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87B5-B427-40D7-9A79-C75D8CB6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Valuta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(VALAS)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037E-02AE-4045-96DE-30EAF95A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i="1" dirty="0"/>
              <a:t>foreign exchange market </a:t>
            </a:r>
            <a:r>
              <a:rPr lang="en-ID" dirty="0" err="1"/>
              <a:t>merupakan</a:t>
            </a:r>
            <a:r>
              <a:rPr lang="en-ID" dirty="0"/>
              <a:t> pasar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valuta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negara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negara.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valuta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kurs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tukar</a:t>
            </a:r>
            <a:r>
              <a:rPr lang="en-ID" dirty="0"/>
              <a:t>). Nilai </a:t>
            </a:r>
            <a:r>
              <a:rPr lang="en-ID" dirty="0" err="1"/>
              <a:t>tukar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berubah-ubah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disebabkan</a:t>
            </a:r>
            <a:r>
              <a:rPr lang="en-ID" dirty="0"/>
              <a:t> oleh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dan </a:t>
            </a:r>
            <a:r>
              <a:rPr lang="en-ID" dirty="0" err="1"/>
              <a:t>politik</a:t>
            </a:r>
            <a:r>
              <a:rPr lang="en-ID" dirty="0"/>
              <a:t>.  </a:t>
            </a:r>
          </a:p>
          <a:p>
            <a:pPr marL="0" indent="0" algn="just">
              <a:buNone/>
            </a:pP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13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6971-6A26-41E6-B141-C5FF4169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Spot &amp; forward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6A46-691E-4BCC-9D0F-56CFA1EB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Transaksi</a:t>
            </a:r>
            <a:r>
              <a:rPr lang="en-ID" dirty="0"/>
              <a:t> Spot (</a:t>
            </a:r>
            <a:r>
              <a:rPr lang="en-ID" i="1" dirty="0"/>
              <a:t>spot transaction</a:t>
            </a:r>
            <a:r>
              <a:rPr lang="en-ID" dirty="0"/>
              <a:t>)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penyerahan</a:t>
            </a:r>
            <a:r>
              <a:rPr lang="en-ID" dirty="0"/>
              <a:t> </a:t>
            </a:r>
            <a:r>
              <a:rPr lang="en-ID" dirty="0" err="1"/>
              <a:t>valas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2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Ada 3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penyerahan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spot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i="1" dirty="0"/>
              <a:t>Value today</a:t>
            </a:r>
            <a:r>
              <a:rPr lang="en-ID" dirty="0"/>
              <a:t>;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(</a:t>
            </a:r>
            <a:r>
              <a:rPr lang="en-ID" dirty="0" err="1"/>
              <a:t>hari</a:t>
            </a:r>
            <a:r>
              <a:rPr lang="en-ID" dirty="0"/>
              <a:t>)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(</a:t>
            </a:r>
            <a:r>
              <a:rPr lang="en-ID" dirty="0" err="1"/>
              <a:t>hari</a:t>
            </a:r>
            <a:r>
              <a:rPr lang="en-ID" dirty="0"/>
              <a:t>) </a:t>
            </a:r>
            <a:r>
              <a:rPr lang="en-ID" dirty="0" err="1"/>
              <a:t>dilakukannya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i="1" dirty="0"/>
              <a:t>cash settlement</a:t>
            </a:r>
            <a:r>
              <a:rPr lang="en-ID" dirty="0"/>
              <a:t>.</a:t>
            </a:r>
            <a:endParaRPr lang="en-ID" i="1" dirty="0"/>
          </a:p>
          <a:p>
            <a:pPr marL="457200" indent="-457200" algn="just">
              <a:buFont typeface="+mj-lt"/>
              <a:buAutoNum type="arabicPeriod"/>
            </a:pPr>
            <a:r>
              <a:rPr lang="en-ID" i="1" dirty="0"/>
              <a:t>Value tomorrow</a:t>
            </a:r>
            <a:r>
              <a:rPr lang="en-ID" dirty="0"/>
              <a:t>;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i="1" dirty="0"/>
              <a:t>one day settlement.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i="1" dirty="0"/>
              <a:t>Value spot</a:t>
            </a:r>
            <a:r>
              <a:rPr lang="en-ID" dirty="0"/>
              <a:t>; </a:t>
            </a:r>
            <a:r>
              <a:rPr lang="en-ID" dirty="0" err="1"/>
              <a:t>dilakukan</a:t>
            </a:r>
            <a:r>
              <a:rPr lang="en-ID" dirty="0"/>
              <a:t> 2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5600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6971-6A26-41E6-B141-C5FF4169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Spot &amp; forward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6A46-691E-4BCC-9D0F-56CFA1EB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Tunggak</a:t>
            </a:r>
            <a:r>
              <a:rPr lang="en-ID" dirty="0"/>
              <a:t> (</a:t>
            </a:r>
            <a:r>
              <a:rPr lang="en-ID" i="1" dirty="0"/>
              <a:t>forward transaction</a:t>
            </a:r>
            <a:r>
              <a:rPr lang="en-ID" dirty="0"/>
              <a:t>)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penyerahan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mendatang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mingguan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berjangka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Kurs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pembayarannya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mendatang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waktunya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Transaksi</a:t>
            </a:r>
            <a:r>
              <a:rPr lang="en-ID" dirty="0"/>
              <a:t> forward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pemagaran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(</a:t>
            </a:r>
            <a:r>
              <a:rPr lang="en-ID" i="1" dirty="0"/>
              <a:t>hedging)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fluktuasi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(</a:t>
            </a:r>
            <a:r>
              <a:rPr lang="en-ID" i="1" dirty="0"/>
              <a:t>exchange rates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07838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370</TotalTime>
  <Words>726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Jasa-jasa perbankan</vt:lpstr>
      <vt:lpstr>Transfer, Kliring, dan Inkaso</vt:lpstr>
      <vt:lpstr>Transfer, Kliring, dan Inkaso</vt:lpstr>
      <vt:lpstr>Ekspor impor (L/C)</vt:lpstr>
      <vt:lpstr>Jenis-jenis L/C</vt:lpstr>
      <vt:lpstr>Safe Deposit Box (SDB)</vt:lpstr>
      <vt:lpstr>Valuta asing (VALAS)</vt:lpstr>
      <vt:lpstr>Spot &amp; forward transaction</vt:lpstr>
      <vt:lpstr>Spot &amp; forward transaction</vt:lpstr>
      <vt:lpstr>Travellers cheque</vt:lpstr>
      <vt:lpstr>Bank Card</vt:lpstr>
      <vt:lpstr>Bank Garansi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Jasa-jasa perbankan</dc:title>
  <dc:creator>Maulana Syarif Hidayatullah</dc:creator>
  <cp:lastModifiedBy>Maulana Syarif Hidayatullah</cp:lastModifiedBy>
  <cp:revision>72</cp:revision>
  <dcterms:created xsi:type="dcterms:W3CDTF">2019-04-04T08:52:04Z</dcterms:created>
  <dcterms:modified xsi:type="dcterms:W3CDTF">2019-04-16T03:32:30Z</dcterms:modified>
</cp:coreProperties>
</file>