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9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4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1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3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8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8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211B-5591-4043-8376-80A843CB417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B757-9A38-4841-9D08-D7E64D64E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1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75935" y="1582223"/>
            <a:ext cx="1622854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i="1" dirty="0"/>
          </a:p>
        </p:txBody>
      </p:sp>
      <p:sp>
        <p:nvSpPr>
          <p:cNvPr id="5" name="타원 4"/>
          <p:cNvSpPr/>
          <p:nvPr/>
        </p:nvSpPr>
        <p:spPr>
          <a:xfrm>
            <a:off x="2075935" y="3044439"/>
            <a:ext cx="1622854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75935" y="4548402"/>
            <a:ext cx="1622854" cy="708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688227" y="1510271"/>
            <a:ext cx="815546" cy="69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6095771" y="2245369"/>
            <a:ext cx="229" cy="115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22497" y="2667000"/>
            <a:ext cx="120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5427133" y="3429000"/>
            <a:ext cx="668867" cy="79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110702" y="3429000"/>
            <a:ext cx="580195" cy="79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23582" y="1751784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61566" y="4255201"/>
            <a:ext cx="706967" cy="53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29933" y="3276600"/>
            <a:ext cx="8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23582" y="4792133"/>
            <a:ext cx="68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84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403</dc:creator>
  <cp:lastModifiedBy>403</cp:lastModifiedBy>
  <cp:revision>2</cp:revision>
  <dcterms:created xsi:type="dcterms:W3CDTF">2021-04-29T01:32:48Z</dcterms:created>
  <dcterms:modified xsi:type="dcterms:W3CDTF">2021-04-29T01:33:09Z</dcterms:modified>
</cp:coreProperties>
</file>