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3" r:id="rId4"/>
    <p:sldId id="258" r:id="rId5"/>
    <p:sldId id="264" r:id="rId6"/>
    <p:sldId id="265" r:id="rId7"/>
    <p:sldId id="262" r:id="rId8"/>
    <p:sldId id="268" r:id="rId9"/>
    <p:sldId id="267" r:id="rId10"/>
    <p:sldId id="273" r:id="rId11"/>
    <p:sldId id="269" r:id="rId12"/>
    <p:sldId id="276" r:id="rId13"/>
    <p:sldId id="270" r:id="rId14"/>
    <p:sldId id="261" r:id="rId15"/>
    <p:sldId id="277" r:id="rId16"/>
    <p:sldId id="271" r:id="rId17"/>
    <p:sldId id="274" r:id="rId18"/>
    <p:sldId id="275" r:id="rId19"/>
    <p:sldId id="272" r:id="rId20"/>
    <p:sldId id="26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D3DA46-739B-4B34-BF3D-0C286009EBF3}" v="2156" dt="2025-10-14T16:26:59.601"/>
    <p1510:client id="{FFC0D646-90CB-1616-E189-519408ED02E6}" v="113" dt="2025-10-15T00:56: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B9FEC6-F969-46EA-9C2F-74AC4810EBE3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BB89D00-66B0-42C2-8C20-54080C75D243}">
      <dgm:prSet/>
      <dgm:spPr/>
      <dgm:t>
        <a:bodyPr/>
        <a:lstStyle/>
        <a:p>
          <a:pPr rtl="0"/>
          <a:r>
            <a:rPr lang="ko-KR" altLang="en-US" dirty="0">
              <a:latin typeface="맑은 고딕" panose="020F0302020204030204"/>
            </a:rPr>
            <a:t>액션</a:t>
          </a:r>
          <a:r>
            <a:rPr lang="ko-KR" dirty="0"/>
            <a:t> 및 대전 </a:t>
          </a:r>
          <a:r>
            <a:rPr lang="ko-KR" altLang="en-US" dirty="0">
              <a:latin typeface="맑은 고딕" panose="020F0302020204030204"/>
            </a:rPr>
            <a:t>게임에 특화된</a:t>
          </a:r>
          <a:r>
            <a:rPr lang="ko-KR" dirty="0"/>
            <a:t> 강력한 라이브러리를 구축하여 진입장벽을 낮추기</a:t>
          </a:r>
          <a:endParaRPr lang="en-US" dirty="0"/>
        </a:p>
      </dgm:t>
    </dgm:pt>
    <dgm:pt modelId="{0D9E2142-6518-4E08-A994-97ADE09EB7BC}" type="parTrans" cxnId="{425DD8AD-E232-46EB-86DC-3A5B28131DA8}">
      <dgm:prSet/>
      <dgm:spPr/>
      <dgm:t>
        <a:bodyPr/>
        <a:lstStyle/>
        <a:p>
          <a:endParaRPr lang="en-US"/>
        </a:p>
      </dgm:t>
    </dgm:pt>
    <dgm:pt modelId="{5DFE48DE-668B-4DBC-BD9B-27FB2270B277}" type="sibTrans" cxnId="{425DD8AD-E232-46EB-86DC-3A5B28131DA8}">
      <dgm:prSet/>
      <dgm:spPr/>
      <dgm:t>
        <a:bodyPr/>
        <a:lstStyle/>
        <a:p>
          <a:endParaRPr lang="en-US"/>
        </a:p>
      </dgm:t>
    </dgm:pt>
    <dgm:pt modelId="{B037DC8F-C4FE-4824-B3ED-E078483D5017}">
      <dgm:prSet/>
      <dgm:spPr/>
      <dgm:t>
        <a:bodyPr/>
        <a:lstStyle/>
        <a:p>
          <a:r>
            <a:rPr lang="ko-KR" dirty="0"/>
            <a:t>전투상황 비전투상황 가리지 않고 자주적으로 행동하는 AI 만들기</a:t>
          </a:r>
          <a:endParaRPr lang="en-US" dirty="0"/>
        </a:p>
      </dgm:t>
    </dgm:pt>
    <dgm:pt modelId="{297DEBB2-BAA9-410E-9316-B2C54630C243}" type="parTrans" cxnId="{742358D9-D871-4772-A808-047F43744168}">
      <dgm:prSet/>
      <dgm:spPr/>
      <dgm:t>
        <a:bodyPr/>
        <a:lstStyle/>
        <a:p>
          <a:endParaRPr lang="en-US"/>
        </a:p>
      </dgm:t>
    </dgm:pt>
    <dgm:pt modelId="{4EC6A4A3-156A-480F-A95C-889E07BBFD37}" type="sibTrans" cxnId="{742358D9-D871-4772-A808-047F43744168}">
      <dgm:prSet/>
      <dgm:spPr/>
      <dgm:t>
        <a:bodyPr/>
        <a:lstStyle/>
        <a:p>
          <a:endParaRPr lang="en-US"/>
        </a:p>
      </dgm:t>
    </dgm:pt>
    <dgm:pt modelId="{BBC45336-D962-46BF-A76A-6AC7416B746D}">
      <dgm:prSet/>
      <dgm:spPr/>
      <dgm:t>
        <a:bodyPr/>
        <a:lstStyle/>
        <a:p>
          <a:r>
            <a:rPr lang="ko-KR" dirty="0"/>
            <a:t>실제 사람이 대전하는 것 같은 느낌의 효율적인 AI Task 구현하기.</a:t>
          </a:r>
          <a:endParaRPr lang="en-US" dirty="0"/>
        </a:p>
      </dgm:t>
    </dgm:pt>
    <dgm:pt modelId="{2F24132E-3E1F-488D-848E-5D6FBBA0D365}" type="parTrans" cxnId="{E28EC2C4-ADAF-4845-833B-B16E1007FEE7}">
      <dgm:prSet/>
      <dgm:spPr/>
      <dgm:t>
        <a:bodyPr/>
        <a:lstStyle/>
        <a:p>
          <a:endParaRPr lang="en-US"/>
        </a:p>
      </dgm:t>
    </dgm:pt>
    <dgm:pt modelId="{2C7991B5-114B-4B8F-9895-4FA94773AABF}" type="sibTrans" cxnId="{E28EC2C4-ADAF-4845-833B-B16E1007FEE7}">
      <dgm:prSet/>
      <dgm:spPr/>
      <dgm:t>
        <a:bodyPr/>
        <a:lstStyle/>
        <a:p>
          <a:endParaRPr lang="en-US"/>
        </a:p>
      </dgm:t>
    </dgm:pt>
    <dgm:pt modelId="{1E120945-BC1A-4A7F-90E8-EAEE51B73427}">
      <dgm:prSet/>
      <dgm:spPr/>
      <dgm:t>
        <a:bodyPr/>
        <a:lstStyle/>
        <a:p>
          <a:r>
            <a:rPr lang="ko-KR" dirty="0"/>
            <a:t>게임 데이터 생성 및 저장, 대전 장르에서 재미 또는 조작감에 영향을 주고 자주 사용하는 시스템 또는 </a:t>
          </a:r>
          <a:r>
            <a:rPr lang="ko-KR" dirty="0" err="1"/>
            <a:t>유틸</a:t>
          </a:r>
          <a:r>
            <a:rPr lang="ko-KR" dirty="0"/>
            <a:t> 만들기</a:t>
          </a:r>
          <a:endParaRPr lang="en-US" dirty="0"/>
        </a:p>
      </dgm:t>
    </dgm:pt>
    <dgm:pt modelId="{F1ACF7DC-C27D-422A-9E4B-8A9FA829EC60}" type="parTrans" cxnId="{84936C6F-E3FE-495D-9E78-862DC510B69C}">
      <dgm:prSet/>
      <dgm:spPr/>
      <dgm:t>
        <a:bodyPr/>
        <a:lstStyle/>
        <a:p>
          <a:endParaRPr lang="en-US"/>
        </a:p>
      </dgm:t>
    </dgm:pt>
    <dgm:pt modelId="{95E7EB24-C2D9-49BB-853F-5B3EE67839F9}" type="sibTrans" cxnId="{84936C6F-E3FE-495D-9E78-862DC510B69C}">
      <dgm:prSet/>
      <dgm:spPr/>
      <dgm:t>
        <a:bodyPr/>
        <a:lstStyle/>
        <a:p>
          <a:endParaRPr lang="en-US"/>
        </a:p>
      </dgm:t>
    </dgm:pt>
    <dgm:pt modelId="{D1E32DE9-FB8B-4B58-ACAD-9873AF04C015}" type="pres">
      <dgm:prSet presAssocID="{CCB9FEC6-F969-46EA-9C2F-74AC4810EBE3}" presName="vert0" presStyleCnt="0">
        <dgm:presLayoutVars>
          <dgm:dir/>
          <dgm:animOne val="branch"/>
          <dgm:animLvl val="lvl"/>
        </dgm:presLayoutVars>
      </dgm:prSet>
      <dgm:spPr/>
    </dgm:pt>
    <dgm:pt modelId="{24BCC99B-298A-4E59-BC20-6277E4570F6A}" type="pres">
      <dgm:prSet presAssocID="{9BB89D00-66B0-42C2-8C20-54080C75D243}" presName="thickLine" presStyleLbl="alignNode1" presStyleIdx="0" presStyleCnt="4"/>
      <dgm:spPr/>
    </dgm:pt>
    <dgm:pt modelId="{1B794BC2-CA4A-4E4E-8813-9CB2C7C5E437}" type="pres">
      <dgm:prSet presAssocID="{9BB89D00-66B0-42C2-8C20-54080C75D243}" presName="horz1" presStyleCnt="0"/>
      <dgm:spPr/>
    </dgm:pt>
    <dgm:pt modelId="{028FB99E-7CE0-4DB4-A460-37716D8C06A9}" type="pres">
      <dgm:prSet presAssocID="{9BB89D00-66B0-42C2-8C20-54080C75D243}" presName="tx1" presStyleLbl="revTx" presStyleIdx="0" presStyleCnt="4"/>
      <dgm:spPr/>
    </dgm:pt>
    <dgm:pt modelId="{0415FAC0-1331-4A4E-9AFF-CAC102B0F55D}" type="pres">
      <dgm:prSet presAssocID="{9BB89D00-66B0-42C2-8C20-54080C75D243}" presName="vert1" presStyleCnt="0"/>
      <dgm:spPr/>
    </dgm:pt>
    <dgm:pt modelId="{9AF9A7FA-CD0F-4702-B76A-6172F03ABF99}" type="pres">
      <dgm:prSet presAssocID="{B037DC8F-C4FE-4824-B3ED-E078483D5017}" presName="thickLine" presStyleLbl="alignNode1" presStyleIdx="1" presStyleCnt="4"/>
      <dgm:spPr/>
    </dgm:pt>
    <dgm:pt modelId="{3868D433-6A1F-4B9D-8DD2-27E76963DDE8}" type="pres">
      <dgm:prSet presAssocID="{B037DC8F-C4FE-4824-B3ED-E078483D5017}" presName="horz1" presStyleCnt="0"/>
      <dgm:spPr/>
    </dgm:pt>
    <dgm:pt modelId="{73E1A77A-9623-447C-AFB4-4441AA1F319C}" type="pres">
      <dgm:prSet presAssocID="{B037DC8F-C4FE-4824-B3ED-E078483D5017}" presName="tx1" presStyleLbl="revTx" presStyleIdx="1" presStyleCnt="4"/>
      <dgm:spPr/>
    </dgm:pt>
    <dgm:pt modelId="{833D5596-9BFA-4EEA-A140-B6DE96EE1135}" type="pres">
      <dgm:prSet presAssocID="{B037DC8F-C4FE-4824-B3ED-E078483D5017}" presName="vert1" presStyleCnt="0"/>
      <dgm:spPr/>
    </dgm:pt>
    <dgm:pt modelId="{CC73C56A-8920-44C6-B462-B32E702A5C46}" type="pres">
      <dgm:prSet presAssocID="{BBC45336-D962-46BF-A76A-6AC7416B746D}" presName="thickLine" presStyleLbl="alignNode1" presStyleIdx="2" presStyleCnt="4"/>
      <dgm:spPr/>
    </dgm:pt>
    <dgm:pt modelId="{70CB7A3C-A33B-4604-AFCD-81BA67CA7BB3}" type="pres">
      <dgm:prSet presAssocID="{BBC45336-D962-46BF-A76A-6AC7416B746D}" presName="horz1" presStyleCnt="0"/>
      <dgm:spPr/>
    </dgm:pt>
    <dgm:pt modelId="{BCDAEAF8-56F1-4C6F-A45F-21B344C5873B}" type="pres">
      <dgm:prSet presAssocID="{BBC45336-D962-46BF-A76A-6AC7416B746D}" presName="tx1" presStyleLbl="revTx" presStyleIdx="2" presStyleCnt="4"/>
      <dgm:spPr/>
    </dgm:pt>
    <dgm:pt modelId="{59FAAB2D-7467-4B96-9C79-26EE36EFB972}" type="pres">
      <dgm:prSet presAssocID="{BBC45336-D962-46BF-A76A-6AC7416B746D}" presName="vert1" presStyleCnt="0"/>
      <dgm:spPr/>
    </dgm:pt>
    <dgm:pt modelId="{134261D8-F906-4817-AD9A-D401CC05772F}" type="pres">
      <dgm:prSet presAssocID="{1E120945-BC1A-4A7F-90E8-EAEE51B73427}" presName="thickLine" presStyleLbl="alignNode1" presStyleIdx="3" presStyleCnt="4"/>
      <dgm:spPr/>
    </dgm:pt>
    <dgm:pt modelId="{7ABEDE9E-2880-4C62-8442-7D600AE6BAB5}" type="pres">
      <dgm:prSet presAssocID="{1E120945-BC1A-4A7F-90E8-EAEE51B73427}" presName="horz1" presStyleCnt="0"/>
      <dgm:spPr/>
    </dgm:pt>
    <dgm:pt modelId="{A65E9949-A575-4B4F-8C66-BFF1F54C2E36}" type="pres">
      <dgm:prSet presAssocID="{1E120945-BC1A-4A7F-90E8-EAEE51B73427}" presName="tx1" presStyleLbl="revTx" presStyleIdx="3" presStyleCnt="4"/>
      <dgm:spPr/>
    </dgm:pt>
    <dgm:pt modelId="{6A165E4E-7C44-459F-91EB-7E66799A81E4}" type="pres">
      <dgm:prSet presAssocID="{1E120945-BC1A-4A7F-90E8-EAEE51B73427}" presName="vert1" presStyleCnt="0"/>
      <dgm:spPr/>
    </dgm:pt>
  </dgm:ptLst>
  <dgm:cxnLst>
    <dgm:cxn modelId="{84936C6F-E3FE-495D-9E78-862DC510B69C}" srcId="{CCB9FEC6-F969-46EA-9C2F-74AC4810EBE3}" destId="{1E120945-BC1A-4A7F-90E8-EAEE51B73427}" srcOrd="3" destOrd="0" parTransId="{F1ACF7DC-C27D-422A-9E4B-8A9FA829EC60}" sibTransId="{95E7EB24-C2D9-49BB-853F-5B3EE67839F9}"/>
    <dgm:cxn modelId="{425DD8AD-E232-46EB-86DC-3A5B28131DA8}" srcId="{CCB9FEC6-F969-46EA-9C2F-74AC4810EBE3}" destId="{9BB89D00-66B0-42C2-8C20-54080C75D243}" srcOrd="0" destOrd="0" parTransId="{0D9E2142-6518-4E08-A994-97ADE09EB7BC}" sibTransId="{5DFE48DE-668B-4DBC-BD9B-27FB2270B277}"/>
    <dgm:cxn modelId="{C8596CB5-379B-4364-AA51-51BD340EFA36}" type="presOf" srcId="{9BB89D00-66B0-42C2-8C20-54080C75D243}" destId="{028FB99E-7CE0-4DB4-A460-37716D8C06A9}" srcOrd="0" destOrd="0" presId="urn:microsoft.com/office/officeart/2008/layout/LinedList"/>
    <dgm:cxn modelId="{A8BA8ABB-DFA9-4A88-A949-1607B5CC33F6}" type="presOf" srcId="{CCB9FEC6-F969-46EA-9C2F-74AC4810EBE3}" destId="{D1E32DE9-FB8B-4B58-ACAD-9873AF04C015}" srcOrd="0" destOrd="0" presId="urn:microsoft.com/office/officeart/2008/layout/LinedList"/>
    <dgm:cxn modelId="{E28EC2C4-ADAF-4845-833B-B16E1007FEE7}" srcId="{CCB9FEC6-F969-46EA-9C2F-74AC4810EBE3}" destId="{BBC45336-D962-46BF-A76A-6AC7416B746D}" srcOrd="2" destOrd="0" parTransId="{2F24132E-3E1F-488D-848E-5D6FBBA0D365}" sibTransId="{2C7991B5-114B-4B8F-9895-4FA94773AABF}"/>
    <dgm:cxn modelId="{CE359CC5-2DDC-4DF1-87E5-45DF60A64CDD}" type="presOf" srcId="{B037DC8F-C4FE-4824-B3ED-E078483D5017}" destId="{73E1A77A-9623-447C-AFB4-4441AA1F319C}" srcOrd="0" destOrd="0" presId="urn:microsoft.com/office/officeart/2008/layout/LinedList"/>
    <dgm:cxn modelId="{742358D9-D871-4772-A808-047F43744168}" srcId="{CCB9FEC6-F969-46EA-9C2F-74AC4810EBE3}" destId="{B037DC8F-C4FE-4824-B3ED-E078483D5017}" srcOrd="1" destOrd="0" parTransId="{297DEBB2-BAA9-410E-9316-B2C54630C243}" sibTransId="{4EC6A4A3-156A-480F-A95C-889E07BBFD37}"/>
    <dgm:cxn modelId="{D786ADDA-6EE7-47C0-A617-92590265A827}" type="presOf" srcId="{1E120945-BC1A-4A7F-90E8-EAEE51B73427}" destId="{A65E9949-A575-4B4F-8C66-BFF1F54C2E36}" srcOrd="0" destOrd="0" presId="urn:microsoft.com/office/officeart/2008/layout/LinedList"/>
    <dgm:cxn modelId="{F84355E9-0286-4784-8E69-3C0FA57FD0DE}" type="presOf" srcId="{BBC45336-D962-46BF-A76A-6AC7416B746D}" destId="{BCDAEAF8-56F1-4C6F-A45F-21B344C5873B}" srcOrd="0" destOrd="0" presId="urn:microsoft.com/office/officeart/2008/layout/LinedList"/>
    <dgm:cxn modelId="{5624AB0B-C577-497B-8119-74B7117CFACF}" type="presParOf" srcId="{D1E32DE9-FB8B-4B58-ACAD-9873AF04C015}" destId="{24BCC99B-298A-4E59-BC20-6277E4570F6A}" srcOrd="0" destOrd="0" presId="urn:microsoft.com/office/officeart/2008/layout/LinedList"/>
    <dgm:cxn modelId="{5D71D1EA-1290-4DB1-97EB-D128C2FEF2D5}" type="presParOf" srcId="{D1E32DE9-FB8B-4B58-ACAD-9873AF04C015}" destId="{1B794BC2-CA4A-4E4E-8813-9CB2C7C5E437}" srcOrd="1" destOrd="0" presId="urn:microsoft.com/office/officeart/2008/layout/LinedList"/>
    <dgm:cxn modelId="{5DC5EE11-B997-4B28-9D7B-C05EE328D5E6}" type="presParOf" srcId="{1B794BC2-CA4A-4E4E-8813-9CB2C7C5E437}" destId="{028FB99E-7CE0-4DB4-A460-37716D8C06A9}" srcOrd="0" destOrd="0" presId="urn:microsoft.com/office/officeart/2008/layout/LinedList"/>
    <dgm:cxn modelId="{68A36F6C-EE32-430E-8682-8D600559DDAC}" type="presParOf" srcId="{1B794BC2-CA4A-4E4E-8813-9CB2C7C5E437}" destId="{0415FAC0-1331-4A4E-9AFF-CAC102B0F55D}" srcOrd="1" destOrd="0" presId="urn:microsoft.com/office/officeart/2008/layout/LinedList"/>
    <dgm:cxn modelId="{B23DC1E6-4798-42C0-B8E5-372128FE1AFD}" type="presParOf" srcId="{D1E32DE9-FB8B-4B58-ACAD-9873AF04C015}" destId="{9AF9A7FA-CD0F-4702-B76A-6172F03ABF99}" srcOrd="2" destOrd="0" presId="urn:microsoft.com/office/officeart/2008/layout/LinedList"/>
    <dgm:cxn modelId="{F0C15229-8FEF-409F-A881-93C1330B183A}" type="presParOf" srcId="{D1E32DE9-FB8B-4B58-ACAD-9873AF04C015}" destId="{3868D433-6A1F-4B9D-8DD2-27E76963DDE8}" srcOrd="3" destOrd="0" presId="urn:microsoft.com/office/officeart/2008/layout/LinedList"/>
    <dgm:cxn modelId="{3E34136A-3D1C-4E6F-B054-EDB81CCE49D7}" type="presParOf" srcId="{3868D433-6A1F-4B9D-8DD2-27E76963DDE8}" destId="{73E1A77A-9623-447C-AFB4-4441AA1F319C}" srcOrd="0" destOrd="0" presId="urn:microsoft.com/office/officeart/2008/layout/LinedList"/>
    <dgm:cxn modelId="{5714B86A-6E0F-4B94-A6DE-CCA572F58B7A}" type="presParOf" srcId="{3868D433-6A1F-4B9D-8DD2-27E76963DDE8}" destId="{833D5596-9BFA-4EEA-A140-B6DE96EE1135}" srcOrd="1" destOrd="0" presId="urn:microsoft.com/office/officeart/2008/layout/LinedList"/>
    <dgm:cxn modelId="{7AEBC41A-E3B0-4C1D-84C1-D6DD5F4CC33D}" type="presParOf" srcId="{D1E32DE9-FB8B-4B58-ACAD-9873AF04C015}" destId="{CC73C56A-8920-44C6-B462-B32E702A5C46}" srcOrd="4" destOrd="0" presId="urn:microsoft.com/office/officeart/2008/layout/LinedList"/>
    <dgm:cxn modelId="{5F5FD764-1975-4131-ACDD-4765DB54A6CA}" type="presParOf" srcId="{D1E32DE9-FB8B-4B58-ACAD-9873AF04C015}" destId="{70CB7A3C-A33B-4604-AFCD-81BA67CA7BB3}" srcOrd="5" destOrd="0" presId="urn:microsoft.com/office/officeart/2008/layout/LinedList"/>
    <dgm:cxn modelId="{4293D871-CACE-48A5-B97E-49F6F6F870D9}" type="presParOf" srcId="{70CB7A3C-A33B-4604-AFCD-81BA67CA7BB3}" destId="{BCDAEAF8-56F1-4C6F-A45F-21B344C5873B}" srcOrd="0" destOrd="0" presId="urn:microsoft.com/office/officeart/2008/layout/LinedList"/>
    <dgm:cxn modelId="{836005C5-6769-4BDC-9030-175C791FF64B}" type="presParOf" srcId="{70CB7A3C-A33B-4604-AFCD-81BA67CA7BB3}" destId="{59FAAB2D-7467-4B96-9C79-26EE36EFB972}" srcOrd="1" destOrd="0" presId="urn:microsoft.com/office/officeart/2008/layout/LinedList"/>
    <dgm:cxn modelId="{05AF3DE3-75C7-480B-BDAF-D1834D98CD12}" type="presParOf" srcId="{D1E32DE9-FB8B-4B58-ACAD-9873AF04C015}" destId="{134261D8-F906-4817-AD9A-D401CC05772F}" srcOrd="6" destOrd="0" presId="urn:microsoft.com/office/officeart/2008/layout/LinedList"/>
    <dgm:cxn modelId="{64C7A0D5-2A03-4C79-9704-C5087F1D697D}" type="presParOf" srcId="{D1E32DE9-FB8B-4B58-ACAD-9873AF04C015}" destId="{7ABEDE9E-2880-4C62-8442-7D600AE6BAB5}" srcOrd="7" destOrd="0" presId="urn:microsoft.com/office/officeart/2008/layout/LinedList"/>
    <dgm:cxn modelId="{BA501ED8-7E75-4426-A89A-07291690DD84}" type="presParOf" srcId="{7ABEDE9E-2880-4C62-8442-7D600AE6BAB5}" destId="{A65E9949-A575-4B4F-8C66-BFF1F54C2E36}" srcOrd="0" destOrd="0" presId="urn:microsoft.com/office/officeart/2008/layout/LinedList"/>
    <dgm:cxn modelId="{20C09C66-24C4-4666-9E3D-D08BA7C9DAC3}" type="presParOf" srcId="{7ABEDE9E-2880-4C62-8442-7D600AE6BAB5}" destId="{6A165E4E-7C44-459F-91EB-7E66799A81E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D113EF-86AE-4E67-9DC7-F225A90AE513}" type="doc">
      <dgm:prSet loTypeId="urn:microsoft.com/office/officeart/2005/8/layout/default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pPr latinLnBrk="1"/>
          <a:endParaRPr lang="ko-KR" altLang="en-US"/>
        </a:p>
      </dgm:t>
    </dgm:pt>
    <dgm:pt modelId="{E75716D4-5990-4BE8-A7E9-42CC79CEAD5D}">
      <dgm:prSet phldrT="[텍스트]" phldr="0"/>
      <dgm:spPr/>
      <dgm:t>
        <a:bodyPr/>
        <a:lstStyle/>
        <a:p>
          <a:pPr latinLnBrk="1"/>
          <a:r>
            <a:rPr lang="ko-KR" altLang="en-US">
              <a:latin typeface="맑은 고딕" panose="020F0302020204030204"/>
            </a:rPr>
            <a:t>C#</a:t>
          </a:r>
          <a:endParaRPr lang="ko-KR" altLang="en-US"/>
        </a:p>
      </dgm:t>
    </dgm:pt>
    <dgm:pt modelId="{A5834555-E6F8-46C6-A49A-D2705CC8015F}" type="parTrans" cxnId="{D5638DFB-9579-4285-AF3F-E01C864CFC34}">
      <dgm:prSet/>
      <dgm:spPr/>
      <dgm:t>
        <a:bodyPr/>
        <a:lstStyle/>
        <a:p>
          <a:pPr latinLnBrk="1"/>
          <a:endParaRPr lang="ko-KR" altLang="en-US"/>
        </a:p>
      </dgm:t>
    </dgm:pt>
    <dgm:pt modelId="{0EF0BB2B-5C95-489D-AE22-B5A8F3987DBB}" type="sibTrans" cxnId="{D5638DFB-9579-4285-AF3F-E01C864CFC34}">
      <dgm:prSet/>
      <dgm:spPr/>
      <dgm:t>
        <a:bodyPr/>
        <a:lstStyle/>
        <a:p>
          <a:pPr latinLnBrk="1"/>
          <a:endParaRPr lang="ko-KR" altLang="en-US"/>
        </a:p>
      </dgm:t>
    </dgm:pt>
    <dgm:pt modelId="{5118CA05-9550-4773-B3EF-3D5FF48D4E6E}">
      <dgm:prSet phldrT="[텍스트]" phldr="0"/>
      <dgm:spPr/>
      <dgm:t>
        <a:bodyPr/>
        <a:lstStyle/>
        <a:p>
          <a:pPr latinLnBrk="1"/>
          <a:r>
            <a:rPr lang="ko-KR" altLang="en-US">
              <a:latin typeface="맑은 고딕" panose="020F0302020204030204"/>
            </a:rPr>
            <a:t>GDScript</a:t>
          </a:r>
          <a:endParaRPr lang="ko-KR" altLang="en-US"/>
        </a:p>
      </dgm:t>
    </dgm:pt>
    <dgm:pt modelId="{C37462E3-A4A4-4EEA-BE37-40D94C68D931}" type="parTrans" cxnId="{1D583E5B-E403-4034-BFBF-159C4A1F6D10}">
      <dgm:prSet/>
      <dgm:spPr/>
      <dgm:t>
        <a:bodyPr/>
        <a:lstStyle/>
        <a:p>
          <a:pPr latinLnBrk="1"/>
          <a:endParaRPr lang="ko-KR" altLang="en-US"/>
        </a:p>
      </dgm:t>
    </dgm:pt>
    <dgm:pt modelId="{D258D93A-3B2F-49AF-B9E6-51C0CD58C6CC}" type="sibTrans" cxnId="{1D583E5B-E403-4034-BFBF-159C4A1F6D10}">
      <dgm:prSet/>
      <dgm:spPr/>
      <dgm:t>
        <a:bodyPr/>
        <a:lstStyle/>
        <a:p>
          <a:pPr latinLnBrk="1"/>
          <a:endParaRPr lang="ko-KR" altLang="en-US"/>
        </a:p>
      </dgm:t>
    </dgm:pt>
    <dgm:pt modelId="{FFD1DBF5-7D96-45D2-B6AA-234A2F71FEBB}">
      <dgm:prSet phldrT="[텍스트]" phldr="0"/>
      <dgm:spPr/>
      <dgm:t>
        <a:bodyPr/>
        <a:lstStyle/>
        <a:p>
          <a:pPr latinLnBrk="1"/>
          <a:r>
            <a:rPr lang="ko-KR" altLang="en-US">
              <a:latin typeface="맑은 고딕" panose="020F0302020204030204"/>
            </a:rPr>
            <a:t>Rust</a:t>
          </a:r>
          <a:endParaRPr lang="ko-KR" altLang="en-US"/>
        </a:p>
      </dgm:t>
    </dgm:pt>
    <dgm:pt modelId="{0BC59F5C-5852-47AD-86C2-20A0BD4653AE}" type="parTrans" cxnId="{78E7C095-FC9A-45F5-AB43-2BEDA05171CC}">
      <dgm:prSet/>
      <dgm:spPr/>
      <dgm:t>
        <a:bodyPr/>
        <a:lstStyle/>
        <a:p>
          <a:pPr latinLnBrk="1"/>
          <a:endParaRPr lang="ko-KR" altLang="en-US"/>
        </a:p>
      </dgm:t>
    </dgm:pt>
    <dgm:pt modelId="{68D74E16-57D0-4A07-8BBE-6D197DCF4DCA}" type="sibTrans" cxnId="{78E7C095-FC9A-45F5-AB43-2BEDA05171CC}">
      <dgm:prSet/>
      <dgm:spPr/>
      <dgm:t>
        <a:bodyPr/>
        <a:lstStyle/>
        <a:p>
          <a:pPr latinLnBrk="1"/>
          <a:endParaRPr lang="ko-KR" altLang="en-US"/>
        </a:p>
      </dgm:t>
    </dgm:pt>
    <dgm:pt modelId="{8CBA6D5B-958F-44A1-B1AB-DE3D7E1DDFFB}" type="pres">
      <dgm:prSet presAssocID="{38D113EF-86AE-4E67-9DC7-F225A90AE513}" presName="diagram" presStyleCnt="0">
        <dgm:presLayoutVars>
          <dgm:dir/>
          <dgm:resizeHandles val="exact"/>
        </dgm:presLayoutVars>
      </dgm:prSet>
      <dgm:spPr/>
    </dgm:pt>
    <dgm:pt modelId="{8FF79363-BB80-435F-8C88-3E05FF394ACB}" type="pres">
      <dgm:prSet presAssocID="{E75716D4-5990-4BE8-A7E9-42CC79CEAD5D}" presName="node" presStyleLbl="node1" presStyleIdx="0" presStyleCnt="3">
        <dgm:presLayoutVars>
          <dgm:bulletEnabled val="1"/>
        </dgm:presLayoutVars>
      </dgm:prSet>
      <dgm:spPr/>
    </dgm:pt>
    <dgm:pt modelId="{A4F0BAEC-4C61-47F1-B00B-352BC2654062}" type="pres">
      <dgm:prSet presAssocID="{0EF0BB2B-5C95-489D-AE22-B5A8F3987DBB}" presName="sibTrans" presStyleCnt="0"/>
      <dgm:spPr/>
    </dgm:pt>
    <dgm:pt modelId="{40018E5E-CD88-4E08-A13D-3AFD9A390D2F}" type="pres">
      <dgm:prSet presAssocID="{5118CA05-9550-4773-B3EF-3D5FF48D4E6E}" presName="node" presStyleLbl="node1" presStyleIdx="1" presStyleCnt="3">
        <dgm:presLayoutVars>
          <dgm:bulletEnabled val="1"/>
        </dgm:presLayoutVars>
      </dgm:prSet>
      <dgm:spPr/>
    </dgm:pt>
    <dgm:pt modelId="{4DECF443-9DB9-430F-A5B3-AE300F430CB5}" type="pres">
      <dgm:prSet presAssocID="{D258D93A-3B2F-49AF-B9E6-51C0CD58C6CC}" presName="sibTrans" presStyleCnt="0"/>
      <dgm:spPr/>
    </dgm:pt>
    <dgm:pt modelId="{5BA97A18-DBBB-4A39-BF79-8748056B49B7}" type="pres">
      <dgm:prSet presAssocID="{FFD1DBF5-7D96-45D2-B6AA-234A2F71FEBB}" presName="node" presStyleLbl="node1" presStyleIdx="2" presStyleCnt="3">
        <dgm:presLayoutVars>
          <dgm:bulletEnabled val="1"/>
        </dgm:presLayoutVars>
      </dgm:prSet>
      <dgm:spPr/>
    </dgm:pt>
  </dgm:ptLst>
  <dgm:cxnLst>
    <dgm:cxn modelId="{1D583E5B-E403-4034-BFBF-159C4A1F6D10}" srcId="{38D113EF-86AE-4E67-9DC7-F225A90AE513}" destId="{5118CA05-9550-4773-B3EF-3D5FF48D4E6E}" srcOrd="1" destOrd="0" parTransId="{C37462E3-A4A4-4EEA-BE37-40D94C68D931}" sibTransId="{D258D93A-3B2F-49AF-B9E6-51C0CD58C6CC}"/>
    <dgm:cxn modelId="{DF639C85-9AD1-4561-93F6-CF1706C8EE11}" type="presOf" srcId="{5118CA05-9550-4773-B3EF-3D5FF48D4E6E}" destId="{40018E5E-CD88-4E08-A13D-3AFD9A390D2F}" srcOrd="0" destOrd="0" presId="urn:microsoft.com/office/officeart/2005/8/layout/default"/>
    <dgm:cxn modelId="{78E7C095-FC9A-45F5-AB43-2BEDA05171CC}" srcId="{38D113EF-86AE-4E67-9DC7-F225A90AE513}" destId="{FFD1DBF5-7D96-45D2-B6AA-234A2F71FEBB}" srcOrd="2" destOrd="0" parTransId="{0BC59F5C-5852-47AD-86C2-20A0BD4653AE}" sibTransId="{68D74E16-57D0-4A07-8BBE-6D197DCF4DCA}"/>
    <dgm:cxn modelId="{B8DC499B-720A-41CA-B761-6AC44D272D3B}" type="presOf" srcId="{E75716D4-5990-4BE8-A7E9-42CC79CEAD5D}" destId="{8FF79363-BB80-435F-8C88-3E05FF394ACB}" srcOrd="0" destOrd="0" presId="urn:microsoft.com/office/officeart/2005/8/layout/default"/>
    <dgm:cxn modelId="{5A8D9BDF-E11B-471F-BCB7-DB25C9649B80}" type="presOf" srcId="{38D113EF-86AE-4E67-9DC7-F225A90AE513}" destId="{8CBA6D5B-958F-44A1-B1AB-DE3D7E1DDFFB}" srcOrd="0" destOrd="0" presId="urn:microsoft.com/office/officeart/2005/8/layout/default"/>
    <dgm:cxn modelId="{D5638DFB-9579-4285-AF3F-E01C864CFC34}" srcId="{38D113EF-86AE-4E67-9DC7-F225A90AE513}" destId="{E75716D4-5990-4BE8-A7E9-42CC79CEAD5D}" srcOrd="0" destOrd="0" parTransId="{A5834555-E6F8-46C6-A49A-D2705CC8015F}" sibTransId="{0EF0BB2B-5C95-489D-AE22-B5A8F3987DBB}"/>
    <dgm:cxn modelId="{1E2BEFFF-69B8-4CC7-80BE-1703D93D4473}" type="presOf" srcId="{FFD1DBF5-7D96-45D2-B6AA-234A2F71FEBB}" destId="{5BA97A18-DBBB-4A39-BF79-8748056B49B7}" srcOrd="0" destOrd="0" presId="urn:microsoft.com/office/officeart/2005/8/layout/default"/>
    <dgm:cxn modelId="{03F5EC56-5543-4E09-A653-F78C126DEE8A}" type="presParOf" srcId="{8CBA6D5B-958F-44A1-B1AB-DE3D7E1DDFFB}" destId="{8FF79363-BB80-435F-8C88-3E05FF394ACB}" srcOrd="0" destOrd="0" presId="urn:microsoft.com/office/officeart/2005/8/layout/default"/>
    <dgm:cxn modelId="{35F1A9D3-AFFD-4D65-B864-BFB6AE7DB451}" type="presParOf" srcId="{8CBA6D5B-958F-44A1-B1AB-DE3D7E1DDFFB}" destId="{A4F0BAEC-4C61-47F1-B00B-352BC2654062}" srcOrd="1" destOrd="0" presId="urn:microsoft.com/office/officeart/2005/8/layout/default"/>
    <dgm:cxn modelId="{DB664F96-5F8F-4FED-99A6-94795EBEE56F}" type="presParOf" srcId="{8CBA6D5B-958F-44A1-B1AB-DE3D7E1DDFFB}" destId="{40018E5E-CD88-4E08-A13D-3AFD9A390D2F}" srcOrd="2" destOrd="0" presId="urn:microsoft.com/office/officeart/2005/8/layout/default"/>
    <dgm:cxn modelId="{22F2410D-3AA4-4603-B78A-1F3962809CAC}" type="presParOf" srcId="{8CBA6D5B-958F-44A1-B1AB-DE3D7E1DDFFB}" destId="{4DECF443-9DB9-430F-A5B3-AE300F430CB5}" srcOrd="3" destOrd="0" presId="urn:microsoft.com/office/officeart/2005/8/layout/default"/>
    <dgm:cxn modelId="{136C7217-295A-4565-8312-070DD14B008D}" type="presParOf" srcId="{8CBA6D5B-958F-44A1-B1AB-DE3D7E1DDFFB}" destId="{5BA97A18-DBBB-4A39-BF79-8748056B49B7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04BEE8-E50C-4F7B-A6EF-AD8EDBA714B6}" type="doc">
      <dgm:prSet loTypeId="urn:microsoft.com/office/officeart/2005/8/layout/cycle2" loCatId="cycle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pPr latinLnBrk="1"/>
          <a:endParaRPr lang="ko-KR" altLang="en-US"/>
        </a:p>
      </dgm:t>
    </dgm:pt>
    <dgm:pt modelId="{2E5D9BA8-B9B1-4D7E-BA64-05E8277B9E49}">
      <dgm:prSet phldrT="[텍스트]" phldr="0"/>
      <dgm:spPr/>
      <dgm:t>
        <a:bodyPr/>
        <a:lstStyle/>
        <a:p>
          <a:pPr latinLnBrk="1"/>
          <a:r>
            <a:rPr lang="ko-KR" altLang="en-US">
              <a:latin typeface="맑은 고딕" panose="020F0302020204030204"/>
            </a:rPr>
            <a:t>C#</a:t>
          </a:r>
          <a:endParaRPr lang="ko-KR" altLang="en-US"/>
        </a:p>
      </dgm:t>
    </dgm:pt>
    <dgm:pt modelId="{99A52466-E4A8-473B-AA48-1EFB698D37B1}" type="parTrans" cxnId="{BD287B7E-C8F0-489A-B107-14BAEB0B087E}">
      <dgm:prSet/>
      <dgm:spPr/>
      <dgm:t>
        <a:bodyPr/>
        <a:lstStyle/>
        <a:p>
          <a:pPr latinLnBrk="1"/>
          <a:endParaRPr lang="ko-KR" altLang="en-US"/>
        </a:p>
      </dgm:t>
    </dgm:pt>
    <dgm:pt modelId="{59AFA0D3-4B0A-4577-9A2B-40FC5B7649C2}" type="sibTrans" cxnId="{BD287B7E-C8F0-489A-B107-14BAEB0B087E}">
      <dgm:prSet/>
      <dgm:spPr/>
      <dgm:t>
        <a:bodyPr/>
        <a:lstStyle/>
        <a:p>
          <a:pPr latinLnBrk="1"/>
          <a:endParaRPr lang="ko-KR" altLang="en-US"/>
        </a:p>
      </dgm:t>
    </dgm:pt>
    <dgm:pt modelId="{C88C901E-E505-4670-B0D1-498EF0AB304A}">
      <dgm:prSet phldrT="[텍스트]" phldr="0"/>
      <dgm:spPr/>
      <dgm:t>
        <a:bodyPr/>
        <a:lstStyle/>
        <a:p>
          <a:pPr latinLnBrk="1"/>
          <a:r>
            <a:rPr lang="ko-KR" altLang="en-US">
              <a:latin typeface="맑은 고딕" panose="020F0302020204030204"/>
            </a:rPr>
            <a:t>Rust</a:t>
          </a:r>
          <a:endParaRPr lang="ko-KR" altLang="en-US"/>
        </a:p>
      </dgm:t>
    </dgm:pt>
    <dgm:pt modelId="{9EB3B31B-F640-4A30-8B8E-3EB52365A927}" type="parTrans" cxnId="{5B47F85A-AF1F-48A1-9CB3-BCCC7559AF2A}">
      <dgm:prSet/>
      <dgm:spPr/>
      <dgm:t>
        <a:bodyPr/>
        <a:lstStyle/>
        <a:p>
          <a:pPr latinLnBrk="1"/>
          <a:endParaRPr lang="ko-KR" altLang="en-US"/>
        </a:p>
      </dgm:t>
    </dgm:pt>
    <dgm:pt modelId="{A66280C7-C8FB-4C98-B905-DD1B8EFE727E}" type="sibTrans" cxnId="{5B47F85A-AF1F-48A1-9CB3-BCCC7559AF2A}">
      <dgm:prSet/>
      <dgm:spPr/>
      <dgm:t>
        <a:bodyPr/>
        <a:lstStyle/>
        <a:p>
          <a:pPr latinLnBrk="1"/>
          <a:endParaRPr lang="ko-KR" altLang="en-US"/>
        </a:p>
      </dgm:t>
    </dgm:pt>
    <dgm:pt modelId="{87061106-294E-44DD-A782-7B4B06166321}">
      <dgm:prSet phldr="0"/>
      <dgm:spPr/>
      <dgm:t>
        <a:bodyPr/>
        <a:lstStyle/>
        <a:p>
          <a:pPr rtl="0" latinLnBrk="1"/>
          <a:r>
            <a:rPr lang="ko-KR" altLang="en-US" dirty="0">
              <a:latin typeface="맑은 고딕" panose="020F0302020204030204"/>
            </a:rPr>
            <a:t>GDScript</a:t>
          </a:r>
        </a:p>
      </dgm:t>
    </dgm:pt>
    <dgm:pt modelId="{232EC61E-C743-4C00-91FF-75EE7052E4F3}" type="parTrans" cxnId="{19A4AB05-4265-4B6D-A33D-98A031C0E4FA}">
      <dgm:prSet/>
      <dgm:spPr/>
    </dgm:pt>
    <dgm:pt modelId="{1A124BDC-CCCC-4F74-B2B5-C616A2B5C2FE}" type="sibTrans" cxnId="{19A4AB05-4265-4B6D-A33D-98A031C0E4FA}">
      <dgm:prSet/>
      <dgm:spPr/>
      <dgm:t>
        <a:bodyPr/>
        <a:lstStyle/>
        <a:p>
          <a:pPr latinLnBrk="1"/>
          <a:endParaRPr lang="ko-KR" altLang="en-US"/>
        </a:p>
      </dgm:t>
    </dgm:pt>
    <dgm:pt modelId="{A594F507-59D5-4348-9EF7-0EA6AE8E0099}" type="pres">
      <dgm:prSet presAssocID="{0D04BEE8-E50C-4F7B-A6EF-AD8EDBA714B6}" presName="cycle" presStyleCnt="0">
        <dgm:presLayoutVars>
          <dgm:dir/>
          <dgm:resizeHandles val="exact"/>
        </dgm:presLayoutVars>
      </dgm:prSet>
      <dgm:spPr/>
    </dgm:pt>
    <dgm:pt modelId="{DC151D37-5635-4E6D-91FA-31B3A9639BC7}" type="pres">
      <dgm:prSet presAssocID="{87061106-294E-44DD-A782-7B4B06166321}" presName="node" presStyleLbl="node1" presStyleIdx="0" presStyleCnt="3">
        <dgm:presLayoutVars>
          <dgm:bulletEnabled val="1"/>
        </dgm:presLayoutVars>
      </dgm:prSet>
      <dgm:spPr/>
    </dgm:pt>
    <dgm:pt modelId="{5D93DBDD-3EEC-43AB-BFEB-D7538CEA94D1}" type="pres">
      <dgm:prSet presAssocID="{1A124BDC-CCCC-4F74-B2B5-C616A2B5C2FE}" presName="sibTrans" presStyleLbl="sibTrans2D1" presStyleIdx="0" presStyleCnt="3"/>
      <dgm:spPr/>
    </dgm:pt>
    <dgm:pt modelId="{63629E93-FF2B-494B-8749-6703F6218BB4}" type="pres">
      <dgm:prSet presAssocID="{1A124BDC-CCCC-4F74-B2B5-C616A2B5C2FE}" presName="connectorText" presStyleLbl="sibTrans2D1" presStyleIdx="0" presStyleCnt="3"/>
      <dgm:spPr/>
    </dgm:pt>
    <dgm:pt modelId="{784A5741-7C1D-4565-B0C2-CBA73CD7DFF6}" type="pres">
      <dgm:prSet presAssocID="{2E5D9BA8-B9B1-4D7E-BA64-05E8277B9E49}" presName="node" presStyleLbl="node1" presStyleIdx="1" presStyleCnt="3">
        <dgm:presLayoutVars>
          <dgm:bulletEnabled val="1"/>
        </dgm:presLayoutVars>
      </dgm:prSet>
      <dgm:spPr/>
    </dgm:pt>
    <dgm:pt modelId="{A056E128-B11E-4D7A-8E0E-33D5C1078CC3}" type="pres">
      <dgm:prSet presAssocID="{59AFA0D3-4B0A-4577-9A2B-40FC5B7649C2}" presName="sibTrans" presStyleLbl="sibTrans2D1" presStyleIdx="1" presStyleCnt="3"/>
      <dgm:spPr/>
    </dgm:pt>
    <dgm:pt modelId="{7AED36EE-ED42-4B94-AF85-72EFCAF50CCA}" type="pres">
      <dgm:prSet presAssocID="{59AFA0D3-4B0A-4577-9A2B-40FC5B7649C2}" presName="connectorText" presStyleLbl="sibTrans2D1" presStyleIdx="1" presStyleCnt="3"/>
      <dgm:spPr/>
    </dgm:pt>
    <dgm:pt modelId="{EDE937CA-95D6-41FC-93E1-C6A24DC8D06D}" type="pres">
      <dgm:prSet presAssocID="{C88C901E-E505-4670-B0D1-498EF0AB304A}" presName="node" presStyleLbl="node1" presStyleIdx="2" presStyleCnt="3">
        <dgm:presLayoutVars>
          <dgm:bulletEnabled val="1"/>
        </dgm:presLayoutVars>
      </dgm:prSet>
      <dgm:spPr/>
    </dgm:pt>
    <dgm:pt modelId="{F2D192FA-A678-4B98-AA95-514907DAFD41}" type="pres">
      <dgm:prSet presAssocID="{A66280C7-C8FB-4C98-B905-DD1B8EFE727E}" presName="sibTrans" presStyleLbl="sibTrans2D1" presStyleIdx="2" presStyleCnt="3"/>
      <dgm:spPr/>
    </dgm:pt>
    <dgm:pt modelId="{D62C0A87-4651-43B1-8E9A-8C4EDA0507BE}" type="pres">
      <dgm:prSet presAssocID="{A66280C7-C8FB-4C98-B905-DD1B8EFE727E}" presName="connectorText" presStyleLbl="sibTrans2D1" presStyleIdx="2" presStyleCnt="3"/>
      <dgm:spPr/>
    </dgm:pt>
  </dgm:ptLst>
  <dgm:cxnLst>
    <dgm:cxn modelId="{19A4AB05-4265-4B6D-A33D-98A031C0E4FA}" srcId="{0D04BEE8-E50C-4F7B-A6EF-AD8EDBA714B6}" destId="{87061106-294E-44DD-A782-7B4B06166321}" srcOrd="0" destOrd="0" parTransId="{232EC61E-C743-4C00-91FF-75EE7052E4F3}" sibTransId="{1A124BDC-CCCC-4F74-B2B5-C616A2B5C2FE}"/>
    <dgm:cxn modelId="{EF0D8106-A20B-4B0C-AB58-7FDA65EBC614}" type="presOf" srcId="{A66280C7-C8FB-4C98-B905-DD1B8EFE727E}" destId="{F2D192FA-A678-4B98-AA95-514907DAFD41}" srcOrd="0" destOrd="0" presId="urn:microsoft.com/office/officeart/2005/8/layout/cycle2"/>
    <dgm:cxn modelId="{3FD9F14E-3588-49D4-AF0E-C6ED300DB6E0}" type="presOf" srcId="{59AFA0D3-4B0A-4577-9A2B-40FC5B7649C2}" destId="{7AED36EE-ED42-4B94-AF85-72EFCAF50CCA}" srcOrd="1" destOrd="0" presId="urn:microsoft.com/office/officeart/2005/8/layout/cycle2"/>
    <dgm:cxn modelId="{5F5F774F-529F-4C89-8BA4-E75A1B6BC0C4}" type="presOf" srcId="{0D04BEE8-E50C-4F7B-A6EF-AD8EDBA714B6}" destId="{A594F507-59D5-4348-9EF7-0EA6AE8E0099}" srcOrd="0" destOrd="0" presId="urn:microsoft.com/office/officeart/2005/8/layout/cycle2"/>
    <dgm:cxn modelId="{2CC46750-7D8D-4CDE-B518-803BD0BC21FF}" type="presOf" srcId="{1A124BDC-CCCC-4F74-B2B5-C616A2B5C2FE}" destId="{5D93DBDD-3EEC-43AB-BFEB-D7538CEA94D1}" srcOrd="0" destOrd="0" presId="urn:microsoft.com/office/officeart/2005/8/layout/cycle2"/>
    <dgm:cxn modelId="{5B47F85A-AF1F-48A1-9CB3-BCCC7559AF2A}" srcId="{0D04BEE8-E50C-4F7B-A6EF-AD8EDBA714B6}" destId="{C88C901E-E505-4670-B0D1-498EF0AB304A}" srcOrd="2" destOrd="0" parTransId="{9EB3B31B-F640-4A30-8B8E-3EB52365A927}" sibTransId="{A66280C7-C8FB-4C98-B905-DD1B8EFE727E}"/>
    <dgm:cxn modelId="{01AF117E-DFC0-425D-BFA8-C07BC4DA518B}" type="presOf" srcId="{2E5D9BA8-B9B1-4D7E-BA64-05E8277B9E49}" destId="{784A5741-7C1D-4565-B0C2-CBA73CD7DFF6}" srcOrd="0" destOrd="0" presId="urn:microsoft.com/office/officeart/2005/8/layout/cycle2"/>
    <dgm:cxn modelId="{BD287B7E-C8F0-489A-B107-14BAEB0B087E}" srcId="{0D04BEE8-E50C-4F7B-A6EF-AD8EDBA714B6}" destId="{2E5D9BA8-B9B1-4D7E-BA64-05E8277B9E49}" srcOrd="1" destOrd="0" parTransId="{99A52466-E4A8-473B-AA48-1EFB698D37B1}" sibTransId="{59AFA0D3-4B0A-4577-9A2B-40FC5B7649C2}"/>
    <dgm:cxn modelId="{CA0C4888-A5E5-404E-A53F-7DFD6E6CB0BA}" type="presOf" srcId="{87061106-294E-44DD-A782-7B4B06166321}" destId="{DC151D37-5635-4E6D-91FA-31B3A9639BC7}" srcOrd="0" destOrd="0" presId="urn:microsoft.com/office/officeart/2005/8/layout/cycle2"/>
    <dgm:cxn modelId="{7CF6D0A2-2D45-41D0-81D3-21FAAE3DE21B}" type="presOf" srcId="{1A124BDC-CCCC-4F74-B2B5-C616A2B5C2FE}" destId="{63629E93-FF2B-494B-8749-6703F6218BB4}" srcOrd="1" destOrd="0" presId="urn:microsoft.com/office/officeart/2005/8/layout/cycle2"/>
    <dgm:cxn modelId="{2C5633A8-410D-4D5E-94DE-32367BA45C0F}" type="presOf" srcId="{C88C901E-E505-4670-B0D1-498EF0AB304A}" destId="{EDE937CA-95D6-41FC-93E1-C6A24DC8D06D}" srcOrd="0" destOrd="0" presId="urn:microsoft.com/office/officeart/2005/8/layout/cycle2"/>
    <dgm:cxn modelId="{526096E0-BC95-482F-A810-2FB181E10B53}" type="presOf" srcId="{59AFA0D3-4B0A-4577-9A2B-40FC5B7649C2}" destId="{A056E128-B11E-4D7A-8E0E-33D5C1078CC3}" srcOrd="0" destOrd="0" presId="urn:microsoft.com/office/officeart/2005/8/layout/cycle2"/>
    <dgm:cxn modelId="{C31325EB-F875-4DD7-BFAE-89F3373146DC}" type="presOf" srcId="{A66280C7-C8FB-4C98-B905-DD1B8EFE727E}" destId="{D62C0A87-4651-43B1-8E9A-8C4EDA0507BE}" srcOrd="1" destOrd="0" presId="urn:microsoft.com/office/officeart/2005/8/layout/cycle2"/>
    <dgm:cxn modelId="{0AB52AC2-0CB6-45C0-8E6E-DE5F0652B332}" type="presParOf" srcId="{A594F507-59D5-4348-9EF7-0EA6AE8E0099}" destId="{DC151D37-5635-4E6D-91FA-31B3A9639BC7}" srcOrd="0" destOrd="0" presId="urn:microsoft.com/office/officeart/2005/8/layout/cycle2"/>
    <dgm:cxn modelId="{D8CB09BC-2A91-4F12-A55C-46C2981E220D}" type="presParOf" srcId="{A594F507-59D5-4348-9EF7-0EA6AE8E0099}" destId="{5D93DBDD-3EEC-43AB-BFEB-D7538CEA94D1}" srcOrd="1" destOrd="0" presId="urn:microsoft.com/office/officeart/2005/8/layout/cycle2"/>
    <dgm:cxn modelId="{8DB51FBA-8DB7-4977-B758-24FF6D16534D}" type="presParOf" srcId="{5D93DBDD-3EEC-43AB-BFEB-D7538CEA94D1}" destId="{63629E93-FF2B-494B-8749-6703F6218BB4}" srcOrd="0" destOrd="0" presId="urn:microsoft.com/office/officeart/2005/8/layout/cycle2"/>
    <dgm:cxn modelId="{6BA29653-F7B1-4637-9DB0-635F6C3964E8}" type="presParOf" srcId="{A594F507-59D5-4348-9EF7-0EA6AE8E0099}" destId="{784A5741-7C1D-4565-B0C2-CBA73CD7DFF6}" srcOrd="2" destOrd="0" presId="urn:microsoft.com/office/officeart/2005/8/layout/cycle2"/>
    <dgm:cxn modelId="{76E5A8BF-9B9B-4F00-A65C-962DA7B585E2}" type="presParOf" srcId="{A594F507-59D5-4348-9EF7-0EA6AE8E0099}" destId="{A056E128-B11E-4D7A-8E0E-33D5C1078CC3}" srcOrd="3" destOrd="0" presId="urn:microsoft.com/office/officeart/2005/8/layout/cycle2"/>
    <dgm:cxn modelId="{F16B4CD7-81F3-4147-B3B0-26AEDEA221B3}" type="presParOf" srcId="{A056E128-B11E-4D7A-8E0E-33D5C1078CC3}" destId="{7AED36EE-ED42-4B94-AF85-72EFCAF50CCA}" srcOrd="0" destOrd="0" presId="urn:microsoft.com/office/officeart/2005/8/layout/cycle2"/>
    <dgm:cxn modelId="{FBEBB13F-6C55-41BD-AAA6-0ACB8DD0ECF7}" type="presParOf" srcId="{A594F507-59D5-4348-9EF7-0EA6AE8E0099}" destId="{EDE937CA-95D6-41FC-93E1-C6A24DC8D06D}" srcOrd="4" destOrd="0" presId="urn:microsoft.com/office/officeart/2005/8/layout/cycle2"/>
    <dgm:cxn modelId="{D4C75EF6-9921-4175-8463-7108798B573D}" type="presParOf" srcId="{A594F507-59D5-4348-9EF7-0EA6AE8E0099}" destId="{F2D192FA-A678-4B98-AA95-514907DAFD41}" srcOrd="5" destOrd="0" presId="urn:microsoft.com/office/officeart/2005/8/layout/cycle2"/>
    <dgm:cxn modelId="{D5CD2B30-730A-490B-B43D-4C6F82155624}" type="presParOf" srcId="{F2D192FA-A678-4B98-AA95-514907DAFD41}" destId="{D62C0A87-4651-43B1-8E9A-8C4EDA0507BE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00F76DF-9B53-4B3F-BE33-2A1B63C38DA1}" type="doc">
      <dgm:prSet loTypeId="urn:microsoft.com/office/officeart/2005/8/layout/pyramid1" loCatId="pyramid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pPr latinLnBrk="1"/>
          <a:endParaRPr lang="ko-KR" altLang="en-US"/>
        </a:p>
      </dgm:t>
    </dgm:pt>
    <dgm:pt modelId="{B446F2CF-70F3-4C83-B8DD-B391C667280D}">
      <dgm:prSet phldrT="[텍스트]" phldr="0"/>
      <dgm:spPr/>
      <dgm:t>
        <a:bodyPr/>
        <a:lstStyle/>
        <a:p>
          <a:pPr rtl="0" latinLnBrk="1"/>
          <a:r>
            <a:rPr lang="ko-KR" altLang="en-US" dirty="0">
              <a:latin typeface="맑은 고딕" panose="020F0302020204030204"/>
            </a:rPr>
            <a:t> </a:t>
          </a:r>
          <a:r>
            <a:rPr lang="ko-KR" altLang="en-US" sz="1800" dirty="0">
              <a:latin typeface="맑은 고딕"/>
              <a:ea typeface="맑은 고딕"/>
            </a:rPr>
            <a:t>Systems</a:t>
          </a:r>
          <a:br>
            <a:rPr lang="ko-KR" altLang="en-US" sz="1800" dirty="0">
              <a:latin typeface="맑은 고딕"/>
              <a:ea typeface="맑은 고딕"/>
            </a:rPr>
          </a:br>
          <a:r>
            <a:rPr lang="ko-KR" altLang="en-US" dirty="0">
              <a:latin typeface="맑은 고딕" panose="020F0302020204030204"/>
            </a:rPr>
            <a:t>(Autoload)</a:t>
          </a:r>
        </a:p>
      </dgm:t>
    </dgm:pt>
    <dgm:pt modelId="{F618ED03-322E-4AD1-BB8F-18D8D89D71D1}" type="parTrans" cxnId="{11E2C912-994D-487F-8379-15E8EDC0F4A8}">
      <dgm:prSet/>
      <dgm:spPr/>
      <dgm:t>
        <a:bodyPr/>
        <a:lstStyle/>
        <a:p>
          <a:pPr latinLnBrk="1"/>
          <a:endParaRPr lang="ko-KR" altLang="en-US"/>
        </a:p>
      </dgm:t>
    </dgm:pt>
    <dgm:pt modelId="{D9701B4B-60B1-489C-9495-0B712256932F}" type="sibTrans" cxnId="{11E2C912-994D-487F-8379-15E8EDC0F4A8}">
      <dgm:prSet/>
      <dgm:spPr/>
      <dgm:t>
        <a:bodyPr/>
        <a:lstStyle/>
        <a:p>
          <a:pPr latinLnBrk="1"/>
          <a:endParaRPr lang="ko-KR" altLang="en-US"/>
        </a:p>
      </dgm:t>
    </dgm:pt>
    <dgm:pt modelId="{C3978A11-7DFD-4BA1-9C67-E809BEB88AFC}">
      <dgm:prSet phldrT="[텍스트]" phldr="0"/>
      <dgm:spPr/>
      <dgm:t>
        <a:bodyPr/>
        <a:lstStyle/>
        <a:p>
          <a:pPr rtl="0" latinLnBrk="1"/>
          <a:r>
            <a:rPr lang="ko-KR" altLang="en-US">
              <a:latin typeface="맑은 고딕" panose="020F0302020204030204"/>
            </a:rPr>
            <a:t>Entity</a:t>
          </a:r>
          <a:br>
            <a:rPr lang="ko-KR" altLang="en-US" dirty="0">
              <a:latin typeface="맑은 고딕" panose="020F0302020204030204"/>
            </a:rPr>
          </a:br>
          <a:r>
            <a:rPr lang="ko-KR" altLang="en-US">
              <a:latin typeface="맑은 고딕" panose="020F0302020204030204"/>
            </a:rPr>
            <a:t>(Unit)</a:t>
          </a:r>
          <a:endParaRPr lang="ko-KR" altLang="en-US"/>
        </a:p>
      </dgm:t>
    </dgm:pt>
    <dgm:pt modelId="{32F4B2B5-6AF9-48A2-A99D-F65997603803}" type="parTrans" cxnId="{26598146-EFFB-42DF-85D9-A40CA302A0CA}">
      <dgm:prSet/>
      <dgm:spPr/>
      <dgm:t>
        <a:bodyPr/>
        <a:lstStyle/>
        <a:p>
          <a:pPr latinLnBrk="1"/>
          <a:endParaRPr lang="ko-KR" altLang="en-US"/>
        </a:p>
      </dgm:t>
    </dgm:pt>
    <dgm:pt modelId="{E8268113-276D-4F7C-8957-6B965B921B24}" type="sibTrans" cxnId="{26598146-EFFB-42DF-85D9-A40CA302A0CA}">
      <dgm:prSet/>
      <dgm:spPr/>
      <dgm:t>
        <a:bodyPr/>
        <a:lstStyle/>
        <a:p>
          <a:pPr latinLnBrk="1"/>
          <a:endParaRPr lang="ko-KR" altLang="en-US"/>
        </a:p>
      </dgm:t>
    </dgm:pt>
    <dgm:pt modelId="{449E7711-94D2-4BD7-845D-F1EAA6C7582B}">
      <dgm:prSet phldr="0"/>
      <dgm:spPr/>
      <dgm:t>
        <a:bodyPr/>
        <a:lstStyle/>
        <a:p>
          <a:pPr latinLnBrk="1"/>
          <a:r>
            <a:rPr lang="ko-KR" altLang="en-US" dirty="0">
              <a:latin typeface="맑은 고딕" panose="020F0302020204030204"/>
            </a:rPr>
            <a:t>Component</a:t>
          </a:r>
        </a:p>
      </dgm:t>
    </dgm:pt>
    <dgm:pt modelId="{1FA08AB4-D839-4FE0-B27A-2FF4D351E43C}" type="parTrans" cxnId="{09AAE953-6DDC-48C9-8C84-5335271C94BD}">
      <dgm:prSet/>
      <dgm:spPr/>
    </dgm:pt>
    <dgm:pt modelId="{DC8B1EB7-5463-4CAB-9AA1-5ECF1F740352}" type="sibTrans" cxnId="{09AAE953-6DDC-48C9-8C84-5335271C94BD}">
      <dgm:prSet/>
      <dgm:spPr/>
    </dgm:pt>
    <dgm:pt modelId="{079013B0-5BF5-4615-AA7A-16BB531397E2}">
      <dgm:prSet phldr="0"/>
      <dgm:spPr/>
      <dgm:t>
        <a:bodyPr/>
        <a:lstStyle/>
        <a:p>
          <a:pPr latinLnBrk="1"/>
          <a:r>
            <a:rPr lang="ko-KR" altLang="en-US" dirty="0">
              <a:latin typeface="맑은 고딕" panose="020F0302020204030204"/>
            </a:rPr>
            <a:t>Utils</a:t>
          </a:r>
        </a:p>
      </dgm:t>
    </dgm:pt>
    <dgm:pt modelId="{1DFE7ABB-6B92-4B82-BB13-D14B4C19C19A}" type="parTrans" cxnId="{2F1BB438-9F37-4F50-AFC8-283F9539AF21}">
      <dgm:prSet/>
      <dgm:spPr/>
    </dgm:pt>
    <dgm:pt modelId="{65E3DC2F-E753-49E1-9681-D1CF18F042FA}" type="sibTrans" cxnId="{2F1BB438-9F37-4F50-AFC8-283F9539AF21}">
      <dgm:prSet/>
      <dgm:spPr/>
    </dgm:pt>
    <dgm:pt modelId="{A506AE10-B8C2-4586-9699-2DC0D630EEED}" type="pres">
      <dgm:prSet presAssocID="{E00F76DF-9B53-4B3F-BE33-2A1B63C38DA1}" presName="Name0" presStyleCnt="0">
        <dgm:presLayoutVars>
          <dgm:dir/>
          <dgm:animLvl val="lvl"/>
          <dgm:resizeHandles val="exact"/>
        </dgm:presLayoutVars>
      </dgm:prSet>
      <dgm:spPr/>
    </dgm:pt>
    <dgm:pt modelId="{F8268E11-FA29-4DCF-8201-D4650DB6292D}" type="pres">
      <dgm:prSet presAssocID="{B446F2CF-70F3-4C83-B8DD-B391C667280D}" presName="Name8" presStyleCnt="0"/>
      <dgm:spPr/>
    </dgm:pt>
    <dgm:pt modelId="{3F4087D6-3BFD-4646-A991-FD15B70BCABD}" type="pres">
      <dgm:prSet presAssocID="{B446F2CF-70F3-4C83-B8DD-B391C667280D}" presName="level" presStyleLbl="node1" presStyleIdx="0" presStyleCnt="4">
        <dgm:presLayoutVars>
          <dgm:chMax val="1"/>
          <dgm:bulletEnabled val="1"/>
        </dgm:presLayoutVars>
      </dgm:prSet>
      <dgm:spPr/>
    </dgm:pt>
    <dgm:pt modelId="{ED63ADF4-112B-4191-8BD3-79D2C81B7E4A}" type="pres">
      <dgm:prSet presAssocID="{B446F2CF-70F3-4C83-B8DD-B391C667280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FD7F8F6-AB45-4F81-80E8-5973E338A091}" type="pres">
      <dgm:prSet presAssocID="{C3978A11-7DFD-4BA1-9C67-E809BEB88AFC}" presName="Name8" presStyleCnt="0"/>
      <dgm:spPr/>
    </dgm:pt>
    <dgm:pt modelId="{689722FC-94EC-4AF2-9AF9-D1CBF20ABA86}" type="pres">
      <dgm:prSet presAssocID="{C3978A11-7DFD-4BA1-9C67-E809BEB88AFC}" presName="level" presStyleLbl="node1" presStyleIdx="1" presStyleCnt="4">
        <dgm:presLayoutVars>
          <dgm:chMax val="1"/>
          <dgm:bulletEnabled val="1"/>
        </dgm:presLayoutVars>
      </dgm:prSet>
      <dgm:spPr/>
    </dgm:pt>
    <dgm:pt modelId="{29CA134E-8B12-4990-8501-A5C38D6372DF}" type="pres">
      <dgm:prSet presAssocID="{C3978A11-7DFD-4BA1-9C67-E809BEB88AF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EA0DE34-DF7B-4F36-A7E1-F4CCB4B6F37C}" type="pres">
      <dgm:prSet presAssocID="{449E7711-94D2-4BD7-845D-F1EAA6C7582B}" presName="Name8" presStyleCnt="0"/>
      <dgm:spPr/>
    </dgm:pt>
    <dgm:pt modelId="{DF632023-4B0A-4DA2-AD66-085FB2FC568C}" type="pres">
      <dgm:prSet presAssocID="{449E7711-94D2-4BD7-845D-F1EAA6C7582B}" presName="level" presStyleLbl="node1" presStyleIdx="2" presStyleCnt="4">
        <dgm:presLayoutVars>
          <dgm:chMax val="1"/>
          <dgm:bulletEnabled val="1"/>
        </dgm:presLayoutVars>
      </dgm:prSet>
      <dgm:spPr/>
    </dgm:pt>
    <dgm:pt modelId="{6BA26478-E7C5-4454-9085-B7F90D9F09F0}" type="pres">
      <dgm:prSet presAssocID="{449E7711-94D2-4BD7-845D-F1EAA6C7582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775AB70-D0C9-4AA9-AF82-C0D9D441A622}" type="pres">
      <dgm:prSet presAssocID="{079013B0-5BF5-4615-AA7A-16BB531397E2}" presName="Name8" presStyleCnt="0"/>
      <dgm:spPr/>
    </dgm:pt>
    <dgm:pt modelId="{D7F3DD74-FD59-4392-B99D-63B1051331E9}" type="pres">
      <dgm:prSet presAssocID="{079013B0-5BF5-4615-AA7A-16BB531397E2}" presName="level" presStyleLbl="node1" presStyleIdx="3" presStyleCnt="4">
        <dgm:presLayoutVars>
          <dgm:chMax val="1"/>
          <dgm:bulletEnabled val="1"/>
        </dgm:presLayoutVars>
      </dgm:prSet>
      <dgm:spPr/>
    </dgm:pt>
    <dgm:pt modelId="{972B9309-2513-41DA-BF0E-FA21ED2903F6}" type="pres">
      <dgm:prSet presAssocID="{079013B0-5BF5-4615-AA7A-16BB531397E2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E94ACF08-CF2B-4380-9677-FB3A090110ED}" type="presOf" srcId="{079013B0-5BF5-4615-AA7A-16BB531397E2}" destId="{D7F3DD74-FD59-4392-B99D-63B1051331E9}" srcOrd="0" destOrd="0" presId="urn:microsoft.com/office/officeart/2005/8/layout/pyramid1"/>
    <dgm:cxn modelId="{11E2C912-994D-487F-8379-15E8EDC0F4A8}" srcId="{E00F76DF-9B53-4B3F-BE33-2A1B63C38DA1}" destId="{B446F2CF-70F3-4C83-B8DD-B391C667280D}" srcOrd="0" destOrd="0" parTransId="{F618ED03-322E-4AD1-BB8F-18D8D89D71D1}" sibTransId="{D9701B4B-60B1-489C-9495-0B712256932F}"/>
    <dgm:cxn modelId="{7913E518-D538-4B89-BE12-B38F3D221748}" type="presOf" srcId="{B446F2CF-70F3-4C83-B8DD-B391C667280D}" destId="{ED63ADF4-112B-4191-8BD3-79D2C81B7E4A}" srcOrd="1" destOrd="0" presId="urn:microsoft.com/office/officeart/2005/8/layout/pyramid1"/>
    <dgm:cxn modelId="{2F1BB438-9F37-4F50-AFC8-283F9539AF21}" srcId="{E00F76DF-9B53-4B3F-BE33-2A1B63C38DA1}" destId="{079013B0-5BF5-4615-AA7A-16BB531397E2}" srcOrd="3" destOrd="0" parTransId="{1DFE7ABB-6B92-4B82-BB13-D14B4C19C19A}" sibTransId="{65E3DC2F-E753-49E1-9681-D1CF18F042FA}"/>
    <dgm:cxn modelId="{26598146-EFFB-42DF-85D9-A40CA302A0CA}" srcId="{E00F76DF-9B53-4B3F-BE33-2A1B63C38DA1}" destId="{C3978A11-7DFD-4BA1-9C67-E809BEB88AFC}" srcOrd="1" destOrd="0" parTransId="{32F4B2B5-6AF9-48A2-A99D-F65997603803}" sibTransId="{E8268113-276D-4F7C-8957-6B965B921B24}"/>
    <dgm:cxn modelId="{5E70106A-CEE8-4074-B082-0B64EA750D5D}" type="presOf" srcId="{079013B0-5BF5-4615-AA7A-16BB531397E2}" destId="{972B9309-2513-41DA-BF0E-FA21ED2903F6}" srcOrd="1" destOrd="0" presId="urn:microsoft.com/office/officeart/2005/8/layout/pyramid1"/>
    <dgm:cxn modelId="{48FAE14B-85AA-4C3C-9642-A52657DE74E2}" type="presOf" srcId="{449E7711-94D2-4BD7-845D-F1EAA6C7582B}" destId="{DF632023-4B0A-4DA2-AD66-085FB2FC568C}" srcOrd="0" destOrd="0" presId="urn:microsoft.com/office/officeart/2005/8/layout/pyramid1"/>
    <dgm:cxn modelId="{09AAE953-6DDC-48C9-8C84-5335271C94BD}" srcId="{E00F76DF-9B53-4B3F-BE33-2A1B63C38DA1}" destId="{449E7711-94D2-4BD7-845D-F1EAA6C7582B}" srcOrd="2" destOrd="0" parTransId="{1FA08AB4-D839-4FE0-B27A-2FF4D351E43C}" sibTransId="{DC8B1EB7-5463-4CAB-9AA1-5ECF1F740352}"/>
    <dgm:cxn modelId="{3B40BF7A-07B2-493E-8229-8E39E2A7C8C8}" type="presOf" srcId="{C3978A11-7DFD-4BA1-9C67-E809BEB88AFC}" destId="{689722FC-94EC-4AF2-9AF9-D1CBF20ABA86}" srcOrd="0" destOrd="0" presId="urn:microsoft.com/office/officeart/2005/8/layout/pyramid1"/>
    <dgm:cxn modelId="{A5CE5EA9-4B2E-4E1A-9CEC-2ECE3269FE09}" type="presOf" srcId="{449E7711-94D2-4BD7-845D-F1EAA6C7582B}" destId="{6BA26478-E7C5-4454-9085-B7F90D9F09F0}" srcOrd="1" destOrd="0" presId="urn:microsoft.com/office/officeart/2005/8/layout/pyramid1"/>
    <dgm:cxn modelId="{82EB6EB5-D040-4625-9098-D7F6EF9BC0F4}" type="presOf" srcId="{E00F76DF-9B53-4B3F-BE33-2A1B63C38DA1}" destId="{A506AE10-B8C2-4586-9699-2DC0D630EEED}" srcOrd="0" destOrd="0" presId="urn:microsoft.com/office/officeart/2005/8/layout/pyramid1"/>
    <dgm:cxn modelId="{7D935FE5-E1AB-4E0F-9438-37858BC4FED1}" type="presOf" srcId="{C3978A11-7DFD-4BA1-9C67-E809BEB88AFC}" destId="{29CA134E-8B12-4990-8501-A5C38D6372DF}" srcOrd="1" destOrd="0" presId="urn:microsoft.com/office/officeart/2005/8/layout/pyramid1"/>
    <dgm:cxn modelId="{1F7DDCFA-B0F2-41D1-B4C8-6A1F2DB5AFC0}" type="presOf" srcId="{B446F2CF-70F3-4C83-B8DD-B391C667280D}" destId="{3F4087D6-3BFD-4646-A991-FD15B70BCABD}" srcOrd="0" destOrd="0" presId="urn:microsoft.com/office/officeart/2005/8/layout/pyramid1"/>
    <dgm:cxn modelId="{CB2AE234-8ED7-4B7E-A94B-59CD6B9CBC87}" type="presParOf" srcId="{A506AE10-B8C2-4586-9699-2DC0D630EEED}" destId="{F8268E11-FA29-4DCF-8201-D4650DB6292D}" srcOrd="0" destOrd="0" presId="urn:microsoft.com/office/officeart/2005/8/layout/pyramid1"/>
    <dgm:cxn modelId="{33808857-B471-4630-8DED-26DB915D8429}" type="presParOf" srcId="{F8268E11-FA29-4DCF-8201-D4650DB6292D}" destId="{3F4087D6-3BFD-4646-A991-FD15B70BCABD}" srcOrd="0" destOrd="0" presId="urn:microsoft.com/office/officeart/2005/8/layout/pyramid1"/>
    <dgm:cxn modelId="{2D967E9A-3850-418A-98DA-7DB074761BD8}" type="presParOf" srcId="{F8268E11-FA29-4DCF-8201-D4650DB6292D}" destId="{ED63ADF4-112B-4191-8BD3-79D2C81B7E4A}" srcOrd="1" destOrd="0" presId="urn:microsoft.com/office/officeart/2005/8/layout/pyramid1"/>
    <dgm:cxn modelId="{EF8FE548-003B-4D3D-BCA9-25EFF51C2A47}" type="presParOf" srcId="{A506AE10-B8C2-4586-9699-2DC0D630EEED}" destId="{FFD7F8F6-AB45-4F81-80E8-5973E338A091}" srcOrd="1" destOrd="0" presId="urn:microsoft.com/office/officeart/2005/8/layout/pyramid1"/>
    <dgm:cxn modelId="{BC325B8C-73DA-400E-85DA-2C06F6D6D880}" type="presParOf" srcId="{FFD7F8F6-AB45-4F81-80E8-5973E338A091}" destId="{689722FC-94EC-4AF2-9AF9-D1CBF20ABA86}" srcOrd="0" destOrd="0" presId="urn:microsoft.com/office/officeart/2005/8/layout/pyramid1"/>
    <dgm:cxn modelId="{2D06FE86-D8CD-4335-919E-A518CF8E6F82}" type="presParOf" srcId="{FFD7F8F6-AB45-4F81-80E8-5973E338A091}" destId="{29CA134E-8B12-4990-8501-A5C38D6372DF}" srcOrd="1" destOrd="0" presId="urn:microsoft.com/office/officeart/2005/8/layout/pyramid1"/>
    <dgm:cxn modelId="{0C2D5AE6-84EC-49EE-A47B-EEDC14519AB6}" type="presParOf" srcId="{A506AE10-B8C2-4586-9699-2DC0D630EEED}" destId="{6EA0DE34-DF7B-4F36-A7E1-F4CCB4B6F37C}" srcOrd="2" destOrd="0" presId="urn:microsoft.com/office/officeart/2005/8/layout/pyramid1"/>
    <dgm:cxn modelId="{939C66A9-F950-4CE3-9231-D2D5CFF3282B}" type="presParOf" srcId="{6EA0DE34-DF7B-4F36-A7E1-F4CCB4B6F37C}" destId="{DF632023-4B0A-4DA2-AD66-085FB2FC568C}" srcOrd="0" destOrd="0" presId="urn:microsoft.com/office/officeart/2005/8/layout/pyramid1"/>
    <dgm:cxn modelId="{28FC49E0-0135-45CA-AF78-B9D480E931E7}" type="presParOf" srcId="{6EA0DE34-DF7B-4F36-A7E1-F4CCB4B6F37C}" destId="{6BA26478-E7C5-4454-9085-B7F90D9F09F0}" srcOrd="1" destOrd="0" presId="urn:microsoft.com/office/officeart/2005/8/layout/pyramid1"/>
    <dgm:cxn modelId="{FB283BD4-2266-43BB-8119-7F36BAF17B39}" type="presParOf" srcId="{A506AE10-B8C2-4586-9699-2DC0D630EEED}" destId="{B775AB70-D0C9-4AA9-AF82-C0D9D441A622}" srcOrd="3" destOrd="0" presId="urn:microsoft.com/office/officeart/2005/8/layout/pyramid1"/>
    <dgm:cxn modelId="{C5EE27F8-E8F2-4E3C-812E-A8986E7F5B3E}" type="presParOf" srcId="{B775AB70-D0C9-4AA9-AF82-C0D9D441A622}" destId="{D7F3DD74-FD59-4392-B99D-63B1051331E9}" srcOrd="0" destOrd="0" presId="urn:microsoft.com/office/officeart/2005/8/layout/pyramid1"/>
    <dgm:cxn modelId="{9A1B1FF8-7344-4AB2-938E-55AD75AE215F}" type="presParOf" srcId="{B775AB70-D0C9-4AA9-AF82-C0D9D441A622}" destId="{972B9309-2513-41DA-BF0E-FA21ED2903F6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5C200FB-50EF-4925-9E66-CD6D4C9C2E1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92134C9-CC7B-446A-8683-AA4B9CFE86A2}">
      <dgm:prSet phldrT="[텍스트]" phldr="0"/>
      <dgm:spPr/>
      <dgm:t>
        <a:bodyPr/>
        <a:lstStyle/>
        <a:p>
          <a:pPr latinLnBrk="1"/>
          <a:r>
            <a:rPr lang="ko-KR" altLang="en-US">
              <a:latin typeface="맑은 고딕" panose="020F0302020204030204"/>
            </a:rPr>
            <a:t>ESystem</a:t>
          </a:r>
          <a:endParaRPr lang="ko-KR" altLang="en-US"/>
        </a:p>
      </dgm:t>
    </dgm:pt>
    <dgm:pt modelId="{34A74EC6-2390-430D-8363-67593BC5C6C1}" type="parTrans" cxnId="{B8A872FA-BB4F-4E28-A256-74768AE1B3CA}">
      <dgm:prSet/>
      <dgm:spPr/>
      <dgm:t>
        <a:bodyPr/>
        <a:lstStyle/>
        <a:p>
          <a:pPr latinLnBrk="1"/>
          <a:endParaRPr lang="ko-KR" altLang="en-US"/>
        </a:p>
      </dgm:t>
    </dgm:pt>
    <dgm:pt modelId="{D60A83D7-327E-4966-AE15-E718C2495BA2}" type="sibTrans" cxnId="{B8A872FA-BB4F-4E28-A256-74768AE1B3CA}">
      <dgm:prSet/>
      <dgm:spPr/>
      <dgm:t>
        <a:bodyPr/>
        <a:lstStyle/>
        <a:p>
          <a:pPr latinLnBrk="1"/>
          <a:endParaRPr lang="ko-KR" altLang="en-US"/>
        </a:p>
      </dgm:t>
    </dgm:pt>
    <dgm:pt modelId="{F3286156-ACD7-4468-85EA-91303CA1B309}">
      <dgm:prSet phldrT="[텍스트]" phldr="0"/>
      <dgm:spPr/>
      <dgm:t>
        <a:bodyPr/>
        <a:lstStyle/>
        <a:p>
          <a:pPr latinLnBrk="1"/>
          <a:r>
            <a:rPr lang="ko-KR" altLang="en-US">
              <a:latin typeface="맑은 고딕" panose="020F0302020204030204"/>
            </a:rPr>
            <a:t>Executioner</a:t>
          </a:r>
          <a:endParaRPr lang="ko-KR" altLang="en-US"/>
        </a:p>
      </dgm:t>
    </dgm:pt>
    <dgm:pt modelId="{C8DAC2EF-8DF6-4474-807C-01DE64F5D6A7}" type="parTrans" cxnId="{19197599-8100-4879-A29C-909E38830C84}">
      <dgm:prSet/>
      <dgm:spPr/>
      <dgm:t>
        <a:bodyPr/>
        <a:lstStyle/>
        <a:p>
          <a:pPr latinLnBrk="1"/>
          <a:endParaRPr lang="ko-KR" altLang="en-US"/>
        </a:p>
      </dgm:t>
    </dgm:pt>
    <dgm:pt modelId="{F3B4ECA4-05C8-4FE4-A07B-96195B715FE5}" type="sibTrans" cxnId="{19197599-8100-4879-A29C-909E38830C84}">
      <dgm:prSet/>
      <dgm:spPr/>
      <dgm:t>
        <a:bodyPr/>
        <a:lstStyle/>
        <a:p>
          <a:pPr latinLnBrk="1"/>
          <a:endParaRPr lang="ko-KR" altLang="en-US"/>
        </a:p>
      </dgm:t>
    </dgm:pt>
    <dgm:pt modelId="{ECB3AC79-45D1-4096-A981-687170FAD191}">
      <dgm:prSet phldrT="[텍스트]" phldr="0"/>
      <dgm:spPr/>
      <dgm:t>
        <a:bodyPr/>
        <a:lstStyle/>
        <a:p>
          <a:pPr latinLnBrk="1"/>
          <a:r>
            <a:rPr lang="ko-KR" altLang="en-US">
              <a:latin typeface="맑은 고딕" panose="020F0302020204030204"/>
            </a:rPr>
            <a:t>GlobalAnimation</a:t>
          </a:r>
          <a:endParaRPr lang="ko-KR" altLang="en-US"/>
        </a:p>
      </dgm:t>
    </dgm:pt>
    <dgm:pt modelId="{1CE4AB79-8FEC-4132-BA44-3AC6B1111953}" type="parTrans" cxnId="{2566FB56-1A5A-4E4A-8B0E-46DF955AEE83}">
      <dgm:prSet/>
      <dgm:spPr/>
      <dgm:t>
        <a:bodyPr/>
        <a:lstStyle/>
        <a:p>
          <a:pPr latinLnBrk="1"/>
          <a:endParaRPr lang="ko-KR" altLang="en-US"/>
        </a:p>
      </dgm:t>
    </dgm:pt>
    <dgm:pt modelId="{06005DAB-4B9F-4F34-B4C9-DC2A2ECFB3B2}" type="sibTrans" cxnId="{2566FB56-1A5A-4E4A-8B0E-46DF955AEE83}">
      <dgm:prSet/>
      <dgm:spPr/>
      <dgm:t>
        <a:bodyPr/>
        <a:lstStyle/>
        <a:p>
          <a:pPr latinLnBrk="1"/>
          <a:endParaRPr lang="ko-KR" altLang="en-US"/>
        </a:p>
      </dgm:t>
    </dgm:pt>
    <dgm:pt modelId="{02CB99C1-54B9-4178-AA3B-FF0CA1FD0A07}">
      <dgm:prSet phldrT="[텍스트]" phldr="0"/>
      <dgm:spPr/>
      <dgm:t>
        <a:bodyPr/>
        <a:lstStyle/>
        <a:p>
          <a:pPr latinLnBrk="1"/>
          <a:r>
            <a:rPr lang="ko-KR" altLang="en-US">
              <a:latin typeface="맑은 고딕" panose="020F0302020204030204"/>
            </a:rPr>
            <a:t>PlayerInput</a:t>
          </a:r>
          <a:endParaRPr lang="ko-KR" altLang="en-US"/>
        </a:p>
      </dgm:t>
    </dgm:pt>
    <dgm:pt modelId="{8CA31983-1BD7-473C-98A7-597895FD5BCB}" type="parTrans" cxnId="{0FE583D2-1382-4334-B0DA-8B457BDB9EB0}">
      <dgm:prSet/>
      <dgm:spPr/>
      <dgm:t>
        <a:bodyPr/>
        <a:lstStyle/>
        <a:p>
          <a:pPr latinLnBrk="1"/>
          <a:endParaRPr lang="ko-KR" altLang="en-US"/>
        </a:p>
      </dgm:t>
    </dgm:pt>
    <dgm:pt modelId="{9F1F2277-1BE7-4B73-B521-6C50AC907BD6}" type="sibTrans" cxnId="{0FE583D2-1382-4334-B0DA-8B457BDB9EB0}">
      <dgm:prSet/>
      <dgm:spPr/>
      <dgm:t>
        <a:bodyPr/>
        <a:lstStyle/>
        <a:p>
          <a:pPr latinLnBrk="1"/>
          <a:endParaRPr lang="ko-KR" altLang="en-US"/>
        </a:p>
      </dgm:t>
    </dgm:pt>
    <dgm:pt modelId="{0D72C510-EF4C-4A63-AC0C-587A78FAE376}">
      <dgm:prSet phldrT="[텍스트]" phldr="0"/>
      <dgm:spPr/>
      <dgm:t>
        <a:bodyPr/>
        <a:lstStyle/>
        <a:p>
          <a:pPr latinLnBrk="1"/>
          <a:r>
            <a:rPr lang="ko-KR" altLang="en-US">
              <a:latin typeface="맑은 고딕" panose="020F0302020204030204"/>
            </a:rPr>
            <a:t>CameraStatus</a:t>
          </a:r>
          <a:endParaRPr lang="ko-KR" altLang="en-US"/>
        </a:p>
      </dgm:t>
    </dgm:pt>
    <dgm:pt modelId="{D258E862-30EA-4913-BCF5-0931DCBFBF3A}" type="parTrans" cxnId="{89693E3A-0F4B-49FF-B778-20D6BF13DAB5}">
      <dgm:prSet/>
      <dgm:spPr/>
      <dgm:t>
        <a:bodyPr/>
        <a:lstStyle/>
        <a:p>
          <a:pPr latinLnBrk="1"/>
          <a:endParaRPr lang="ko-KR" altLang="en-US"/>
        </a:p>
      </dgm:t>
    </dgm:pt>
    <dgm:pt modelId="{1D228316-7D3E-467E-A2FE-96B313179E9A}" type="sibTrans" cxnId="{89693E3A-0F4B-49FF-B778-20D6BF13DAB5}">
      <dgm:prSet/>
      <dgm:spPr/>
      <dgm:t>
        <a:bodyPr/>
        <a:lstStyle/>
        <a:p>
          <a:pPr latinLnBrk="1"/>
          <a:endParaRPr lang="ko-KR" altLang="en-US"/>
        </a:p>
      </dgm:t>
    </dgm:pt>
    <dgm:pt modelId="{4345DF94-BBBD-4296-90AA-D5703E522463}" type="pres">
      <dgm:prSet presAssocID="{25C200FB-50EF-4925-9E66-CD6D4C9C2E1D}" presName="diagram" presStyleCnt="0">
        <dgm:presLayoutVars>
          <dgm:dir/>
          <dgm:resizeHandles val="exact"/>
        </dgm:presLayoutVars>
      </dgm:prSet>
      <dgm:spPr/>
    </dgm:pt>
    <dgm:pt modelId="{CD0922B7-C82F-4C16-99CC-011784AD8E22}" type="pres">
      <dgm:prSet presAssocID="{692134C9-CC7B-446A-8683-AA4B9CFE86A2}" presName="node" presStyleLbl="node1" presStyleIdx="0" presStyleCnt="5">
        <dgm:presLayoutVars>
          <dgm:bulletEnabled val="1"/>
        </dgm:presLayoutVars>
      </dgm:prSet>
      <dgm:spPr/>
    </dgm:pt>
    <dgm:pt modelId="{AD1B9066-7867-4CEB-98EE-7DEAC6C903CC}" type="pres">
      <dgm:prSet presAssocID="{D60A83D7-327E-4966-AE15-E718C2495BA2}" presName="sibTrans" presStyleCnt="0"/>
      <dgm:spPr/>
    </dgm:pt>
    <dgm:pt modelId="{5A5720F4-3B2D-4CC2-8311-282DC783BDDD}" type="pres">
      <dgm:prSet presAssocID="{F3286156-ACD7-4468-85EA-91303CA1B309}" presName="node" presStyleLbl="node1" presStyleIdx="1" presStyleCnt="5">
        <dgm:presLayoutVars>
          <dgm:bulletEnabled val="1"/>
        </dgm:presLayoutVars>
      </dgm:prSet>
      <dgm:spPr/>
    </dgm:pt>
    <dgm:pt modelId="{36959374-E72A-4340-9206-CD252CE818B8}" type="pres">
      <dgm:prSet presAssocID="{F3B4ECA4-05C8-4FE4-A07B-96195B715FE5}" presName="sibTrans" presStyleCnt="0"/>
      <dgm:spPr/>
    </dgm:pt>
    <dgm:pt modelId="{6FD363C2-EEB0-4647-8C2F-AB90CF045E1E}" type="pres">
      <dgm:prSet presAssocID="{ECB3AC79-45D1-4096-A981-687170FAD191}" presName="node" presStyleLbl="node1" presStyleIdx="2" presStyleCnt="5">
        <dgm:presLayoutVars>
          <dgm:bulletEnabled val="1"/>
        </dgm:presLayoutVars>
      </dgm:prSet>
      <dgm:spPr/>
    </dgm:pt>
    <dgm:pt modelId="{370E4E81-72C3-48AB-81DC-BDAD37A92E45}" type="pres">
      <dgm:prSet presAssocID="{06005DAB-4B9F-4F34-B4C9-DC2A2ECFB3B2}" presName="sibTrans" presStyleCnt="0"/>
      <dgm:spPr/>
    </dgm:pt>
    <dgm:pt modelId="{02275B68-8A2A-4C10-845D-A75BBA7A097F}" type="pres">
      <dgm:prSet presAssocID="{02CB99C1-54B9-4178-AA3B-FF0CA1FD0A07}" presName="node" presStyleLbl="node1" presStyleIdx="3" presStyleCnt="5">
        <dgm:presLayoutVars>
          <dgm:bulletEnabled val="1"/>
        </dgm:presLayoutVars>
      </dgm:prSet>
      <dgm:spPr/>
    </dgm:pt>
    <dgm:pt modelId="{5722BC0C-50F1-4A3A-9090-7A3E84F37DB0}" type="pres">
      <dgm:prSet presAssocID="{9F1F2277-1BE7-4B73-B521-6C50AC907BD6}" presName="sibTrans" presStyleCnt="0"/>
      <dgm:spPr/>
    </dgm:pt>
    <dgm:pt modelId="{17C7559A-05C1-4E7A-A855-58676C79D648}" type="pres">
      <dgm:prSet presAssocID="{0D72C510-EF4C-4A63-AC0C-587A78FAE376}" presName="node" presStyleLbl="node1" presStyleIdx="4" presStyleCnt="5">
        <dgm:presLayoutVars>
          <dgm:bulletEnabled val="1"/>
        </dgm:presLayoutVars>
      </dgm:prSet>
      <dgm:spPr/>
    </dgm:pt>
  </dgm:ptLst>
  <dgm:cxnLst>
    <dgm:cxn modelId="{F930E127-98E1-421A-80E9-A2AFE7B5C6E0}" type="presOf" srcId="{0D72C510-EF4C-4A63-AC0C-587A78FAE376}" destId="{17C7559A-05C1-4E7A-A855-58676C79D648}" srcOrd="0" destOrd="0" presId="urn:microsoft.com/office/officeart/2005/8/layout/default"/>
    <dgm:cxn modelId="{89693E3A-0F4B-49FF-B778-20D6BF13DAB5}" srcId="{25C200FB-50EF-4925-9E66-CD6D4C9C2E1D}" destId="{0D72C510-EF4C-4A63-AC0C-587A78FAE376}" srcOrd="4" destOrd="0" parTransId="{D258E862-30EA-4913-BCF5-0931DCBFBF3A}" sibTransId="{1D228316-7D3E-467E-A2FE-96B313179E9A}"/>
    <dgm:cxn modelId="{E6791370-90D1-4C5F-AE08-2FD392F0DFC2}" type="presOf" srcId="{02CB99C1-54B9-4178-AA3B-FF0CA1FD0A07}" destId="{02275B68-8A2A-4C10-845D-A75BBA7A097F}" srcOrd="0" destOrd="0" presId="urn:microsoft.com/office/officeart/2005/8/layout/default"/>
    <dgm:cxn modelId="{2566FB56-1A5A-4E4A-8B0E-46DF955AEE83}" srcId="{25C200FB-50EF-4925-9E66-CD6D4C9C2E1D}" destId="{ECB3AC79-45D1-4096-A981-687170FAD191}" srcOrd="2" destOrd="0" parTransId="{1CE4AB79-8FEC-4132-BA44-3AC6B1111953}" sibTransId="{06005DAB-4B9F-4F34-B4C9-DC2A2ECFB3B2}"/>
    <dgm:cxn modelId="{19197599-8100-4879-A29C-909E38830C84}" srcId="{25C200FB-50EF-4925-9E66-CD6D4C9C2E1D}" destId="{F3286156-ACD7-4468-85EA-91303CA1B309}" srcOrd="1" destOrd="0" parTransId="{C8DAC2EF-8DF6-4474-807C-01DE64F5D6A7}" sibTransId="{F3B4ECA4-05C8-4FE4-A07B-96195B715FE5}"/>
    <dgm:cxn modelId="{DC10C9BD-442A-40EC-B3B3-AEAD05F186E8}" type="presOf" srcId="{ECB3AC79-45D1-4096-A981-687170FAD191}" destId="{6FD363C2-EEB0-4647-8C2F-AB90CF045E1E}" srcOrd="0" destOrd="0" presId="urn:microsoft.com/office/officeart/2005/8/layout/default"/>
    <dgm:cxn modelId="{0FE583D2-1382-4334-B0DA-8B457BDB9EB0}" srcId="{25C200FB-50EF-4925-9E66-CD6D4C9C2E1D}" destId="{02CB99C1-54B9-4178-AA3B-FF0CA1FD0A07}" srcOrd="3" destOrd="0" parTransId="{8CA31983-1BD7-473C-98A7-597895FD5BCB}" sibTransId="{9F1F2277-1BE7-4B73-B521-6C50AC907BD6}"/>
    <dgm:cxn modelId="{2C5E25D7-BAE2-40C4-8C8E-123D7424FE5F}" type="presOf" srcId="{692134C9-CC7B-446A-8683-AA4B9CFE86A2}" destId="{CD0922B7-C82F-4C16-99CC-011784AD8E22}" srcOrd="0" destOrd="0" presId="urn:microsoft.com/office/officeart/2005/8/layout/default"/>
    <dgm:cxn modelId="{23DCC4E1-38AE-490A-84D0-5004FB5659D4}" type="presOf" srcId="{25C200FB-50EF-4925-9E66-CD6D4C9C2E1D}" destId="{4345DF94-BBBD-4296-90AA-D5703E522463}" srcOrd="0" destOrd="0" presId="urn:microsoft.com/office/officeart/2005/8/layout/default"/>
    <dgm:cxn modelId="{B567F0E8-29BA-4E98-A5BE-166EC03DF5F7}" type="presOf" srcId="{F3286156-ACD7-4468-85EA-91303CA1B309}" destId="{5A5720F4-3B2D-4CC2-8311-282DC783BDDD}" srcOrd="0" destOrd="0" presId="urn:microsoft.com/office/officeart/2005/8/layout/default"/>
    <dgm:cxn modelId="{B8A872FA-BB4F-4E28-A256-74768AE1B3CA}" srcId="{25C200FB-50EF-4925-9E66-CD6D4C9C2E1D}" destId="{692134C9-CC7B-446A-8683-AA4B9CFE86A2}" srcOrd="0" destOrd="0" parTransId="{34A74EC6-2390-430D-8363-67593BC5C6C1}" sibTransId="{D60A83D7-327E-4966-AE15-E718C2495BA2}"/>
    <dgm:cxn modelId="{50895E5F-C378-4836-88E1-267568D6F255}" type="presParOf" srcId="{4345DF94-BBBD-4296-90AA-D5703E522463}" destId="{CD0922B7-C82F-4C16-99CC-011784AD8E22}" srcOrd="0" destOrd="0" presId="urn:microsoft.com/office/officeart/2005/8/layout/default"/>
    <dgm:cxn modelId="{E66291A8-82C6-4829-8D00-3842D92A14A1}" type="presParOf" srcId="{4345DF94-BBBD-4296-90AA-D5703E522463}" destId="{AD1B9066-7867-4CEB-98EE-7DEAC6C903CC}" srcOrd="1" destOrd="0" presId="urn:microsoft.com/office/officeart/2005/8/layout/default"/>
    <dgm:cxn modelId="{47B5CEDB-9577-44DC-9621-0433461C7731}" type="presParOf" srcId="{4345DF94-BBBD-4296-90AA-D5703E522463}" destId="{5A5720F4-3B2D-4CC2-8311-282DC783BDDD}" srcOrd="2" destOrd="0" presId="urn:microsoft.com/office/officeart/2005/8/layout/default"/>
    <dgm:cxn modelId="{9D162513-FD97-4AF1-A4C9-CEE873EC2E98}" type="presParOf" srcId="{4345DF94-BBBD-4296-90AA-D5703E522463}" destId="{36959374-E72A-4340-9206-CD252CE818B8}" srcOrd="3" destOrd="0" presId="urn:microsoft.com/office/officeart/2005/8/layout/default"/>
    <dgm:cxn modelId="{8A50390E-6F1A-4227-B973-7E87D04B1CEA}" type="presParOf" srcId="{4345DF94-BBBD-4296-90AA-D5703E522463}" destId="{6FD363C2-EEB0-4647-8C2F-AB90CF045E1E}" srcOrd="4" destOrd="0" presId="urn:microsoft.com/office/officeart/2005/8/layout/default"/>
    <dgm:cxn modelId="{7392A49D-2A21-4BB3-8969-4989E5790B2D}" type="presParOf" srcId="{4345DF94-BBBD-4296-90AA-D5703E522463}" destId="{370E4E81-72C3-48AB-81DC-BDAD37A92E45}" srcOrd="5" destOrd="0" presId="urn:microsoft.com/office/officeart/2005/8/layout/default"/>
    <dgm:cxn modelId="{14F360E8-FA4E-460A-A596-F159A294AE97}" type="presParOf" srcId="{4345DF94-BBBD-4296-90AA-D5703E522463}" destId="{02275B68-8A2A-4C10-845D-A75BBA7A097F}" srcOrd="6" destOrd="0" presId="urn:microsoft.com/office/officeart/2005/8/layout/default"/>
    <dgm:cxn modelId="{E1CE28CB-D963-4B08-BB4C-4BCE90780259}" type="presParOf" srcId="{4345DF94-BBBD-4296-90AA-D5703E522463}" destId="{5722BC0C-50F1-4A3A-9090-7A3E84F37DB0}" srcOrd="7" destOrd="0" presId="urn:microsoft.com/office/officeart/2005/8/layout/default"/>
    <dgm:cxn modelId="{7536D2AD-6762-452E-B3BF-59AEF6FB25D2}" type="presParOf" srcId="{4345DF94-BBBD-4296-90AA-D5703E522463}" destId="{17C7559A-05C1-4E7A-A855-58676C79D64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4C4F31A-98AF-4380-93B3-EFD1CCF7728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68C3708F-A2EA-4643-9503-C8027D2E36CF}">
      <dgm:prSet phldrT="[텍스트]" phldr="0"/>
      <dgm:spPr/>
      <dgm:t>
        <a:bodyPr/>
        <a:lstStyle/>
        <a:p>
          <a:pPr latinLnBrk="1"/>
          <a:r>
            <a:rPr lang="ko-KR" altLang="en-US">
              <a:latin typeface="맑은 고딕" panose="020F0302020204030204"/>
            </a:rPr>
            <a:t>Unit</a:t>
          </a:r>
          <a:endParaRPr lang="ko-KR" altLang="en-US"/>
        </a:p>
      </dgm:t>
    </dgm:pt>
    <dgm:pt modelId="{92F2B3F5-D64F-4DB4-811B-6DAA242425E6}" type="parTrans" cxnId="{D2711B08-E884-4905-8E39-E6428168507B}">
      <dgm:prSet/>
      <dgm:spPr/>
      <dgm:t>
        <a:bodyPr/>
        <a:lstStyle/>
        <a:p>
          <a:pPr latinLnBrk="1"/>
          <a:endParaRPr lang="ko-KR" altLang="en-US"/>
        </a:p>
      </dgm:t>
    </dgm:pt>
    <dgm:pt modelId="{E30A7681-3F20-44DA-B87F-DA91D664D9B9}" type="sibTrans" cxnId="{D2711B08-E884-4905-8E39-E6428168507B}">
      <dgm:prSet/>
      <dgm:spPr/>
      <dgm:t>
        <a:bodyPr/>
        <a:lstStyle/>
        <a:p>
          <a:pPr latinLnBrk="1"/>
          <a:endParaRPr lang="ko-KR" altLang="en-US"/>
        </a:p>
      </dgm:t>
    </dgm:pt>
    <dgm:pt modelId="{A2A769ED-2577-4818-961D-77B159F26FF0}">
      <dgm:prSet phldrT="[텍스트]" phldr="0"/>
      <dgm:spPr/>
      <dgm:t>
        <a:bodyPr/>
        <a:lstStyle/>
        <a:p>
          <a:pPr latinLnBrk="1"/>
          <a:r>
            <a:rPr lang="ko-KR" altLang="en-US">
              <a:latin typeface="맑은 고딕" panose="020F0302020204030204"/>
            </a:rPr>
            <a:t>BodyPart</a:t>
          </a:r>
          <a:endParaRPr lang="ko-KR" altLang="en-US"/>
        </a:p>
      </dgm:t>
    </dgm:pt>
    <dgm:pt modelId="{610F1D16-6ADA-4C55-8DBB-055481CF9DF8}" type="parTrans" cxnId="{55C97DE3-E96C-44A4-A5B5-3B71CB497213}">
      <dgm:prSet/>
      <dgm:spPr/>
      <dgm:t>
        <a:bodyPr/>
        <a:lstStyle/>
        <a:p>
          <a:pPr latinLnBrk="1"/>
          <a:endParaRPr lang="ko-KR" altLang="en-US"/>
        </a:p>
      </dgm:t>
    </dgm:pt>
    <dgm:pt modelId="{8960F724-BDAD-407E-89C0-74178FB95656}" type="sibTrans" cxnId="{55C97DE3-E96C-44A4-A5B5-3B71CB497213}">
      <dgm:prSet/>
      <dgm:spPr/>
      <dgm:t>
        <a:bodyPr/>
        <a:lstStyle/>
        <a:p>
          <a:pPr latinLnBrk="1"/>
          <a:endParaRPr lang="ko-KR" altLang="en-US"/>
        </a:p>
      </dgm:t>
    </dgm:pt>
    <dgm:pt modelId="{609DB8D5-D187-4B90-A209-7B9CB113EA4B}" type="pres">
      <dgm:prSet presAssocID="{A4C4F31A-98AF-4380-93B3-EFD1CCF7728E}" presName="diagram" presStyleCnt="0">
        <dgm:presLayoutVars>
          <dgm:dir/>
          <dgm:resizeHandles val="exact"/>
        </dgm:presLayoutVars>
      </dgm:prSet>
      <dgm:spPr/>
    </dgm:pt>
    <dgm:pt modelId="{78795F44-9911-40C4-BC67-9C40D2B09ECF}" type="pres">
      <dgm:prSet presAssocID="{68C3708F-A2EA-4643-9503-C8027D2E36CF}" presName="node" presStyleLbl="node1" presStyleIdx="0" presStyleCnt="2">
        <dgm:presLayoutVars>
          <dgm:bulletEnabled val="1"/>
        </dgm:presLayoutVars>
      </dgm:prSet>
      <dgm:spPr/>
    </dgm:pt>
    <dgm:pt modelId="{8D19060A-D3CD-4CA7-BB6E-1E25F5F44340}" type="pres">
      <dgm:prSet presAssocID="{E30A7681-3F20-44DA-B87F-DA91D664D9B9}" presName="sibTrans" presStyleCnt="0"/>
      <dgm:spPr/>
    </dgm:pt>
    <dgm:pt modelId="{0DD419D6-20FD-40A1-9E9A-D40E7889CD22}" type="pres">
      <dgm:prSet presAssocID="{A2A769ED-2577-4818-961D-77B159F26FF0}" presName="node" presStyleLbl="node1" presStyleIdx="1" presStyleCnt="2">
        <dgm:presLayoutVars>
          <dgm:bulletEnabled val="1"/>
        </dgm:presLayoutVars>
      </dgm:prSet>
      <dgm:spPr/>
    </dgm:pt>
  </dgm:ptLst>
  <dgm:cxnLst>
    <dgm:cxn modelId="{D2711B08-E884-4905-8E39-E6428168507B}" srcId="{A4C4F31A-98AF-4380-93B3-EFD1CCF7728E}" destId="{68C3708F-A2EA-4643-9503-C8027D2E36CF}" srcOrd="0" destOrd="0" parTransId="{92F2B3F5-D64F-4DB4-811B-6DAA242425E6}" sibTransId="{E30A7681-3F20-44DA-B87F-DA91D664D9B9}"/>
    <dgm:cxn modelId="{D1EA7178-74F4-4B02-AE97-3A15B7521A5C}" type="presOf" srcId="{68C3708F-A2EA-4643-9503-C8027D2E36CF}" destId="{78795F44-9911-40C4-BC67-9C40D2B09ECF}" srcOrd="0" destOrd="0" presId="urn:microsoft.com/office/officeart/2005/8/layout/default"/>
    <dgm:cxn modelId="{B6A6D9A8-5C9D-4366-8118-3EEE8FBA7D1D}" type="presOf" srcId="{A2A769ED-2577-4818-961D-77B159F26FF0}" destId="{0DD419D6-20FD-40A1-9E9A-D40E7889CD22}" srcOrd="0" destOrd="0" presId="urn:microsoft.com/office/officeart/2005/8/layout/default"/>
    <dgm:cxn modelId="{97E4F5BE-5B64-4DC1-B66F-F92F11BC31DB}" type="presOf" srcId="{A4C4F31A-98AF-4380-93B3-EFD1CCF7728E}" destId="{609DB8D5-D187-4B90-A209-7B9CB113EA4B}" srcOrd="0" destOrd="0" presId="urn:microsoft.com/office/officeart/2005/8/layout/default"/>
    <dgm:cxn modelId="{55C97DE3-E96C-44A4-A5B5-3B71CB497213}" srcId="{A4C4F31A-98AF-4380-93B3-EFD1CCF7728E}" destId="{A2A769ED-2577-4818-961D-77B159F26FF0}" srcOrd="1" destOrd="0" parTransId="{610F1D16-6ADA-4C55-8DBB-055481CF9DF8}" sibTransId="{8960F724-BDAD-407E-89C0-74178FB95656}"/>
    <dgm:cxn modelId="{7D2DAFBD-9B84-4164-8236-78D0E3A8E896}" type="presParOf" srcId="{609DB8D5-D187-4B90-A209-7B9CB113EA4B}" destId="{78795F44-9911-40C4-BC67-9C40D2B09ECF}" srcOrd="0" destOrd="0" presId="urn:microsoft.com/office/officeart/2005/8/layout/default"/>
    <dgm:cxn modelId="{257726BD-E296-4775-84BF-495727788245}" type="presParOf" srcId="{609DB8D5-D187-4B90-A209-7B9CB113EA4B}" destId="{8D19060A-D3CD-4CA7-BB6E-1E25F5F44340}" srcOrd="1" destOrd="0" presId="urn:microsoft.com/office/officeart/2005/8/layout/default"/>
    <dgm:cxn modelId="{CDE9CAD8-7559-4432-98C7-51D50AD7119E}" type="presParOf" srcId="{609DB8D5-D187-4B90-A209-7B9CB113EA4B}" destId="{0DD419D6-20FD-40A1-9E9A-D40E7889CD22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F5D6F59-B20C-44AB-9E6A-2A9D38E6A02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5DEB18C1-B214-4B50-92B7-D70456F95B67}">
      <dgm:prSet phldrT="[텍스트]" phldr="0"/>
      <dgm:spPr/>
      <dgm:t>
        <a:bodyPr/>
        <a:lstStyle/>
        <a:p>
          <a:pPr latinLnBrk="1"/>
          <a:r>
            <a:rPr lang="ko-KR" altLang="en-US">
              <a:latin typeface="맑은 고딕" panose="020F0302020204030204"/>
            </a:rPr>
            <a:t>PoseComponent</a:t>
          </a:r>
          <a:endParaRPr lang="ko-KR" altLang="en-US"/>
        </a:p>
      </dgm:t>
    </dgm:pt>
    <dgm:pt modelId="{CF85E3D7-505D-4050-AE78-791D09897B28}" type="parTrans" cxnId="{F0B96702-DECC-483C-8D77-0D37CDEB85E5}">
      <dgm:prSet/>
      <dgm:spPr/>
      <dgm:t>
        <a:bodyPr/>
        <a:lstStyle/>
        <a:p>
          <a:pPr latinLnBrk="1"/>
          <a:endParaRPr lang="ko-KR" altLang="en-US"/>
        </a:p>
      </dgm:t>
    </dgm:pt>
    <dgm:pt modelId="{9D06914F-9359-4CFE-ABFB-7248FB63775F}" type="sibTrans" cxnId="{F0B96702-DECC-483C-8D77-0D37CDEB85E5}">
      <dgm:prSet/>
      <dgm:spPr/>
      <dgm:t>
        <a:bodyPr/>
        <a:lstStyle/>
        <a:p>
          <a:pPr latinLnBrk="1"/>
          <a:endParaRPr lang="ko-KR" altLang="en-US"/>
        </a:p>
      </dgm:t>
    </dgm:pt>
    <dgm:pt modelId="{3840A2BD-C85B-4CE0-BADD-29C1F5783AAE}">
      <dgm:prSet phldrT="[텍스트]" phldr="0"/>
      <dgm:spPr/>
      <dgm:t>
        <a:bodyPr/>
        <a:lstStyle/>
        <a:p>
          <a:pPr latinLnBrk="1"/>
          <a:r>
            <a:rPr lang="ko-KR" altLang="en-US">
              <a:latin typeface="맑은 고딕" panose="020F0302020204030204"/>
            </a:rPr>
            <a:t>AutoSpriteComponent</a:t>
          </a:r>
          <a:endParaRPr lang="ko-KR" altLang="en-US"/>
        </a:p>
      </dgm:t>
    </dgm:pt>
    <dgm:pt modelId="{A6D1D303-0C03-4B96-AC6B-C82A25618C66}" type="parTrans" cxnId="{879B8352-15C7-4F06-AEA7-EEF2EB10F984}">
      <dgm:prSet/>
      <dgm:spPr/>
      <dgm:t>
        <a:bodyPr/>
        <a:lstStyle/>
        <a:p>
          <a:pPr latinLnBrk="1"/>
          <a:endParaRPr lang="ko-KR" altLang="en-US"/>
        </a:p>
      </dgm:t>
    </dgm:pt>
    <dgm:pt modelId="{88178A98-796A-4701-8CAC-AEE29A125AE4}" type="sibTrans" cxnId="{879B8352-15C7-4F06-AEA7-EEF2EB10F984}">
      <dgm:prSet/>
      <dgm:spPr/>
      <dgm:t>
        <a:bodyPr/>
        <a:lstStyle/>
        <a:p>
          <a:pPr latinLnBrk="1"/>
          <a:endParaRPr lang="ko-KR" altLang="en-US"/>
        </a:p>
      </dgm:t>
    </dgm:pt>
    <dgm:pt modelId="{A092C5FA-3286-497F-A95A-CFE023CF120E}" type="pres">
      <dgm:prSet presAssocID="{5F5D6F59-B20C-44AB-9E6A-2A9D38E6A028}" presName="diagram" presStyleCnt="0">
        <dgm:presLayoutVars>
          <dgm:dir/>
          <dgm:resizeHandles val="exact"/>
        </dgm:presLayoutVars>
      </dgm:prSet>
      <dgm:spPr/>
    </dgm:pt>
    <dgm:pt modelId="{AAC12240-4145-43A6-9526-8A76EF5F0A94}" type="pres">
      <dgm:prSet presAssocID="{5DEB18C1-B214-4B50-92B7-D70456F95B67}" presName="node" presStyleLbl="node1" presStyleIdx="0" presStyleCnt="2">
        <dgm:presLayoutVars>
          <dgm:bulletEnabled val="1"/>
        </dgm:presLayoutVars>
      </dgm:prSet>
      <dgm:spPr/>
    </dgm:pt>
    <dgm:pt modelId="{F6081B3A-2448-4D06-B07B-E5B1F513F290}" type="pres">
      <dgm:prSet presAssocID="{9D06914F-9359-4CFE-ABFB-7248FB63775F}" presName="sibTrans" presStyleCnt="0"/>
      <dgm:spPr/>
    </dgm:pt>
    <dgm:pt modelId="{7AA6DD9F-3516-4419-A200-3039E181E9D9}" type="pres">
      <dgm:prSet presAssocID="{3840A2BD-C85B-4CE0-BADD-29C1F5783AAE}" presName="node" presStyleLbl="node1" presStyleIdx="1" presStyleCnt="2">
        <dgm:presLayoutVars>
          <dgm:bulletEnabled val="1"/>
        </dgm:presLayoutVars>
      </dgm:prSet>
      <dgm:spPr/>
    </dgm:pt>
  </dgm:ptLst>
  <dgm:cxnLst>
    <dgm:cxn modelId="{F0B96702-DECC-483C-8D77-0D37CDEB85E5}" srcId="{5F5D6F59-B20C-44AB-9E6A-2A9D38E6A028}" destId="{5DEB18C1-B214-4B50-92B7-D70456F95B67}" srcOrd="0" destOrd="0" parTransId="{CF85E3D7-505D-4050-AE78-791D09897B28}" sibTransId="{9D06914F-9359-4CFE-ABFB-7248FB63775F}"/>
    <dgm:cxn modelId="{02ED3A6D-9E36-49B2-B51F-4B5A3FBDB745}" type="presOf" srcId="{5DEB18C1-B214-4B50-92B7-D70456F95B67}" destId="{AAC12240-4145-43A6-9526-8A76EF5F0A94}" srcOrd="0" destOrd="0" presId="urn:microsoft.com/office/officeart/2005/8/layout/default"/>
    <dgm:cxn modelId="{879B8352-15C7-4F06-AEA7-EEF2EB10F984}" srcId="{5F5D6F59-B20C-44AB-9E6A-2A9D38E6A028}" destId="{3840A2BD-C85B-4CE0-BADD-29C1F5783AAE}" srcOrd="1" destOrd="0" parTransId="{A6D1D303-0C03-4B96-AC6B-C82A25618C66}" sibTransId="{88178A98-796A-4701-8CAC-AEE29A125AE4}"/>
    <dgm:cxn modelId="{C40352BB-F715-4589-9304-D00A6B1C26B8}" type="presOf" srcId="{3840A2BD-C85B-4CE0-BADD-29C1F5783AAE}" destId="{7AA6DD9F-3516-4419-A200-3039E181E9D9}" srcOrd="0" destOrd="0" presId="urn:microsoft.com/office/officeart/2005/8/layout/default"/>
    <dgm:cxn modelId="{42C96FD1-24E3-4DF6-96B7-6BC5E0C3482C}" type="presOf" srcId="{5F5D6F59-B20C-44AB-9E6A-2A9D38E6A028}" destId="{A092C5FA-3286-497F-A95A-CFE023CF120E}" srcOrd="0" destOrd="0" presId="urn:microsoft.com/office/officeart/2005/8/layout/default"/>
    <dgm:cxn modelId="{ADA96F8F-E990-4EA3-A794-958084EAFB1C}" type="presParOf" srcId="{A092C5FA-3286-497F-A95A-CFE023CF120E}" destId="{AAC12240-4145-43A6-9526-8A76EF5F0A94}" srcOrd="0" destOrd="0" presId="urn:microsoft.com/office/officeart/2005/8/layout/default"/>
    <dgm:cxn modelId="{60D3055C-BF91-4635-98D0-E8D69BD4F495}" type="presParOf" srcId="{A092C5FA-3286-497F-A95A-CFE023CF120E}" destId="{F6081B3A-2448-4D06-B07B-E5B1F513F290}" srcOrd="1" destOrd="0" presId="urn:microsoft.com/office/officeart/2005/8/layout/default"/>
    <dgm:cxn modelId="{D29CE3AC-D0ED-43BC-BDDE-16438F7EC19E}" type="presParOf" srcId="{A092C5FA-3286-497F-A95A-CFE023CF120E}" destId="{7AA6DD9F-3516-4419-A200-3039E181E9D9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3715B57-43CB-4155-9874-5037C5456EE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147F1911-F139-4F06-A1ED-8DF1E7377D9E}">
      <dgm:prSet phldrT="[텍스트]" phldr="0"/>
      <dgm:spPr/>
      <dgm:t>
        <a:bodyPr/>
        <a:lstStyle/>
        <a:p>
          <a:pPr latinLnBrk="1"/>
          <a:r>
            <a:rPr lang="ko-KR" altLang="en-US">
              <a:latin typeface="맑은 고딕" panose="020F0302020204030204"/>
            </a:rPr>
            <a:t>Autosprite</a:t>
          </a:r>
          <a:endParaRPr lang="ko-KR" altLang="en-US"/>
        </a:p>
      </dgm:t>
    </dgm:pt>
    <dgm:pt modelId="{1BFF8C7D-7055-48F3-82A2-2BA2E00F9FD5}" type="parTrans" cxnId="{FA1D2F8F-C807-4FA4-844C-8F6F33D9A494}">
      <dgm:prSet/>
      <dgm:spPr/>
      <dgm:t>
        <a:bodyPr/>
        <a:lstStyle/>
        <a:p>
          <a:pPr latinLnBrk="1"/>
          <a:endParaRPr lang="ko-KR" altLang="en-US"/>
        </a:p>
      </dgm:t>
    </dgm:pt>
    <dgm:pt modelId="{98D59542-1C8C-4AE0-A382-2DFEEAAFD4CF}" type="sibTrans" cxnId="{FA1D2F8F-C807-4FA4-844C-8F6F33D9A494}">
      <dgm:prSet/>
      <dgm:spPr/>
      <dgm:t>
        <a:bodyPr/>
        <a:lstStyle/>
        <a:p>
          <a:pPr latinLnBrk="1"/>
          <a:endParaRPr lang="ko-KR" altLang="en-US"/>
        </a:p>
      </dgm:t>
    </dgm:pt>
    <dgm:pt modelId="{F8819F7F-F9FC-4F6C-9204-1B789FB8C84E}">
      <dgm:prSet phldrT="[텍스트]" phldr="0"/>
      <dgm:spPr/>
      <dgm:t>
        <a:bodyPr/>
        <a:lstStyle/>
        <a:p>
          <a:pPr latinLnBrk="1"/>
          <a:r>
            <a:rPr lang="ko-KR" altLang="en-US">
              <a:latin typeface="맑은 고딕" panose="020F0302020204030204"/>
            </a:rPr>
            <a:t>UnitCollision</a:t>
          </a:r>
          <a:endParaRPr lang="ko-KR" altLang="en-US"/>
        </a:p>
      </dgm:t>
    </dgm:pt>
    <dgm:pt modelId="{81F94F0E-E0AE-4C38-A352-E4902E47A326}" type="parTrans" cxnId="{BC60C6C7-F39A-4A93-9AD5-03E1F825BD49}">
      <dgm:prSet/>
      <dgm:spPr/>
      <dgm:t>
        <a:bodyPr/>
        <a:lstStyle/>
        <a:p>
          <a:pPr latinLnBrk="1"/>
          <a:endParaRPr lang="ko-KR" altLang="en-US"/>
        </a:p>
      </dgm:t>
    </dgm:pt>
    <dgm:pt modelId="{B0919F46-8950-450D-8C23-97E5E3E3748B}" type="sibTrans" cxnId="{BC60C6C7-F39A-4A93-9AD5-03E1F825BD49}">
      <dgm:prSet/>
      <dgm:spPr/>
      <dgm:t>
        <a:bodyPr/>
        <a:lstStyle/>
        <a:p>
          <a:pPr latinLnBrk="1"/>
          <a:endParaRPr lang="ko-KR" altLang="en-US"/>
        </a:p>
      </dgm:t>
    </dgm:pt>
    <dgm:pt modelId="{1D9E37D5-9682-4425-B461-5046F4335EEB}">
      <dgm:prSet phldrT="[텍스트]" phldr="0"/>
      <dgm:spPr/>
      <dgm:t>
        <a:bodyPr/>
        <a:lstStyle/>
        <a:p>
          <a:pPr latinLnBrk="1"/>
          <a:r>
            <a:rPr lang="ko-KR" altLang="en-US">
              <a:latin typeface="맑은 고딕" panose="020F0302020204030204"/>
            </a:rPr>
            <a:t>AutoSprite</a:t>
          </a:r>
          <a:endParaRPr lang="ko-KR" altLang="en-US"/>
        </a:p>
      </dgm:t>
    </dgm:pt>
    <dgm:pt modelId="{B7A04433-0639-419F-80E7-716464B2561D}" type="parTrans" cxnId="{7EEED8A3-88F2-4A58-9B38-70A53897BF6F}">
      <dgm:prSet/>
      <dgm:spPr/>
      <dgm:t>
        <a:bodyPr/>
        <a:lstStyle/>
        <a:p>
          <a:pPr latinLnBrk="1"/>
          <a:endParaRPr lang="ko-KR" altLang="en-US"/>
        </a:p>
      </dgm:t>
    </dgm:pt>
    <dgm:pt modelId="{ECD17AE6-E50A-4108-A21C-AE95ED179172}" type="sibTrans" cxnId="{7EEED8A3-88F2-4A58-9B38-70A53897BF6F}">
      <dgm:prSet/>
      <dgm:spPr/>
      <dgm:t>
        <a:bodyPr/>
        <a:lstStyle/>
        <a:p>
          <a:pPr latinLnBrk="1"/>
          <a:endParaRPr lang="ko-KR" altLang="en-US"/>
        </a:p>
      </dgm:t>
    </dgm:pt>
    <dgm:pt modelId="{2A347EE9-31CD-4025-80AE-C96C87150F40}">
      <dgm:prSet phldrT="[텍스트]" phldr="0"/>
      <dgm:spPr/>
      <dgm:t>
        <a:bodyPr/>
        <a:lstStyle/>
        <a:p>
          <a:pPr latinLnBrk="1"/>
          <a:r>
            <a:rPr lang="ko-KR" altLang="en-US" dirty="0">
              <a:latin typeface="맑은 고딕" panose="020F0302020204030204"/>
            </a:rPr>
            <a:t>Stage</a:t>
          </a:r>
          <a:endParaRPr lang="ko-KR" altLang="en-US" dirty="0"/>
        </a:p>
      </dgm:t>
    </dgm:pt>
    <dgm:pt modelId="{6452E2E5-636D-4CA7-AD8C-B3DC5D1B2AB0}" type="parTrans" cxnId="{AE43DED1-8BD6-48B8-818F-0FAE2438D027}">
      <dgm:prSet/>
      <dgm:spPr/>
      <dgm:t>
        <a:bodyPr/>
        <a:lstStyle/>
        <a:p>
          <a:pPr latinLnBrk="1"/>
          <a:endParaRPr lang="ko-KR" altLang="en-US"/>
        </a:p>
      </dgm:t>
    </dgm:pt>
    <dgm:pt modelId="{05909398-F849-427A-BA8D-A99E3AEEF4CB}" type="sibTrans" cxnId="{AE43DED1-8BD6-48B8-818F-0FAE2438D027}">
      <dgm:prSet/>
      <dgm:spPr/>
      <dgm:t>
        <a:bodyPr/>
        <a:lstStyle/>
        <a:p>
          <a:pPr latinLnBrk="1"/>
          <a:endParaRPr lang="ko-KR" altLang="en-US"/>
        </a:p>
      </dgm:t>
    </dgm:pt>
    <dgm:pt modelId="{4B5237FC-E180-4DDE-AD92-DDA3F5331D19}">
      <dgm:prSet phldr="0"/>
      <dgm:spPr/>
      <dgm:t>
        <a:bodyPr/>
        <a:lstStyle/>
        <a:p>
          <a:pPr rtl="0" latinLnBrk="1"/>
          <a:r>
            <a:rPr lang="ko-KR" altLang="en-US">
              <a:latin typeface="맑은 고딕" panose="020F0302020204030204"/>
            </a:rPr>
            <a:t>Pose</a:t>
          </a:r>
        </a:p>
      </dgm:t>
    </dgm:pt>
    <dgm:pt modelId="{AEE7389A-148A-4D81-8E6E-B1A9CD35604D}" type="parTrans" cxnId="{3882C687-F066-4B5E-A427-084EE2AB65D2}">
      <dgm:prSet/>
      <dgm:spPr/>
    </dgm:pt>
    <dgm:pt modelId="{C4023C17-B8B2-4F38-AFF9-1ACED76C18F9}" type="sibTrans" cxnId="{3882C687-F066-4B5E-A427-084EE2AB65D2}">
      <dgm:prSet/>
      <dgm:spPr/>
    </dgm:pt>
    <dgm:pt modelId="{78AADBD7-ECAB-4514-964F-75A77DCFBB83}" type="pres">
      <dgm:prSet presAssocID="{03715B57-43CB-4155-9874-5037C5456EE4}" presName="diagram" presStyleCnt="0">
        <dgm:presLayoutVars>
          <dgm:dir/>
          <dgm:resizeHandles val="exact"/>
        </dgm:presLayoutVars>
      </dgm:prSet>
      <dgm:spPr/>
    </dgm:pt>
    <dgm:pt modelId="{7D63C416-0DF4-4B64-9C9E-EA4FBFA79D38}" type="pres">
      <dgm:prSet presAssocID="{147F1911-F139-4F06-A1ED-8DF1E7377D9E}" presName="node" presStyleLbl="node1" presStyleIdx="0" presStyleCnt="5">
        <dgm:presLayoutVars>
          <dgm:bulletEnabled val="1"/>
        </dgm:presLayoutVars>
      </dgm:prSet>
      <dgm:spPr/>
    </dgm:pt>
    <dgm:pt modelId="{6FAAE6F1-02BE-479D-8B39-58CC634D9402}" type="pres">
      <dgm:prSet presAssocID="{98D59542-1C8C-4AE0-A382-2DFEEAAFD4CF}" presName="sibTrans" presStyleCnt="0"/>
      <dgm:spPr/>
    </dgm:pt>
    <dgm:pt modelId="{0476F3ED-5E36-43A4-868A-CC6610F15FB0}" type="pres">
      <dgm:prSet presAssocID="{F8819F7F-F9FC-4F6C-9204-1B789FB8C84E}" presName="node" presStyleLbl="node1" presStyleIdx="1" presStyleCnt="5">
        <dgm:presLayoutVars>
          <dgm:bulletEnabled val="1"/>
        </dgm:presLayoutVars>
      </dgm:prSet>
      <dgm:spPr/>
    </dgm:pt>
    <dgm:pt modelId="{FEF1E6D4-1AA0-47DC-94DB-39E300166ED6}" type="pres">
      <dgm:prSet presAssocID="{B0919F46-8950-450D-8C23-97E5E3E3748B}" presName="sibTrans" presStyleCnt="0"/>
      <dgm:spPr/>
    </dgm:pt>
    <dgm:pt modelId="{1EE7E3E5-4834-4599-AF45-425ECD10FD2F}" type="pres">
      <dgm:prSet presAssocID="{4B5237FC-E180-4DDE-AD92-DDA3F5331D19}" presName="node" presStyleLbl="node1" presStyleIdx="2" presStyleCnt="5">
        <dgm:presLayoutVars>
          <dgm:bulletEnabled val="1"/>
        </dgm:presLayoutVars>
      </dgm:prSet>
      <dgm:spPr/>
    </dgm:pt>
    <dgm:pt modelId="{AE39FACB-456E-4925-A2D1-C754EF2D2B52}" type="pres">
      <dgm:prSet presAssocID="{C4023C17-B8B2-4F38-AFF9-1ACED76C18F9}" presName="sibTrans" presStyleCnt="0"/>
      <dgm:spPr/>
    </dgm:pt>
    <dgm:pt modelId="{DECF00CD-1062-40EE-9272-AD976EAF51F4}" type="pres">
      <dgm:prSet presAssocID="{1D9E37D5-9682-4425-B461-5046F4335EEB}" presName="node" presStyleLbl="node1" presStyleIdx="3" presStyleCnt="5">
        <dgm:presLayoutVars>
          <dgm:bulletEnabled val="1"/>
        </dgm:presLayoutVars>
      </dgm:prSet>
      <dgm:spPr/>
    </dgm:pt>
    <dgm:pt modelId="{D88F19D6-2A7B-4FC6-A5B2-04F2BB75D4D6}" type="pres">
      <dgm:prSet presAssocID="{ECD17AE6-E50A-4108-A21C-AE95ED179172}" presName="sibTrans" presStyleCnt="0"/>
      <dgm:spPr/>
    </dgm:pt>
    <dgm:pt modelId="{9ED1545C-080D-43F5-A4EA-EAF821EE535B}" type="pres">
      <dgm:prSet presAssocID="{2A347EE9-31CD-4025-80AE-C96C87150F40}" presName="node" presStyleLbl="node1" presStyleIdx="4" presStyleCnt="5">
        <dgm:presLayoutVars>
          <dgm:bulletEnabled val="1"/>
        </dgm:presLayoutVars>
      </dgm:prSet>
      <dgm:spPr/>
    </dgm:pt>
  </dgm:ptLst>
  <dgm:cxnLst>
    <dgm:cxn modelId="{FCF17A20-16FC-4191-BAB5-41CF529C1908}" type="presOf" srcId="{2A347EE9-31CD-4025-80AE-C96C87150F40}" destId="{9ED1545C-080D-43F5-A4EA-EAF821EE535B}" srcOrd="0" destOrd="0" presId="urn:microsoft.com/office/officeart/2005/8/layout/default"/>
    <dgm:cxn modelId="{3882C687-F066-4B5E-A427-084EE2AB65D2}" srcId="{03715B57-43CB-4155-9874-5037C5456EE4}" destId="{4B5237FC-E180-4DDE-AD92-DDA3F5331D19}" srcOrd="2" destOrd="0" parTransId="{AEE7389A-148A-4D81-8E6E-B1A9CD35604D}" sibTransId="{C4023C17-B8B2-4F38-AFF9-1ACED76C18F9}"/>
    <dgm:cxn modelId="{FA1D2F8F-C807-4FA4-844C-8F6F33D9A494}" srcId="{03715B57-43CB-4155-9874-5037C5456EE4}" destId="{147F1911-F139-4F06-A1ED-8DF1E7377D9E}" srcOrd="0" destOrd="0" parTransId="{1BFF8C7D-7055-48F3-82A2-2BA2E00F9FD5}" sibTransId="{98D59542-1C8C-4AE0-A382-2DFEEAAFD4CF}"/>
    <dgm:cxn modelId="{423DC99E-F7F1-4BFC-9257-0AB68C94C66A}" type="presOf" srcId="{F8819F7F-F9FC-4F6C-9204-1B789FB8C84E}" destId="{0476F3ED-5E36-43A4-868A-CC6610F15FB0}" srcOrd="0" destOrd="0" presId="urn:microsoft.com/office/officeart/2005/8/layout/default"/>
    <dgm:cxn modelId="{7EEED8A3-88F2-4A58-9B38-70A53897BF6F}" srcId="{03715B57-43CB-4155-9874-5037C5456EE4}" destId="{1D9E37D5-9682-4425-B461-5046F4335EEB}" srcOrd="3" destOrd="0" parTransId="{B7A04433-0639-419F-80E7-716464B2561D}" sibTransId="{ECD17AE6-E50A-4108-A21C-AE95ED179172}"/>
    <dgm:cxn modelId="{0885EEA8-81D0-4845-BB33-B513038EBF4D}" type="presOf" srcId="{4B5237FC-E180-4DDE-AD92-DDA3F5331D19}" destId="{1EE7E3E5-4834-4599-AF45-425ECD10FD2F}" srcOrd="0" destOrd="0" presId="urn:microsoft.com/office/officeart/2005/8/layout/default"/>
    <dgm:cxn modelId="{BC60C6C7-F39A-4A93-9AD5-03E1F825BD49}" srcId="{03715B57-43CB-4155-9874-5037C5456EE4}" destId="{F8819F7F-F9FC-4F6C-9204-1B789FB8C84E}" srcOrd="1" destOrd="0" parTransId="{81F94F0E-E0AE-4C38-A352-E4902E47A326}" sibTransId="{B0919F46-8950-450D-8C23-97E5E3E3748B}"/>
    <dgm:cxn modelId="{B8A26DC8-1F58-4556-915D-0126F88D21BB}" type="presOf" srcId="{03715B57-43CB-4155-9874-5037C5456EE4}" destId="{78AADBD7-ECAB-4514-964F-75A77DCFBB83}" srcOrd="0" destOrd="0" presId="urn:microsoft.com/office/officeart/2005/8/layout/default"/>
    <dgm:cxn modelId="{AE43DED1-8BD6-48B8-818F-0FAE2438D027}" srcId="{03715B57-43CB-4155-9874-5037C5456EE4}" destId="{2A347EE9-31CD-4025-80AE-C96C87150F40}" srcOrd="4" destOrd="0" parTransId="{6452E2E5-636D-4CA7-AD8C-B3DC5D1B2AB0}" sibTransId="{05909398-F849-427A-BA8D-A99E3AEEF4CB}"/>
    <dgm:cxn modelId="{BB3FD4D3-E566-4714-902F-213CE10560B6}" type="presOf" srcId="{147F1911-F139-4F06-A1ED-8DF1E7377D9E}" destId="{7D63C416-0DF4-4B64-9C9E-EA4FBFA79D38}" srcOrd="0" destOrd="0" presId="urn:microsoft.com/office/officeart/2005/8/layout/default"/>
    <dgm:cxn modelId="{A90A44F2-32E1-4FF6-B7C8-AB9D7FEBEA8F}" type="presOf" srcId="{1D9E37D5-9682-4425-B461-5046F4335EEB}" destId="{DECF00CD-1062-40EE-9272-AD976EAF51F4}" srcOrd="0" destOrd="0" presId="urn:microsoft.com/office/officeart/2005/8/layout/default"/>
    <dgm:cxn modelId="{F7E7D564-269D-4F36-B82B-73D7ACDA8687}" type="presParOf" srcId="{78AADBD7-ECAB-4514-964F-75A77DCFBB83}" destId="{7D63C416-0DF4-4B64-9C9E-EA4FBFA79D38}" srcOrd="0" destOrd="0" presId="urn:microsoft.com/office/officeart/2005/8/layout/default"/>
    <dgm:cxn modelId="{42ADFE71-D2C6-4C39-A907-AE2721349C17}" type="presParOf" srcId="{78AADBD7-ECAB-4514-964F-75A77DCFBB83}" destId="{6FAAE6F1-02BE-479D-8B39-58CC634D9402}" srcOrd="1" destOrd="0" presId="urn:microsoft.com/office/officeart/2005/8/layout/default"/>
    <dgm:cxn modelId="{B3430B71-9EE3-4029-B7BF-9A3157608221}" type="presParOf" srcId="{78AADBD7-ECAB-4514-964F-75A77DCFBB83}" destId="{0476F3ED-5E36-43A4-868A-CC6610F15FB0}" srcOrd="2" destOrd="0" presId="urn:microsoft.com/office/officeart/2005/8/layout/default"/>
    <dgm:cxn modelId="{9303FF04-33E8-4D46-9B20-AD3F6F3D8F32}" type="presParOf" srcId="{78AADBD7-ECAB-4514-964F-75A77DCFBB83}" destId="{FEF1E6D4-1AA0-47DC-94DB-39E300166ED6}" srcOrd="3" destOrd="0" presId="urn:microsoft.com/office/officeart/2005/8/layout/default"/>
    <dgm:cxn modelId="{93A21E46-47CD-4C09-A72F-848D3D58437B}" type="presParOf" srcId="{78AADBD7-ECAB-4514-964F-75A77DCFBB83}" destId="{1EE7E3E5-4834-4599-AF45-425ECD10FD2F}" srcOrd="4" destOrd="0" presId="urn:microsoft.com/office/officeart/2005/8/layout/default"/>
    <dgm:cxn modelId="{CEEB3C58-41A1-4394-A4CE-569214847FC0}" type="presParOf" srcId="{78AADBD7-ECAB-4514-964F-75A77DCFBB83}" destId="{AE39FACB-456E-4925-A2D1-C754EF2D2B52}" srcOrd="5" destOrd="0" presId="urn:microsoft.com/office/officeart/2005/8/layout/default"/>
    <dgm:cxn modelId="{955845D5-BDEA-4EC0-A054-38CC20CDD32F}" type="presParOf" srcId="{78AADBD7-ECAB-4514-964F-75A77DCFBB83}" destId="{DECF00CD-1062-40EE-9272-AD976EAF51F4}" srcOrd="6" destOrd="0" presId="urn:microsoft.com/office/officeart/2005/8/layout/default"/>
    <dgm:cxn modelId="{ACB232E8-D118-445F-8FA0-58F1C8C77FC5}" type="presParOf" srcId="{78AADBD7-ECAB-4514-964F-75A77DCFBB83}" destId="{D88F19D6-2A7B-4FC6-A5B2-04F2BB75D4D6}" srcOrd="7" destOrd="0" presId="urn:microsoft.com/office/officeart/2005/8/layout/default"/>
    <dgm:cxn modelId="{96EA5CC1-3BD7-4EDE-B1FA-6B527A47B320}" type="presParOf" srcId="{78AADBD7-ECAB-4514-964F-75A77DCFBB83}" destId="{9ED1545C-080D-43F5-A4EA-EAF821EE535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BCC99B-298A-4E59-BC20-6277E4570F6A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8FB99E-7CE0-4DB4-A460-37716D8C06A9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 dirty="0">
              <a:latin typeface="맑은 고딕" panose="020F0302020204030204"/>
            </a:rPr>
            <a:t>액션</a:t>
          </a:r>
          <a:r>
            <a:rPr lang="ko-KR" sz="2000" kern="1200" dirty="0"/>
            <a:t> 및 대전 </a:t>
          </a:r>
          <a:r>
            <a:rPr lang="ko-KR" altLang="en-US" sz="2000" kern="1200" dirty="0">
              <a:latin typeface="맑은 고딕" panose="020F0302020204030204"/>
            </a:rPr>
            <a:t>게임에 특화된</a:t>
          </a:r>
          <a:r>
            <a:rPr lang="ko-KR" sz="2000" kern="1200" dirty="0"/>
            <a:t> 강력한 라이브러리를 구축하여 진입장벽을 낮추기</a:t>
          </a:r>
          <a:endParaRPr lang="en-US" sz="2000" kern="1200" dirty="0"/>
        </a:p>
      </dsp:txBody>
      <dsp:txXfrm>
        <a:off x="0" y="0"/>
        <a:ext cx="6900512" cy="1384035"/>
      </dsp:txXfrm>
    </dsp:sp>
    <dsp:sp modelId="{9AF9A7FA-CD0F-4702-B76A-6172F03ABF99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E1A77A-9623-447C-AFB4-4441AA1F319C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 dirty="0"/>
            <a:t>전투상황 비전투상황 가리지 않고 자주적으로 행동하는 AI 만들기</a:t>
          </a:r>
          <a:endParaRPr lang="en-US" sz="2000" kern="1200" dirty="0"/>
        </a:p>
      </dsp:txBody>
      <dsp:txXfrm>
        <a:off x="0" y="1384035"/>
        <a:ext cx="6900512" cy="1384035"/>
      </dsp:txXfrm>
    </dsp:sp>
    <dsp:sp modelId="{CC73C56A-8920-44C6-B462-B32E702A5C46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DAEAF8-56F1-4C6F-A45F-21B344C5873B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 dirty="0"/>
            <a:t>실제 사람이 대전하는 것 같은 느낌의 효율적인 AI Task 구현하기.</a:t>
          </a:r>
          <a:endParaRPr lang="en-US" sz="2000" kern="1200" dirty="0"/>
        </a:p>
      </dsp:txBody>
      <dsp:txXfrm>
        <a:off x="0" y="2768070"/>
        <a:ext cx="6900512" cy="1384035"/>
      </dsp:txXfrm>
    </dsp:sp>
    <dsp:sp modelId="{134261D8-F906-4817-AD9A-D401CC05772F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5E9949-A575-4B4F-8C66-BFF1F54C2E36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 dirty="0"/>
            <a:t>게임 데이터 생성 및 저장, 대전 장르에서 재미 또는 조작감에 영향을 주고 자주 사용하는 시스템 또는 </a:t>
          </a:r>
          <a:r>
            <a:rPr lang="ko-KR" sz="2000" kern="1200" dirty="0" err="1"/>
            <a:t>유틸</a:t>
          </a:r>
          <a:r>
            <a:rPr lang="ko-KR" sz="2000" kern="1200" dirty="0"/>
            <a:t> 만들기</a:t>
          </a:r>
          <a:endParaRPr lang="en-US" sz="2000" kern="1200" dirty="0"/>
        </a:p>
      </dsp:txBody>
      <dsp:txXfrm>
        <a:off x="0" y="4152105"/>
        <a:ext cx="6900512" cy="13840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F79363-BB80-435F-8C88-3E05FF394ACB}">
      <dsp:nvSpPr>
        <dsp:cNvPr id="0" name=""/>
        <dsp:cNvSpPr/>
      </dsp:nvSpPr>
      <dsp:spPr>
        <a:xfrm>
          <a:off x="1748064" y="2975"/>
          <a:ext cx="3342605" cy="2005563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5700" kern="1200">
              <a:latin typeface="맑은 고딕" panose="020F0302020204030204"/>
            </a:rPr>
            <a:t>C#</a:t>
          </a:r>
          <a:endParaRPr lang="ko-KR" altLang="en-US" sz="5700" kern="1200"/>
        </a:p>
      </dsp:txBody>
      <dsp:txXfrm>
        <a:off x="1748064" y="2975"/>
        <a:ext cx="3342605" cy="2005563"/>
      </dsp:txXfrm>
    </dsp:sp>
    <dsp:sp modelId="{40018E5E-CD88-4E08-A13D-3AFD9A390D2F}">
      <dsp:nvSpPr>
        <dsp:cNvPr id="0" name=""/>
        <dsp:cNvSpPr/>
      </dsp:nvSpPr>
      <dsp:spPr>
        <a:xfrm>
          <a:off x="5424930" y="2975"/>
          <a:ext cx="3342605" cy="2005563"/>
        </a:xfrm>
        <a:prstGeom prst="rect">
          <a:avLst/>
        </a:prstGeom>
        <a:solidFill>
          <a:schemeClr val="accent2">
            <a:shade val="80000"/>
            <a:hueOff val="-227502"/>
            <a:satOff val="4255"/>
            <a:lumOff val="1356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5700" kern="1200">
              <a:latin typeface="맑은 고딕" panose="020F0302020204030204"/>
            </a:rPr>
            <a:t>GDScript</a:t>
          </a:r>
          <a:endParaRPr lang="ko-KR" altLang="en-US" sz="5700" kern="1200"/>
        </a:p>
      </dsp:txBody>
      <dsp:txXfrm>
        <a:off x="5424930" y="2975"/>
        <a:ext cx="3342605" cy="2005563"/>
      </dsp:txXfrm>
    </dsp:sp>
    <dsp:sp modelId="{5BA97A18-DBBB-4A39-BF79-8748056B49B7}">
      <dsp:nvSpPr>
        <dsp:cNvPr id="0" name=""/>
        <dsp:cNvSpPr/>
      </dsp:nvSpPr>
      <dsp:spPr>
        <a:xfrm>
          <a:off x="3586497" y="2342799"/>
          <a:ext cx="3342605" cy="2005563"/>
        </a:xfrm>
        <a:prstGeom prst="rect">
          <a:avLst/>
        </a:prstGeom>
        <a:solidFill>
          <a:schemeClr val="accent2">
            <a:shade val="80000"/>
            <a:hueOff val="-455004"/>
            <a:satOff val="8510"/>
            <a:lumOff val="271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ctr" defTabSz="2533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5700" kern="1200">
              <a:latin typeface="맑은 고딕" panose="020F0302020204030204"/>
            </a:rPr>
            <a:t>Rust</a:t>
          </a:r>
          <a:endParaRPr lang="ko-KR" altLang="en-US" sz="5700" kern="1200"/>
        </a:p>
      </dsp:txBody>
      <dsp:txXfrm>
        <a:off x="3586497" y="2342799"/>
        <a:ext cx="3342605" cy="20055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151D37-5635-4E6D-91FA-31B3A9639BC7}">
      <dsp:nvSpPr>
        <dsp:cNvPr id="0" name=""/>
        <dsp:cNvSpPr/>
      </dsp:nvSpPr>
      <dsp:spPr>
        <a:xfrm>
          <a:off x="1645815" y="1128"/>
          <a:ext cx="1889968" cy="1889968"/>
        </a:xfrm>
        <a:prstGeom prst="ellipse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 dirty="0">
              <a:latin typeface="맑은 고딕" panose="020F0302020204030204"/>
            </a:rPr>
            <a:t>GDScript</a:t>
          </a:r>
        </a:p>
      </dsp:txBody>
      <dsp:txXfrm>
        <a:off x="1922594" y="277907"/>
        <a:ext cx="1336410" cy="1336410"/>
      </dsp:txXfrm>
    </dsp:sp>
    <dsp:sp modelId="{5D93DBDD-3EEC-43AB-BFEB-D7538CEA94D1}">
      <dsp:nvSpPr>
        <dsp:cNvPr id="0" name=""/>
        <dsp:cNvSpPr/>
      </dsp:nvSpPr>
      <dsp:spPr>
        <a:xfrm rot="3600000">
          <a:off x="3041926" y="1844401"/>
          <a:ext cx="503272" cy="6378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kern="1200"/>
        </a:p>
      </dsp:txBody>
      <dsp:txXfrm>
        <a:off x="3079672" y="1906597"/>
        <a:ext cx="352290" cy="382718"/>
      </dsp:txXfrm>
    </dsp:sp>
    <dsp:sp modelId="{784A5741-7C1D-4565-B0C2-CBA73CD7DFF6}">
      <dsp:nvSpPr>
        <dsp:cNvPr id="0" name=""/>
        <dsp:cNvSpPr/>
      </dsp:nvSpPr>
      <dsp:spPr>
        <a:xfrm>
          <a:off x="3065585" y="2460241"/>
          <a:ext cx="1889968" cy="1889968"/>
        </a:xfrm>
        <a:prstGeom prst="ellipse">
          <a:avLst/>
        </a:prstGeom>
        <a:solidFill>
          <a:schemeClr val="accent2">
            <a:shade val="80000"/>
            <a:hueOff val="-227502"/>
            <a:satOff val="4255"/>
            <a:lumOff val="1356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>
              <a:latin typeface="맑은 고딕" panose="020F0302020204030204"/>
            </a:rPr>
            <a:t>C#</a:t>
          </a:r>
          <a:endParaRPr lang="ko-KR" altLang="en-US" sz="2500" kern="1200"/>
        </a:p>
      </dsp:txBody>
      <dsp:txXfrm>
        <a:off x="3342364" y="2737020"/>
        <a:ext cx="1336410" cy="1336410"/>
      </dsp:txXfrm>
    </dsp:sp>
    <dsp:sp modelId="{A056E128-B11E-4D7A-8E0E-33D5C1078CC3}">
      <dsp:nvSpPr>
        <dsp:cNvPr id="0" name=""/>
        <dsp:cNvSpPr/>
      </dsp:nvSpPr>
      <dsp:spPr>
        <a:xfrm rot="10800000">
          <a:off x="2353407" y="3086293"/>
          <a:ext cx="503272" cy="6378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227530"/>
            <a:satOff val="568"/>
            <a:lumOff val="1216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kern="1200"/>
        </a:p>
      </dsp:txBody>
      <dsp:txXfrm rot="10800000">
        <a:off x="2504389" y="3213866"/>
        <a:ext cx="352290" cy="382718"/>
      </dsp:txXfrm>
    </dsp:sp>
    <dsp:sp modelId="{EDE937CA-95D6-41FC-93E1-C6A24DC8D06D}">
      <dsp:nvSpPr>
        <dsp:cNvPr id="0" name=""/>
        <dsp:cNvSpPr/>
      </dsp:nvSpPr>
      <dsp:spPr>
        <a:xfrm>
          <a:off x="226046" y="2460241"/>
          <a:ext cx="1889968" cy="1889968"/>
        </a:xfrm>
        <a:prstGeom prst="ellipse">
          <a:avLst/>
        </a:prstGeom>
        <a:solidFill>
          <a:schemeClr val="accent2">
            <a:shade val="80000"/>
            <a:hueOff val="-455004"/>
            <a:satOff val="8510"/>
            <a:lumOff val="271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500" kern="1200">
              <a:latin typeface="맑은 고딕" panose="020F0302020204030204"/>
            </a:rPr>
            <a:t>Rust</a:t>
          </a:r>
          <a:endParaRPr lang="ko-KR" altLang="en-US" sz="2500" kern="1200"/>
        </a:p>
      </dsp:txBody>
      <dsp:txXfrm>
        <a:off x="502825" y="2737020"/>
        <a:ext cx="1336410" cy="1336410"/>
      </dsp:txXfrm>
    </dsp:sp>
    <dsp:sp modelId="{F2D192FA-A678-4B98-AA95-514907DAFD41}">
      <dsp:nvSpPr>
        <dsp:cNvPr id="0" name=""/>
        <dsp:cNvSpPr/>
      </dsp:nvSpPr>
      <dsp:spPr>
        <a:xfrm rot="18000000">
          <a:off x="1622157" y="1869072"/>
          <a:ext cx="503272" cy="6378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-455061"/>
            <a:satOff val="1136"/>
            <a:lumOff val="2432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800" kern="1200"/>
        </a:p>
      </dsp:txBody>
      <dsp:txXfrm>
        <a:off x="1659903" y="2062022"/>
        <a:ext cx="352290" cy="3827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4087D6-3BFD-4646-A991-FD15B70BCABD}">
      <dsp:nvSpPr>
        <dsp:cNvPr id="0" name=""/>
        <dsp:cNvSpPr/>
      </dsp:nvSpPr>
      <dsp:spPr>
        <a:xfrm>
          <a:off x="1943100" y="0"/>
          <a:ext cx="1295400" cy="1087834"/>
        </a:xfrm>
        <a:prstGeom prst="trapezoid">
          <a:avLst>
            <a:gd name="adj" fmla="val 595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>
              <a:latin typeface="맑은 고딕" panose="020F0302020204030204"/>
            </a:rPr>
            <a:t> </a:t>
          </a:r>
          <a:r>
            <a:rPr lang="ko-KR" altLang="en-US" sz="2200" kern="1200" dirty="0">
              <a:latin typeface="맑은 고딕"/>
              <a:ea typeface="맑은 고딕"/>
            </a:rPr>
            <a:t>Systems</a:t>
          </a:r>
          <a:br>
            <a:rPr lang="ko-KR" altLang="en-US" sz="2200" kern="1200" dirty="0">
              <a:latin typeface="맑은 고딕"/>
              <a:ea typeface="맑은 고딕"/>
            </a:rPr>
          </a:br>
          <a:r>
            <a:rPr lang="ko-KR" altLang="en-US" sz="2200" kern="1200" dirty="0">
              <a:latin typeface="맑은 고딕" panose="020F0302020204030204"/>
            </a:rPr>
            <a:t>(Autoload)</a:t>
          </a:r>
        </a:p>
      </dsp:txBody>
      <dsp:txXfrm>
        <a:off x="1943100" y="0"/>
        <a:ext cx="1295400" cy="1087834"/>
      </dsp:txXfrm>
    </dsp:sp>
    <dsp:sp modelId="{689722FC-94EC-4AF2-9AF9-D1CBF20ABA86}">
      <dsp:nvSpPr>
        <dsp:cNvPr id="0" name=""/>
        <dsp:cNvSpPr/>
      </dsp:nvSpPr>
      <dsp:spPr>
        <a:xfrm>
          <a:off x="1295400" y="1087834"/>
          <a:ext cx="2590800" cy="1087834"/>
        </a:xfrm>
        <a:prstGeom prst="trapezoid">
          <a:avLst>
            <a:gd name="adj" fmla="val 595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>
              <a:latin typeface="맑은 고딕" panose="020F0302020204030204"/>
            </a:rPr>
            <a:t>Entity</a:t>
          </a:r>
          <a:br>
            <a:rPr lang="ko-KR" altLang="en-US" sz="2200" kern="1200" dirty="0">
              <a:latin typeface="맑은 고딕" panose="020F0302020204030204"/>
            </a:rPr>
          </a:br>
          <a:r>
            <a:rPr lang="ko-KR" altLang="en-US" sz="2200" kern="1200">
              <a:latin typeface="맑은 고딕" panose="020F0302020204030204"/>
            </a:rPr>
            <a:t>(Unit)</a:t>
          </a:r>
          <a:endParaRPr lang="ko-KR" altLang="en-US" sz="2200" kern="1200"/>
        </a:p>
      </dsp:txBody>
      <dsp:txXfrm>
        <a:off x="1748790" y="1087834"/>
        <a:ext cx="1684020" cy="1087834"/>
      </dsp:txXfrm>
    </dsp:sp>
    <dsp:sp modelId="{DF632023-4B0A-4DA2-AD66-085FB2FC568C}">
      <dsp:nvSpPr>
        <dsp:cNvPr id="0" name=""/>
        <dsp:cNvSpPr/>
      </dsp:nvSpPr>
      <dsp:spPr>
        <a:xfrm>
          <a:off x="647700" y="2175669"/>
          <a:ext cx="3886200" cy="1087834"/>
        </a:xfrm>
        <a:prstGeom prst="trapezoid">
          <a:avLst>
            <a:gd name="adj" fmla="val 595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>
              <a:latin typeface="맑은 고딕" panose="020F0302020204030204"/>
            </a:rPr>
            <a:t>Component</a:t>
          </a:r>
        </a:p>
      </dsp:txBody>
      <dsp:txXfrm>
        <a:off x="1327784" y="2175669"/>
        <a:ext cx="2526030" cy="1087834"/>
      </dsp:txXfrm>
    </dsp:sp>
    <dsp:sp modelId="{D7F3DD74-FD59-4392-B99D-63B1051331E9}">
      <dsp:nvSpPr>
        <dsp:cNvPr id="0" name=""/>
        <dsp:cNvSpPr/>
      </dsp:nvSpPr>
      <dsp:spPr>
        <a:xfrm>
          <a:off x="0" y="3263503"/>
          <a:ext cx="5181600" cy="1087834"/>
        </a:xfrm>
        <a:prstGeom prst="trapezoid">
          <a:avLst>
            <a:gd name="adj" fmla="val 5954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200" kern="1200" dirty="0">
              <a:latin typeface="맑은 고딕" panose="020F0302020204030204"/>
            </a:rPr>
            <a:t>Utils</a:t>
          </a:r>
        </a:p>
      </dsp:txBody>
      <dsp:txXfrm>
        <a:off x="906779" y="3263503"/>
        <a:ext cx="3368040" cy="10878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0922B7-C82F-4C16-99CC-011784AD8E22}">
      <dsp:nvSpPr>
        <dsp:cNvPr id="0" name=""/>
        <dsp:cNvSpPr/>
      </dsp:nvSpPr>
      <dsp:spPr>
        <a:xfrm>
          <a:off x="308796" y="2331"/>
          <a:ext cx="2173337" cy="13040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>
              <a:latin typeface="맑은 고딕" panose="020F0302020204030204"/>
            </a:rPr>
            <a:t>ESystem</a:t>
          </a:r>
          <a:endParaRPr lang="ko-KR" altLang="en-US" sz="2000" kern="1200"/>
        </a:p>
      </dsp:txBody>
      <dsp:txXfrm>
        <a:off x="308796" y="2331"/>
        <a:ext cx="2173337" cy="1304002"/>
      </dsp:txXfrm>
    </dsp:sp>
    <dsp:sp modelId="{5A5720F4-3B2D-4CC2-8311-282DC783BDDD}">
      <dsp:nvSpPr>
        <dsp:cNvPr id="0" name=""/>
        <dsp:cNvSpPr/>
      </dsp:nvSpPr>
      <dsp:spPr>
        <a:xfrm>
          <a:off x="2699466" y="2331"/>
          <a:ext cx="2173337" cy="13040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>
              <a:latin typeface="맑은 고딕" panose="020F0302020204030204"/>
            </a:rPr>
            <a:t>Executioner</a:t>
          </a:r>
          <a:endParaRPr lang="ko-KR" altLang="en-US" sz="2000" kern="1200"/>
        </a:p>
      </dsp:txBody>
      <dsp:txXfrm>
        <a:off x="2699466" y="2331"/>
        <a:ext cx="2173337" cy="1304002"/>
      </dsp:txXfrm>
    </dsp:sp>
    <dsp:sp modelId="{6FD363C2-EEB0-4647-8C2F-AB90CF045E1E}">
      <dsp:nvSpPr>
        <dsp:cNvPr id="0" name=""/>
        <dsp:cNvSpPr/>
      </dsp:nvSpPr>
      <dsp:spPr>
        <a:xfrm>
          <a:off x="308796" y="1523667"/>
          <a:ext cx="2173337" cy="13040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>
              <a:latin typeface="맑은 고딕" panose="020F0302020204030204"/>
            </a:rPr>
            <a:t>GlobalAnimation</a:t>
          </a:r>
          <a:endParaRPr lang="ko-KR" altLang="en-US" sz="2000" kern="1200"/>
        </a:p>
      </dsp:txBody>
      <dsp:txXfrm>
        <a:off x="308796" y="1523667"/>
        <a:ext cx="2173337" cy="1304002"/>
      </dsp:txXfrm>
    </dsp:sp>
    <dsp:sp modelId="{02275B68-8A2A-4C10-845D-A75BBA7A097F}">
      <dsp:nvSpPr>
        <dsp:cNvPr id="0" name=""/>
        <dsp:cNvSpPr/>
      </dsp:nvSpPr>
      <dsp:spPr>
        <a:xfrm>
          <a:off x="2699466" y="1523667"/>
          <a:ext cx="2173337" cy="13040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>
              <a:latin typeface="맑은 고딕" panose="020F0302020204030204"/>
            </a:rPr>
            <a:t>PlayerInput</a:t>
          </a:r>
          <a:endParaRPr lang="ko-KR" altLang="en-US" sz="2000" kern="1200"/>
        </a:p>
      </dsp:txBody>
      <dsp:txXfrm>
        <a:off x="2699466" y="1523667"/>
        <a:ext cx="2173337" cy="1304002"/>
      </dsp:txXfrm>
    </dsp:sp>
    <dsp:sp modelId="{17C7559A-05C1-4E7A-A855-58676C79D648}">
      <dsp:nvSpPr>
        <dsp:cNvPr id="0" name=""/>
        <dsp:cNvSpPr/>
      </dsp:nvSpPr>
      <dsp:spPr>
        <a:xfrm>
          <a:off x="1504131" y="3045003"/>
          <a:ext cx="2173337" cy="13040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000" kern="1200">
              <a:latin typeface="맑은 고딕" panose="020F0302020204030204"/>
            </a:rPr>
            <a:t>CameraStatus</a:t>
          </a:r>
          <a:endParaRPr lang="ko-KR" altLang="en-US" sz="2000" kern="1200"/>
        </a:p>
      </dsp:txBody>
      <dsp:txXfrm>
        <a:off x="1504131" y="3045003"/>
        <a:ext cx="2173337" cy="13040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795F44-9911-40C4-BC67-9C40D2B09ECF}">
      <dsp:nvSpPr>
        <dsp:cNvPr id="0" name=""/>
        <dsp:cNvSpPr/>
      </dsp:nvSpPr>
      <dsp:spPr>
        <a:xfrm>
          <a:off x="918418" y="1572"/>
          <a:ext cx="3344763" cy="20068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5600" kern="1200">
              <a:latin typeface="맑은 고딕" panose="020F0302020204030204"/>
            </a:rPr>
            <a:t>Unit</a:t>
          </a:r>
          <a:endParaRPr lang="ko-KR" altLang="en-US" sz="5600" kern="1200"/>
        </a:p>
      </dsp:txBody>
      <dsp:txXfrm>
        <a:off x="918418" y="1572"/>
        <a:ext cx="3344763" cy="2006857"/>
      </dsp:txXfrm>
    </dsp:sp>
    <dsp:sp modelId="{0DD419D6-20FD-40A1-9E9A-D40E7889CD22}">
      <dsp:nvSpPr>
        <dsp:cNvPr id="0" name=""/>
        <dsp:cNvSpPr/>
      </dsp:nvSpPr>
      <dsp:spPr>
        <a:xfrm>
          <a:off x="918418" y="2342907"/>
          <a:ext cx="3344763" cy="20068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5600" kern="1200">
              <a:latin typeface="맑은 고딕" panose="020F0302020204030204"/>
            </a:rPr>
            <a:t>BodyPart</a:t>
          </a:r>
          <a:endParaRPr lang="ko-KR" altLang="en-US" sz="5600" kern="1200"/>
        </a:p>
      </dsp:txBody>
      <dsp:txXfrm>
        <a:off x="918418" y="2342907"/>
        <a:ext cx="3344763" cy="200685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12240-4145-43A6-9526-8A76EF5F0A94}">
      <dsp:nvSpPr>
        <dsp:cNvPr id="0" name=""/>
        <dsp:cNvSpPr/>
      </dsp:nvSpPr>
      <dsp:spPr>
        <a:xfrm>
          <a:off x="918418" y="1572"/>
          <a:ext cx="3344763" cy="20068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>
              <a:latin typeface="맑은 고딕" panose="020F0302020204030204"/>
            </a:rPr>
            <a:t>PoseComponent</a:t>
          </a:r>
          <a:endParaRPr lang="ko-KR" altLang="en-US" sz="2400" kern="1200"/>
        </a:p>
      </dsp:txBody>
      <dsp:txXfrm>
        <a:off x="918418" y="1572"/>
        <a:ext cx="3344763" cy="2006857"/>
      </dsp:txXfrm>
    </dsp:sp>
    <dsp:sp modelId="{7AA6DD9F-3516-4419-A200-3039E181E9D9}">
      <dsp:nvSpPr>
        <dsp:cNvPr id="0" name=""/>
        <dsp:cNvSpPr/>
      </dsp:nvSpPr>
      <dsp:spPr>
        <a:xfrm>
          <a:off x="918418" y="2342907"/>
          <a:ext cx="3344763" cy="20068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>
              <a:latin typeface="맑은 고딕" panose="020F0302020204030204"/>
            </a:rPr>
            <a:t>AutoSpriteComponent</a:t>
          </a:r>
          <a:endParaRPr lang="ko-KR" altLang="en-US" sz="2400" kern="1200"/>
        </a:p>
      </dsp:txBody>
      <dsp:txXfrm>
        <a:off x="918418" y="2342907"/>
        <a:ext cx="3344763" cy="200685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63C416-0DF4-4B64-9C9E-EA4FBFA79D38}">
      <dsp:nvSpPr>
        <dsp:cNvPr id="0" name=""/>
        <dsp:cNvSpPr/>
      </dsp:nvSpPr>
      <dsp:spPr>
        <a:xfrm>
          <a:off x="308796" y="2331"/>
          <a:ext cx="2173337" cy="13040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kern="1200">
              <a:latin typeface="맑은 고딕" panose="020F0302020204030204"/>
            </a:rPr>
            <a:t>Autosprite</a:t>
          </a:r>
          <a:endParaRPr lang="ko-KR" altLang="en-US" sz="2700" kern="1200"/>
        </a:p>
      </dsp:txBody>
      <dsp:txXfrm>
        <a:off x="308796" y="2331"/>
        <a:ext cx="2173337" cy="1304002"/>
      </dsp:txXfrm>
    </dsp:sp>
    <dsp:sp modelId="{0476F3ED-5E36-43A4-868A-CC6610F15FB0}">
      <dsp:nvSpPr>
        <dsp:cNvPr id="0" name=""/>
        <dsp:cNvSpPr/>
      </dsp:nvSpPr>
      <dsp:spPr>
        <a:xfrm>
          <a:off x="2699466" y="2331"/>
          <a:ext cx="2173337" cy="13040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kern="1200">
              <a:latin typeface="맑은 고딕" panose="020F0302020204030204"/>
            </a:rPr>
            <a:t>UnitCollision</a:t>
          </a:r>
          <a:endParaRPr lang="ko-KR" altLang="en-US" sz="2700" kern="1200"/>
        </a:p>
      </dsp:txBody>
      <dsp:txXfrm>
        <a:off x="2699466" y="2331"/>
        <a:ext cx="2173337" cy="1304002"/>
      </dsp:txXfrm>
    </dsp:sp>
    <dsp:sp modelId="{1EE7E3E5-4834-4599-AF45-425ECD10FD2F}">
      <dsp:nvSpPr>
        <dsp:cNvPr id="0" name=""/>
        <dsp:cNvSpPr/>
      </dsp:nvSpPr>
      <dsp:spPr>
        <a:xfrm>
          <a:off x="308796" y="1523667"/>
          <a:ext cx="2173337" cy="13040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kern="1200">
              <a:latin typeface="맑은 고딕" panose="020F0302020204030204"/>
            </a:rPr>
            <a:t>Pose</a:t>
          </a:r>
        </a:p>
      </dsp:txBody>
      <dsp:txXfrm>
        <a:off x="308796" y="1523667"/>
        <a:ext cx="2173337" cy="1304002"/>
      </dsp:txXfrm>
    </dsp:sp>
    <dsp:sp modelId="{DECF00CD-1062-40EE-9272-AD976EAF51F4}">
      <dsp:nvSpPr>
        <dsp:cNvPr id="0" name=""/>
        <dsp:cNvSpPr/>
      </dsp:nvSpPr>
      <dsp:spPr>
        <a:xfrm>
          <a:off x="2699466" y="1523667"/>
          <a:ext cx="2173337" cy="13040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kern="1200">
              <a:latin typeface="맑은 고딕" panose="020F0302020204030204"/>
            </a:rPr>
            <a:t>AutoSprite</a:t>
          </a:r>
          <a:endParaRPr lang="ko-KR" altLang="en-US" sz="2700" kern="1200"/>
        </a:p>
      </dsp:txBody>
      <dsp:txXfrm>
        <a:off x="2699466" y="1523667"/>
        <a:ext cx="2173337" cy="1304002"/>
      </dsp:txXfrm>
    </dsp:sp>
    <dsp:sp modelId="{9ED1545C-080D-43F5-A4EA-EAF821EE535B}">
      <dsp:nvSpPr>
        <dsp:cNvPr id="0" name=""/>
        <dsp:cNvSpPr/>
      </dsp:nvSpPr>
      <dsp:spPr>
        <a:xfrm>
          <a:off x="1504131" y="3045003"/>
          <a:ext cx="2173337" cy="13040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700" kern="1200" dirty="0">
              <a:latin typeface="맑은 고딕" panose="020F0302020204030204"/>
            </a:rPr>
            <a:t>Stage</a:t>
          </a:r>
          <a:endParaRPr lang="ko-KR" altLang="en-US" sz="2700" kern="1200" dirty="0"/>
        </a:p>
      </dsp:txBody>
      <dsp:txXfrm>
        <a:off x="1504131" y="3045003"/>
        <a:ext cx="2173337" cy="1304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00548" y="1712298"/>
            <a:ext cx="10790903" cy="238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>
                <a:ea typeface="맑은 고딕"/>
              </a:rPr>
              <a:t>2D 액션 게임 제작을 위한</a:t>
            </a:r>
            <a:br>
              <a:rPr lang="ko-KR" altLang="en-US" dirty="0">
                <a:ea typeface="맑은 고딕"/>
              </a:rPr>
            </a:br>
            <a:r>
              <a:rPr lang="ko-KR" altLang="en-US">
                <a:ea typeface="맑은 고딕"/>
              </a:rPr>
              <a:t>라이브러리 만들기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806490"/>
            <a:ext cx="9144000" cy="5496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ko-KR" altLang="en-US" dirty="0">
                <a:ea typeface="맑은 고딕"/>
              </a:rPr>
              <a:t>2401089 손성호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1E31E1-4C03-C276-602D-DD71AE41F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PlayerInput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C7C5B0-B26E-54F9-987E-A12C0601C0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>
                <a:ea typeface="맑은 고딕"/>
              </a:rPr>
              <a:t>플레이어가 하는 모든 조작 정보를 모으는 객체</a:t>
            </a:r>
            <a:endParaRPr lang="ko-KR" dirty="0"/>
          </a:p>
          <a:p>
            <a:r>
              <a:rPr lang="ko-KR" altLang="en-US" dirty="0">
                <a:ea typeface="맑은 고딕"/>
              </a:rPr>
              <a:t>이곳에서 플레이어의 인풋을 감지하여 처리 후 정제된 인풋정보를 현재 </a:t>
            </a:r>
            <a:r>
              <a:rPr lang="ko-KR" altLang="en-US" dirty="0" err="1">
                <a:ea typeface="맑은 고딕"/>
              </a:rPr>
              <a:t>포커싱</a:t>
            </a:r>
            <a:r>
              <a:rPr lang="ko-KR" altLang="en-US" dirty="0">
                <a:ea typeface="맑은 고딕"/>
              </a:rPr>
              <a:t> 중인 객체에 보내어 객체가 받아 올바른 행동으로 처리.</a:t>
            </a:r>
          </a:p>
        </p:txBody>
      </p:sp>
      <p:pic>
        <p:nvPicPr>
          <p:cNvPr id="13" name="내용 개체 틀 12" descr="사람, 인간의 얼굴, 의류, 미소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91ACC23-38DC-4AD5-30AE-B7FABF13A2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274094"/>
            <a:ext cx="51816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984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AEECF-220F-463A-D8A1-A259FB190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Entity (Unit)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A5E1EF38-3389-9111-9BF6-F336162CAFE1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4DF187-9A3E-4FCC-4D4D-866F418269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>
                <a:ea typeface="맑은 고딕"/>
              </a:rPr>
              <a:t>독립적이고 물리적인 연산이 매 프레임마다 필요한 객체들로 구성</a:t>
            </a:r>
          </a:p>
        </p:txBody>
      </p:sp>
    </p:spTree>
    <p:extLst>
      <p:ext uri="{BB962C8B-B14F-4D97-AF65-F5344CB8AC3E}">
        <p14:creationId xmlns:p14="http://schemas.microsoft.com/office/powerpoint/2010/main" val="2195845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980BE-16CC-65C0-4CA0-EE4E7730F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Unit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4148A7-50BE-6ABD-05AF-63AB96627E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유닛은 게임을 플레이할 때에 유저가 조작하거나 조작에 반응하는 </a:t>
            </a:r>
            <a:r>
              <a:rPr lang="ko-KR" altLang="en-US" dirty="0">
                <a:ea typeface="맑은 고딕"/>
              </a:rPr>
              <a:t>있는 객체의 최소단위</a:t>
            </a:r>
          </a:p>
          <a:p>
            <a:r>
              <a:rPr lang="ko-KR" altLang="en-US">
                <a:ea typeface="맑은 고딕"/>
              </a:rPr>
              <a:t>물리적 연산을 매 물리 틱 프레임마다 요구하고 시작적으로 볼 수 있는 형태로 씬에 존재해야함.</a:t>
            </a:r>
            <a:endParaRPr lang="ko-KR" altLang="en-US" dirty="0">
              <a:ea typeface="맑은 고딕"/>
            </a:endParaRPr>
          </a:p>
        </p:txBody>
      </p:sp>
      <p:pic>
        <p:nvPicPr>
          <p:cNvPr id="6" name="내용 개체 틀 5" descr="무척추 동물, 만화 영화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A3CD3AE-DED6-6886-F0E6-7F98B1B94A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991985"/>
            <a:ext cx="5181600" cy="401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724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DBCCBC-AA55-7C4E-6814-FD252515A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Component</a:t>
            </a:r>
            <a:endParaRPr lang="ko-KR" altLang="en-US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6BEDAE32-FB8C-3FBB-2A50-8E9C56BBA0F3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EDA68A-2D8F-4B20-CD9D-42D3F009EC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>
                <a:ea typeface="맑은 고딕"/>
              </a:rPr>
              <a:t>독립적으로 존재할 수 있지만 동작을 위해서 자식 객체의 존재가 필요한 객체로 구성됨.</a:t>
            </a:r>
          </a:p>
          <a:p>
            <a:r>
              <a:rPr lang="ko-KR">
                <a:latin typeface="Malgun Gothic"/>
                <a:ea typeface="Malgun Gothic"/>
              </a:rPr>
              <a:t>두 개 이상의 자식 객체를 활성화시킬 수 없음</a:t>
            </a:r>
            <a:r>
              <a:rPr lang="ko-KR" altLang="en-US" dirty="0">
                <a:latin typeface="Malgun Gothic"/>
                <a:ea typeface="Malgun Gothic"/>
              </a:rPr>
              <a:t> </a:t>
            </a:r>
            <a:r>
              <a:rPr lang="en-US" altLang="ko-KR">
                <a:latin typeface="Malgun Gothic"/>
                <a:ea typeface="Malgun Gothic"/>
              </a:rPr>
              <a:t>(</a:t>
            </a:r>
            <a:r>
              <a:rPr lang="ko-KR" altLang="en-US">
                <a:latin typeface="Malgun Gothic"/>
                <a:ea typeface="Malgun Gothic"/>
              </a:rPr>
              <a:t>중요</a:t>
            </a:r>
            <a:r>
              <a:rPr lang="en-US" altLang="ko-KR">
                <a:latin typeface="Malgun Gothic"/>
                <a:ea typeface="Malgun Gothic"/>
              </a:rPr>
              <a:t>)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392158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48DDEF1-0DD1-1D43-1807-CB4955C9B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Unity </a:t>
            </a:r>
            <a:r>
              <a:rPr lang="ko-KR" alt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컴포넌트와의 차이점​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F3F48D-E756-7BFD-343A-5A27181B48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latinLnBrk="0">
              <a:buFont typeface="Arial" panose="020B0604020202020204" pitchFamily="34" charset="0"/>
              <a:buChar char="•"/>
            </a:pPr>
            <a:r>
              <a:rPr lang="ko-KR" altLang="en-US" sz="1700"/>
              <a:t>스크립트가 아닌 씬트리 상에서 </a:t>
            </a:r>
            <a:r>
              <a:rPr lang="en-US" altLang="ko-KR" sz="1700"/>
              <a:t>'Node' </a:t>
            </a:r>
            <a:r>
              <a:rPr lang="ko-KR" altLang="en-US" sz="1700"/>
              <a:t>라는 객체의 형태로 존재함</a:t>
            </a:r>
          </a:p>
          <a:p>
            <a:pPr indent="-228600" latinLnBrk="0">
              <a:buFont typeface="Arial" panose="020B0604020202020204" pitchFamily="34" charset="0"/>
              <a:buChar char="•"/>
            </a:pPr>
            <a:endParaRPr lang="en-US" altLang="ko-KR" sz="1700"/>
          </a:p>
          <a:p>
            <a:pPr indent="-228600" latinLnBrk="0">
              <a:buFont typeface="Arial" panose="020B0604020202020204" pitchFamily="34" charset="0"/>
              <a:buChar char="•"/>
            </a:pPr>
            <a:r>
              <a:rPr lang="en-US" altLang="ko-KR" sz="1700"/>
              <a:t>'Node'</a:t>
            </a:r>
            <a:r>
              <a:rPr lang="ko-KR" altLang="en-US" sz="1700"/>
              <a:t>는 하나의 스크립트만을 가지고 동작하고 다른 노드로의 관계 이동도 자유로움</a:t>
            </a:r>
            <a:r>
              <a:rPr lang="en-US" altLang="ko-KR" sz="1700"/>
              <a:t>.</a:t>
            </a:r>
          </a:p>
        </p:txBody>
      </p:sp>
      <p:pic>
        <p:nvPicPr>
          <p:cNvPr id="5" name="그림 4" descr="텍스트, 스크린샷, 폰트, 그래픽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3E306AC-C1D3-313F-0EEB-4A33CFBC5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800705"/>
            <a:ext cx="6922008" cy="335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636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C3A08BF-E7AB-4927-9999-7A4D6D036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PoseComponent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169A289-3995-75E5-A98B-A7E225C73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1480" y="2684095"/>
            <a:ext cx="4443154" cy="3492868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sz="1800"/>
              <a:t>포즈의 부모 관계에 있는 객체로서 상태머신과 비슷하게 동작하지만 다른 객체들의 변화에 간섭하지 않음</a:t>
            </a:r>
            <a:r>
              <a:rPr lang="en-US" altLang="ko-KR" sz="1800"/>
              <a:t>.</a:t>
            </a:r>
          </a:p>
          <a:p>
            <a:pPr latinLnBrk="0"/>
            <a:r>
              <a:rPr lang="ko-KR" altLang="en-US" sz="1800"/>
              <a:t>두 개 이상의 포즈를 활성화하지 않으며</a:t>
            </a:r>
          </a:p>
        </p:txBody>
      </p:sp>
      <p:pic>
        <p:nvPicPr>
          <p:cNvPr id="5" name="내용 개체 틀 4" descr="도표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4682744-5F4E-11D8-5957-0A5CB8D547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85816" y="1372942"/>
            <a:ext cx="6440424" cy="4056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017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CF6E56-046A-5A4C-58F7-DDDA2B19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Utils</a:t>
            </a:r>
            <a:endParaRPr lang="ko-KR" altLang="en-US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B819469B-7730-6D66-3877-7F387459D661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234FE67-5D2A-6496-2E58-5AAC579724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>
                <a:ea typeface="맑은 고딕"/>
              </a:rPr>
              <a:t>매력적으로 동작하기 위해서 Component나 부모객체를 필요로 하는 객체들로 구성.</a:t>
            </a:r>
          </a:p>
          <a:p>
            <a:r>
              <a:rPr lang="ko-KR" altLang="en-US">
                <a:ea typeface="맑은 고딕"/>
              </a:rPr>
              <a:t>Entity를 부모객체로 삼을 수도 있고 Component를 부모 객체로 삼을 수도 있는 등 자유로운 성격을 지닌 유틸성 객체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782445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3B664EB-5887-5738-B5D7-8CC3D6737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Pose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2BB9F4-469F-92DF-93BB-523802E561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685485"/>
            <a:ext cx="5470274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latinLnBrk="0"/>
            <a:r>
              <a:rPr lang="ko-KR" altLang="en-US" sz="2200">
                <a:ea typeface="맑은 고딕"/>
              </a:rPr>
              <a:t>유닛이 할 수 있는 행동에 대해 묘사하는 객체</a:t>
            </a:r>
            <a:endParaRPr lang="ko-KR" altLang="en-US" sz="2200"/>
          </a:p>
          <a:p>
            <a:r>
              <a:rPr lang="ko-KR" altLang="en-US" sz="2200">
                <a:ea typeface="맑은 고딕"/>
              </a:rPr>
              <a:t>단독으로 존재할 수도 있지만 포즈 컴포넌트에 종속되어 동작하면 효율적</a:t>
            </a:r>
            <a:endParaRPr lang="ko-KR" altLang="en-US" sz="2200" dirty="0">
              <a:ea typeface="맑은 고딕"/>
            </a:endParaRPr>
          </a:p>
          <a:p>
            <a:r>
              <a:rPr lang="ko-KR" altLang="en-US" sz="2200">
                <a:ea typeface="맑은 고딕"/>
              </a:rPr>
              <a:t>다른 객체로 이동될 수도 있고, 복제될 수도 </a:t>
            </a:r>
            <a:r>
              <a:rPr lang="ko-KR" altLang="en-US" sz="2200" dirty="0">
                <a:ea typeface="맑은 고딕"/>
              </a:rPr>
              <a:t>있다.</a:t>
            </a:r>
          </a:p>
          <a:p>
            <a:pPr latinLnBrk="0"/>
            <a:endParaRPr lang="en-US" altLang="ko-KR" sz="2200"/>
          </a:p>
        </p:txBody>
      </p:sp>
      <p:pic>
        <p:nvPicPr>
          <p:cNvPr id="12" name="내용 개체 틀 11" descr="댄스, 신발류, 일러스트레이션, 만화 영화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7B8E882-60C9-862C-C9DE-193F1FD16D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48399" y="640080"/>
            <a:ext cx="3960266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882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9B3925D-52AB-8C3D-4D4D-35BB214A8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5400"/>
              <a:t>UnitCollision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5CA232-12A9-3CBD-9E29-8921ABD4D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sz="2200"/>
              <a:t>유닛의 콜리전 형태를 정의하는 객체</a:t>
            </a:r>
          </a:p>
          <a:p>
            <a:pPr latinLnBrk="0"/>
            <a:r>
              <a:rPr lang="en-US" altLang="ko-KR" sz="2200"/>
              <a:t>CollisionShape2D</a:t>
            </a:r>
            <a:r>
              <a:rPr lang="ko-KR" altLang="en-US" sz="2200"/>
              <a:t>의 특성상 </a:t>
            </a:r>
            <a:r>
              <a:rPr lang="en-US" altLang="ko-KR" sz="2200"/>
              <a:t>CharacterBody2D </a:t>
            </a:r>
            <a:r>
              <a:rPr lang="ko-KR" altLang="en-US" sz="2200"/>
              <a:t>객체와 직접 부모관계를 맺는게 아니라면 기능을 할 수 없기에 컴포넌트가 아니라 </a:t>
            </a:r>
            <a:r>
              <a:rPr lang="en-US" altLang="ko-KR" sz="2200"/>
              <a:t>Entity(Unit)</a:t>
            </a:r>
            <a:r>
              <a:rPr lang="ko-KR" altLang="en-US" sz="2200"/>
              <a:t>이 직접 관리하고 여러 개가 활성화될 수 있다</a:t>
            </a:r>
            <a:r>
              <a:rPr lang="en-US" altLang="ko-KR" sz="2200"/>
              <a:t>.</a:t>
            </a:r>
          </a:p>
        </p:txBody>
      </p:sp>
      <p:pic>
        <p:nvPicPr>
          <p:cNvPr id="5" name="내용 개체 틀 4" descr="스크린샷, 도표, 그래픽 소프트웨어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000E50F-B079-3273-1B44-A5842CC6EB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4814" r="6384" b="-2"/>
          <a:stretch>
            <a:fillRect/>
          </a:stretch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10955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3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3B6BF81-0217-CD1B-2BEA-C79A34B73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ko-KR" altLang="en-US" sz="4000">
                <a:solidFill>
                  <a:srgbClr val="FFFFFF"/>
                </a:solidFill>
                <a:ea typeface="맑은 고딕"/>
              </a:rPr>
              <a:t>계획</a:t>
            </a:r>
            <a:endParaRPr lang="ko-KR" altLang="en-US" sz="4000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C357C7-81E2-2791-BCBA-42A846B41F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sz="2000">
                <a:ea typeface="맑은 고딕"/>
              </a:rPr>
              <a:t>Tool</a:t>
            </a:r>
            <a:endParaRPr lang="ko-KR"/>
          </a:p>
          <a:p>
            <a:r>
              <a:rPr lang="ko-KR" altLang="en-US" sz="2000">
                <a:ea typeface="맑은 고딕"/>
              </a:rPr>
              <a:t>플레이어 조작 (PlayerInput Class) 개선</a:t>
            </a:r>
            <a:endParaRPr lang="ko-KR" sz="2000"/>
          </a:p>
          <a:p>
            <a:r>
              <a:rPr lang="ko-KR" altLang="en-US" sz="2000">
                <a:ea typeface="맑은 고딕"/>
              </a:rPr>
              <a:t>LimboAI를 활용하여 NPC 및 유닛의 기본동작 구</a:t>
            </a:r>
            <a:r>
              <a:rPr lang="ko-KR" altLang="en-US" sz="2000" dirty="0">
                <a:ea typeface="맑은 고딕"/>
              </a:rPr>
              <a:t>축</a:t>
            </a:r>
          </a:p>
          <a:p>
            <a:r>
              <a:rPr lang="ko-KR" altLang="en-US" sz="2000">
                <a:ea typeface="맑은 고딕"/>
              </a:rPr>
              <a:t>대전게임과 같은 피격판정 및 반응 시스템 </a:t>
            </a:r>
            <a:r>
              <a:rPr lang="ko-KR" altLang="en-US" sz="2000" dirty="0">
                <a:ea typeface="맑은 고딕"/>
              </a:rPr>
              <a:t>정의</a:t>
            </a:r>
          </a:p>
          <a:p>
            <a:r>
              <a:rPr lang="ko-KR" altLang="en-US" sz="2000">
                <a:ea typeface="맑은 고딕"/>
              </a:rPr>
              <a:t>Stage &amp; StageComponent</a:t>
            </a:r>
            <a:endParaRPr lang="ko-KR" altLang="en-US" sz="2000" dirty="0">
              <a:ea typeface="맑은 고딕"/>
            </a:endParaRPr>
          </a:p>
        </p:txBody>
      </p:sp>
      <p:cxnSp>
        <p:nvCxnSpPr>
          <p:cNvPr id="22" name="Straight Connector 15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C1C66F-B005-F827-A693-0F2A0634B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ko-KR" altLang="en-US" sz="2000">
                <a:latin typeface="Malgun Gothic"/>
                <a:ea typeface="Malgun Gothic"/>
              </a:rPr>
              <a:t>Plugin</a:t>
            </a:r>
            <a:endParaRPr lang="ko-KR" altLang="en-US" sz="2000" dirty="0">
              <a:latin typeface="Malgun Gothic"/>
              <a:ea typeface="Malgun Gothic"/>
            </a:endParaRPr>
          </a:p>
          <a:p>
            <a:r>
              <a:rPr lang="ko-KR" sz="2000">
                <a:latin typeface="Malgun Gothic"/>
                <a:ea typeface="Malgun Gothic"/>
              </a:rPr>
              <a:t>에디터 상의 스프라이트 편집기 구현</a:t>
            </a:r>
            <a:endParaRPr lang="ko-KR" sz="2000"/>
          </a:p>
          <a:p>
            <a:r>
              <a:rPr lang="ko-KR" altLang="en-US" sz="2000">
                <a:latin typeface="Malgun Gothic"/>
                <a:ea typeface="Malgun Gothic"/>
              </a:rPr>
              <a:t>포즈 편집기 구현</a:t>
            </a:r>
            <a:endParaRPr lang="ko-KR" altLang="en-US" sz="2000" dirty="0">
              <a:latin typeface="Malgun Gothic"/>
              <a:ea typeface="Malgun Gothic"/>
            </a:endParaRPr>
          </a:p>
          <a:p>
            <a:r>
              <a:rPr lang="ko-KR" sz="2000">
                <a:latin typeface="Malgun Gothic"/>
                <a:ea typeface="Malgun Gothic"/>
              </a:rPr>
              <a:t>TODO 패널 구현</a:t>
            </a:r>
          </a:p>
          <a:p>
            <a:endParaRPr lang="ko-KR" altLang="en-US" sz="2000" dirty="0">
              <a:latin typeface="Malgun Gothic"/>
              <a:ea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54145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8FCBCDB-0FE2-E46B-D907-7C34AA7D3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ko-KR" altLang="en-US" sz="5400">
                <a:ea typeface="맑은 고딕"/>
              </a:rPr>
              <a:t>목차</a:t>
            </a:r>
            <a:endParaRPr lang="ko-KR" altLang="en-US" sz="54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EBC37E-0D16-2E37-4408-FBC90298A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313" y="2807208"/>
            <a:ext cx="4679829" cy="3396335"/>
          </a:xfrm>
        </p:spPr>
        <p:txBody>
          <a:bodyPr anchor="t">
            <a:normAutofit/>
          </a:bodyPr>
          <a:lstStyle/>
          <a:p>
            <a:r>
              <a:rPr lang="ko-KR" altLang="en-US" sz="2200">
                <a:ea typeface="맑은 고딕"/>
              </a:rPr>
              <a:t>목표</a:t>
            </a:r>
            <a:endParaRPr lang="ko-KR"/>
          </a:p>
          <a:p>
            <a:r>
              <a:rPr lang="ko-KR" altLang="en-US" sz="2200">
                <a:latin typeface="Malgun Gothic"/>
                <a:ea typeface="Malgun Gothic"/>
              </a:rPr>
              <a:t>개발 환경</a:t>
            </a:r>
            <a:endParaRPr lang="ko-KR" altLang="en-US" sz="2200" dirty="0">
              <a:latin typeface="맑은 고딕" panose="020F0502020204030204"/>
              <a:ea typeface="맑은 고딕" panose="020B0503020000020004" pitchFamily="34" charset="-127"/>
            </a:endParaRPr>
          </a:p>
          <a:p>
            <a:r>
              <a:rPr lang="ko-KR" altLang="en-US" sz="2200">
                <a:latin typeface="Malgun Gothic"/>
                <a:ea typeface="Malgun Gothic"/>
              </a:rPr>
              <a:t>구성</a:t>
            </a:r>
            <a:endParaRPr lang="ko-KR" altLang="en-US" sz="2200" dirty="0">
              <a:latin typeface="Malgun Gothic"/>
              <a:ea typeface="Malgun Gothic"/>
            </a:endParaRPr>
          </a:p>
          <a:p>
            <a:r>
              <a:rPr lang="ko-KR" altLang="en-US" sz="2200">
                <a:ea typeface="맑은 고딕" panose="020B0503020000020004" pitchFamily="34" charset="-127"/>
              </a:rPr>
              <a:t>계획</a:t>
            </a:r>
            <a:endParaRPr lang="ko-KR" altLang="en-US" sz="2200" dirty="0">
              <a:ea typeface="맑은 고딕" panose="020B0503020000020004" pitchFamily="34" charset="-127"/>
            </a:endParaRPr>
          </a:p>
        </p:txBody>
      </p:sp>
      <p:pic>
        <p:nvPicPr>
          <p:cNvPr id="7" name="Graphic 6" descr="체크리스트">
            <a:extLst>
              <a:ext uri="{FF2B5EF4-FFF2-40B4-BE49-F238E27FC236}">
                <a16:creationId xmlns:a16="http://schemas.microsoft.com/office/drawing/2014/main" id="{9A5D0376-A266-DD47-2A4F-059E72909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17236" y="640080"/>
            <a:ext cx="557784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856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5A971C2-96B9-7275-4DA0-7787C21E0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000">
                <a:solidFill>
                  <a:srgbClr val="FFFFFF"/>
                </a:solidFill>
                <a:ea typeface="맑은 고딕"/>
              </a:rPr>
              <a:t>See More Information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1DAECD-B8DC-65E8-569D-EE8150EB9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71507" y="387224"/>
            <a:ext cx="3291839" cy="8304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latinLnBrk="0">
              <a:buNone/>
            </a:pPr>
            <a:r>
              <a:rPr lang="en-US" altLang="ko-KR" sz="2000">
                <a:solidFill>
                  <a:srgbClr val="FFFFFF"/>
                </a:solidFill>
              </a:rPr>
              <a:t>https://github.com/pale9876/dandelion_dance</a:t>
            </a:r>
          </a:p>
        </p:txBody>
      </p:sp>
      <p:pic>
        <p:nvPicPr>
          <p:cNvPr id="8" name="내용 개체 틀 7" descr="블랙, 어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14EC2B8-CEC3-EA54-E056-8F4D9B3B27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36156" y="2181426"/>
            <a:ext cx="4110680" cy="3997637"/>
          </a:xfrm>
          <a:prstGeom prst="rect">
            <a:avLst/>
          </a:prstGeom>
        </p:spPr>
      </p:pic>
      <p:pic>
        <p:nvPicPr>
          <p:cNvPr id="9" name="그림 8" descr="패턴, 사각형, 픽셀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FBD9346-F13C-DC19-745D-79A97675B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217815"/>
            <a:ext cx="3997831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90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FF0B8A-B069-4E51-16C5-7290BFBC5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484" y="640823"/>
            <a:ext cx="3934852" cy="5546278"/>
          </a:xfrm>
        </p:spPr>
        <p:txBody>
          <a:bodyPr anchor="ctr">
            <a:normAutofit/>
          </a:bodyPr>
          <a:lstStyle/>
          <a:p>
            <a:pPr algn="ctr"/>
            <a:br>
              <a:rPr lang="ko-KR" altLang="en-US" sz="5400" dirty="0">
                <a:ea typeface="맑은 고딕"/>
              </a:rPr>
            </a:br>
            <a:r>
              <a:rPr lang="ko-KR" altLang="en-US" sz="5400">
                <a:ea typeface="맑은 고딕"/>
              </a:rPr>
              <a:t>목표</a:t>
            </a:r>
            <a:endParaRPr lang="ko-KR"/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내용 개체 틀 2">
            <a:extLst>
              <a:ext uri="{FF2B5EF4-FFF2-40B4-BE49-F238E27FC236}">
                <a16:creationId xmlns:a16="http://schemas.microsoft.com/office/drawing/2014/main" id="{67941BF4-F9D4-14AB-98A1-0919AFD5CA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3738255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4774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90A7795-C681-E301-BF65-848F97613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ko-KR" altLang="en-US" sz="4800">
                <a:latin typeface="맑은 고딕"/>
                <a:ea typeface="맑은 고딕"/>
              </a:rPr>
              <a:t>Tool Env</a:t>
            </a:r>
            <a:endParaRPr lang="ko-KR" altLang="en-US" sz="4800">
              <a:ea typeface="맑은 고딕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5948EA-4A80-17A2-ACE2-E3555ED34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2000" dirty="0" err="1">
                <a:ea typeface="맑은 고딕"/>
              </a:rPr>
              <a:t>Godot</a:t>
            </a:r>
            <a:r>
              <a:rPr lang="ko-KR" altLang="en-US" sz="2000" dirty="0">
                <a:ea typeface="맑은 고딕"/>
              </a:rPr>
              <a:t> </a:t>
            </a:r>
            <a:r>
              <a:rPr lang="ko-KR" altLang="en-US" sz="2000" dirty="0" err="1">
                <a:ea typeface="맑은 고딕"/>
              </a:rPr>
              <a:t>Engine</a:t>
            </a:r>
            <a:r>
              <a:rPr lang="ko-KR" altLang="en-US" sz="2000" dirty="0">
                <a:ea typeface="맑은 고딕"/>
              </a:rPr>
              <a:t> (</a:t>
            </a:r>
            <a:r>
              <a:rPr lang="ko-KR" altLang="en-US" sz="2000" dirty="0" err="1">
                <a:ea typeface="맑은 고딕"/>
              </a:rPr>
              <a:t>Mono</a:t>
            </a:r>
            <a:r>
              <a:rPr lang="ko-KR" altLang="en-US" sz="2000" dirty="0">
                <a:ea typeface="맑은 고딕"/>
              </a:rPr>
              <a:t> </a:t>
            </a:r>
            <a:r>
              <a:rPr lang="ko-KR" altLang="en-US" sz="2000" dirty="0" err="1">
                <a:ea typeface="맑은 고딕"/>
              </a:rPr>
              <a:t>ver</a:t>
            </a:r>
            <a:r>
              <a:rPr lang="ko-KR" altLang="en-US" sz="2000" dirty="0">
                <a:ea typeface="맑은 고딕"/>
              </a:rPr>
              <a:t>)</a:t>
            </a:r>
            <a:endParaRPr lang="ko-KR" altLang="en-US" sz="2000" dirty="0">
              <a:ea typeface="맑은 고딕" panose="020B0503020000020004" pitchFamily="34" charset="-127"/>
            </a:endParaRPr>
          </a:p>
          <a:p>
            <a:r>
              <a:rPr lang="ko-KR" altLang="en-US" sz="2000" dirty="0" err="1">
                <a:ea typeface="맑은 고딕"/>
              </a:rPr>
              <a:t>DotNet</a:t>
            </a:r>
            <a:r>
              <a:rPr lang="ko-KR" altLang="en-US" sz="2000" dirty="0">
                <a:ea typeface="맑은 고딕"/>
              </a:rPr>
              <a:t> 9.0</a:t>
            </a:r>
          </a:p>
          <a:p>
            <a:r>
              <a:rPr lang="ko-KR" altLang="en-US" sz="2000" dirty="0" err="1">
                <a:ea typeface="맑은 고딕"/>
              </a:rPr>
              <a:t>Rust</a:t>
            </a:r>
            <a:r>
              <a:rPr lang="ko-KR" altLang="en-US" sz="2000" dirty="0">
                <a:ea typeface="맑은 고딕"/>
              </a:rPr>
              <a:t> (</a:t>
            </a:r>
            <a:r>
              <a:rPr lang="ko-KR" altLang="en-US" sz="2000" dirty="0" err="1">
                <a:ea typeface="맑은 고딕"/>
              </a:rPr>
              <a:t>GDExtension</a:t>
            </a:r>
            <a:r>
              <a:rPr lang="ko-KR" altLang="en-US" sz="2000" dirty="0">
                <a:ea typeface="맑은 고딕"/>
              </a:rPr>
              <a:t>)</a:t>
            </a:r>
          </a:p>
          <a:p>
            <a:pPr marL="0" indent="0">
              <a:buNone/>
            </a:pPr>
            <a:endParaRPr lang="ko-KR" altLang="en-US" sz="2000">
              <a:ea typeface="맑은 고딕"/>
            </a:endParaRPr>
          </a:p>
        </p:txBody>
      </p:sp>
      <p:pic>
        <p:nvPicPr>
          <p:cNvPr id="4" name="그림 3" descr="텍스트, 스크린샷, 지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996C961-29D6-39A6-1E45-40E641A5D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635348"/>
            <a:ext cx="5150277" cy="341205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35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72225-01F3-A0C2-B100-8310B643A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ko-KR" altLang="en-US" sz="3600">
                <a:ea typeface="맑은 고딕"/>
              </a:rPr>
              <a:t>왜 고도엔진을 쓰는가</a:t>
            </a:r>
            <a:endParaRPr lang="ko-KR" altLang="en-US" sz="3600"/>
          </a:p>
        </p:txBody>
      </p:sp>
      <p:pic>
        <p:nvPicPr>
          <p:cNvPr id="4" name="그림 3" descr="텍스트, 스크린샷, 소프트웨어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6EA6190-9015-D2BF-FD7E-AE589E436E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8808"/>
          <a:stretch>
            <a:fillRect/>
          </a:stretch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E0F392-B56B-0847-F777-97737A9BC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z="1800">
                <a:ea typeface="맑은 고딕"/>
              </a:rPr>
              <a:t>단순하면서 매우 직관적인 에디터 환경</a:t>
            </a:r>
          </a:p>
          <a:p>
            <a:r>
              <a:rPr lang="ko-KR" altLang="en-US" sz="1800">
                <a:ea typeface="맑은 고딕"/>
              </a:rPr>
              <a:t>높은 에디터 툴링 자유도</a:t>
            </a:r>
            <a:endParaRPr lang="ko-KR" altLang="en-US" sz="1800" dirty="0">
              <a:ea typeface="맑은 고딕"/>
            </a:endParaRPr>
          </a:p>
          <a:p>
            <a:r>
              <a:rPr lang="ko-KR" altLang="en-US" sz="1800">
                <a:ea typeface="맑은 고딕"/>
              </a:rPr>
              <a:t>필요한 여러 유용한 외부 툴</a:t>
            </a:r>
          </a:p>
          <a:p>
            <a:r>
              <a:rPr lang="ko-KR" altLang="en-US" sz="1800">
                <a:ea typeface="맑은 고딕"/>
              </a:rPr>
              <a:t>압도적으로 가벼운 용량, 압도적으로 높은 시스템 호환성</a:t>
            </a:r>
            <a:endParaRPr lang="ko-KR" altLang="en-US" sz="180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286390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BF524-B780-5809-E698-23F44AA48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프로그래밍 언어</a:t>
            </a:r>
            <a:endParaRPr lang="ko-KR" altLang="en-US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6B8BDE37-7A3D-5AAC-552E-1D01B58F7A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737893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7443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3DCA6-14B4-3F46-9649-6DD0CEBD6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800">
                <a:latin typeface="Malgun Gothic"/>
                <a:ea typeface="Malgun Gothic"/>
              </a:rPr>
              <a:t>언어 상호보완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B9A0FBB6-642E-031C-C029-5EE673B56B5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3854018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9" name="내용 개체 틀 138">
            <a:extLst>
              <a:ext uri="{FF2B5EF4-FFF2-40B4-BE49-F238E27FC236}">
                <a16:creationId xmlns:a16="http://schemas.microsoft.com/office/drawing/2014/main" id="{D60487A1-9843-29DD-4016-CB6851789E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GDScript의 느린 처리속도를 C#이 보완</a:t>
            </a:r>
          </a:p>
          <a:p>
            <a:r>
              <a:rPr lang="ko-KR" altLang="en-US">
                <a:ea typeface="맑은 고딕"/>
              </a:rPr>
              <a:t>C#의 낮은 초기 클래스 호환과 떨어지는 메모리 관리 능력을 Rust가 보완</a:t>
            </a:r>
          </a:p>
          <a:p>
            <a:r>
              <a:rPr lang="ko-KR" altLang="en-US">
                <a:ea typeface="맑은 고딕"/>
              </a:rPr>
              <a:t>Rust에서 생산된 모듈은 다시 GDScript가 런타임에서 실행할 수 있도록 스크립팅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93069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6E78F-3D49-3DF2-F6F3-8332B34E2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라이브러리 구성</a:t>
            </a:r>
            <a:endParaRPr lang="ko-KR" altLang="en-US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C6BDDF0A-B4D2-3289-6BF5-A67108AD2FD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71108293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BAD9A4-C492-A2A1-DCB9-1128623A23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상속하여도 기존의 기능은 잃지 않는 객체를 구성하는 것이 목표.</a:t>
            </a:r>
            <a:endParaRPr lang="ko-KR" dirty="0"/>
          </a:p>
          <a:p>
            <a:r>
              <a:rPr lang="ko-KR" altLang="en-US" dirty="0">
                <a:ea typeface="맑은 고딕"/>
              </a:rPr>
              <a:t>고도에서는 컴포넌트도 노드이기 때문에 자식 객체를 가질 수 있다.</a:t>
            </a:r>
          </a:p>
          <a:p>
            <a:r>
              <a:rPr lang="ko-KR" dirty="0">
                <a:latin typeface="Malgun Gothic"/>
                <a:ea typeface="Malgun Gothic"/>
              </a:rPr>
              <a:t>ECS 패턴을 </a:t>
            </a:r>
            <a:r>
              <a:rPr lang="ko-KR" dirty="0" err="1">
                <a:latin typeface="Malgun Gothic"/>
                <a:ea typeface="Malgun Gothic"/>
              </a:rPr>
              <a:t>뜻하는게</a:t>
            </a:r>
            <a:r>
              <a:rPr lang="ko-KR" dirty="0">
                <a:latin typeface="Malgun Gothic"/>
                <a:ea typeface="Malgun Gothic"/>
              </a:rPr>
              <a:t> 아님.</a:t>
            </a: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41839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81940D-AABF-8A3D-9313-641FD1AA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맑은 고딕"/>
              </a:rPr>
              <a:t>System (AutoLoad / Singleton)</a:t>
            </a:r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5FC0D6EB-E12F-B22C-90DC-54E35F49570F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6F1C88-99AB-FBF3-A207-0A4E765A07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>
                <a:ea typeface="맑은 고딕"/>
              </a:rPr>
              <a:t>Autoload는 Singleton과 개념은 같지만 상이</a:t>
            </a:r>
            <a:r>
              <a:rPr lang="ko-KR" altLang="en-US" dirty="0">
                <a:ea typeface="맑은 고딕"/>
              </a:rPr>
              <a:t>한 형태</a:t>
            </a:r>
          </a:p>
          <a:p>
            <a:r>
              <a:rPr lang="ko-KR" altLang="en-US">
                <a:ea typeface="맑은 고딕"/>
              </a:rPr>
              <a:t>플레이어 인풋, 유닛, 일괄적용 효과와 같이 중요하고 폭 넓게 영향을 줄 수 있게 만드는데에 필요한 객체들 위주로 구성</a:t>
            </a:r>
          </a:p>
          <a:p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607618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20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1" baseType="lpstr">
      <vt:lpstr>Office 테마</vt:lpstr>
      <vt:lpstr>2D 액션 게임 제작을 위한 라이브러리 만들기</vt:lpstr>
      <vt:lpstr>목차</vt:lpstr>
      <vt:lpstr> 목표</vt:lpstr>
      <vt:lpstr>Tool Env</vt:lpstr>
      <vt:lpstr>왜 고도엔진을 쓰는가</vt:lpstr>
      <vt:lpstr>프로그래밍 언어</vt:lpstr>
      <vt:lpstr>언어 상호보완</vt:lpstr>
      <vt:lpstr>라이브러리 구성</vt:lpstr>
      <vt:lpstr>System (AutoLoad / Singleton)</vt:lpstr>
      <vt:lpstr>PlayerInput</vt:lpstr>
      <vt:lpstr>Entity (Unit)</vt:lpstr>
      <vt:lpstr>Unit</vt:lpstr>
      <vt:lpstr>Component</vt:lpstr>
      <vt:lpstr>Unity 컴포넌트와의 차이점​</vt:lpstr>
      <vt:lpstr>PoseComponent</vt:lpstr>
      <vt:lpstr>Utils</vt:lpstr>
      <vt:lpstr>Pose</vt:lpstr>
      <vt:lpstr>UnitCollision</vt:lpstr>
      <vt:lpstr>계획</vt:lpstr>
      <vt:lpstr>See More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703</cp:revision>
  <dcterms:created xsi:type="dcterms:W3CDTF">2025-10-14T10:49:12Z</dcterms:created>
  <dcterms:modified xsi:type="dcterms:W3CDTF">2025-10-15T01:01:31Z</dcterms:modified>
</cp:coreProperties>
</file>